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7" r:id="rId4"/>
    <p:sldId id="256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77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4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7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3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8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2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9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5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2C298-CE86-488F-BE52-E9C7B51E56F5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E5F4-4419-43EB-BDA3-6103DBED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4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6902" y="908720"/>
            <a:ext cx="414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600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غرفه ی خوش آمد گویی</a:t>
            </a:r>
            <a:endParaRPr lang="en-US" sz="3600" dirty="0">
              <a:solidFill>
                <a:schemeClr val="bg2">
                  <a:lumMod val="75000"/>
                </a:schemeClr>
              </a:solidFill>
              <a:cs typeface="B Titr" pitchFamily="2" charset="-78"/>
            </a:endParaRPr>
          </a:p>
        </p:txBody>
      </p:sp>
      <p:pic>
        <p:nvPicPr>
          <p:cNvPr id="3" name="Picture 2" descr="D:\یکی اون بیرون به فکرته!باور کن!!_files\ru safe\4328760-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14" y="2564904"/>
            <a:ext cx="7239000" cy="17049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2415186" y="4839424"/>
            <a:ext cx="442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latin typeface="Titr" pitchFamily="2" charset="-78"/>
                <a:cs typeface="Titr" pitchFamily="2" charset="-78"/>
              </a:rPr>
              <a:t>مقدم شما حاضران را گرامی می داریم 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itr" pitchFamily="2" charset="-78"/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818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404664"/>
            <a:ext cx="414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600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غرفه ی خوش آمد گویی</a:t>
            </a:r>
            <a:endParaRPr lang="en-US" sz="3600" dirty="0">
              <a:solidFill>
                <a:schemeClr val="bg2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0341" y="1362570"/>
            <a:ext cx="2255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نگاه اجمالی به نمایشگاه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0397" y="2220253"/>
            <a:ext cx="2089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غرفه ی خوش آمد گویی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1509" y="278092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غرفه ی اول  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1509" y="3356992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غرفه ی دوم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2655" y="455314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غرفه ی سوم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558213" y="2420308"/>
            <a:ext cx="3462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89762" y="2260209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شما اینجا هستید!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cxnSp>
        <p:nvCxnSpPr>
          <p:cNvPr id="13" name="Straight Arrow Connector 12"/>
          <p:cNvCxnSpPr>
            <a:stCxn id="6" idx="1"/>
          </p:cNvCxnSpPr>
          <p:nvPr/>
        </p:nvCxnSpPr>
        <p:spPr>
          <a:xfrm flipH="1">
            <a:off x="5646094" y="2965594"/>
            <a:ext cx="3254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2702" y="2772936"/>
            <a:ext cx="4778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پیرامون شب شهادت و حقایقی از 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آن (</a:t>
            </a:r>
            <a:r>
              <a:rPr lang="fa-IR" u="sng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دفاع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 حضرت با </a:t>
            </a:r>
            <a:r>
              <a:rPr lang="fa-IR" u="sng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جان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 خویش) 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792" y="3342134"/>
            <a:ext cx="547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پیرامون موضوع فدک و حقایقی </a:t>
            </a:r>
            <a:r>
              <a:rPr lang="fa-IR" dirty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از آن (</a:t>
            </a:r>
            <a:r>
              <a:rPr lang="fa-IR" u="sng" dirty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دفاع</a:t>
            </a:r>
            <a:r>
              <a:rPr lang="fa-IR" dirty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 حضرت با </a:t>
            </a:r>
            <a:r>
              <a:rPr lang="fa-IR" u="sng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مال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 و </a:t>
            </a:r>
            <a:r>
              <a:rPr lang="fa-IR" u="sng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سرمایه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dirty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خویش) 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660201" y="3541658"/>
            <a:ext cx="3254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02955" y="3862108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نمایش 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669498" y="4077552"/>
            <a:ext cx="3254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78869" y="3899572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روایت مظلومیت حضرت صدّیقه طاهره شهیده سلام الله علیها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660201" y="4727574"/>
            <a:ext cx="3254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1903" y="4553148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از فاطمیه تا ظهور (پیرامون موضوع مهدوی)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6243" y="522886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غرفه ی آخر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641574" y="5399424"/>
            <a:ext cx="3254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40162" y="5214758"/>
            <a:ext cx="3845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غرفه ی پاسخگویی به سوالات و تحویل فرم نظرسنجی</a:t>
            </a:r>
            <a:endParaRPr lang="en-US" dirty="0">
              <a:solidFill>
                <a:schemeClr val="bg2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488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500"/>
                            </p:stCondLst>
                            <p:childTnLst>
                              <p:par>
                                <p:cTn id="8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1" grpId="0"/>
      <p:bldP spid="14" grpId="0"/>
      <p:bldP spid="16" grpId="0"/>
      <p:bldP spid="18" grpId="0"/>
      <p:bldP spid="20" grpId="0"/>
      <p:bldP spid="22" grpId="0"/>
      <p:bldP spid="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362" y="47667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حالا چرا  </a:t>
            </a:r>
            <a:r>
              <a:rPr lang="fa-IR" sz="2400" u="sng" dirty="0" smtClean="0">
                <a:solidFill>
                  <a:srgbClr val="FFC000"/>
                </a:solidFill>
                <a:cs typeface="B Titr" pitchFamily="2" charset="-78"/>
              </a:rPr>
              <a:t>سدّی از جنس نور</a:t>
            </a:r>
            <a:r>
              <a:rPr lang="fa-IR" sz="2400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؟</a:t>
            </a:r>
            <a:endParaRPr lang="en-US" sz="2400" dirty="0">
              <a:solidFill>
                <a:schemeClr val="bg2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692" y="1556792"/>
            <a:ext cx="760663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ما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نور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 را نمادی از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حضرت زهرا 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سلام الله علیها گرفتیم. ایشان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بانوی نورانی جهانیان 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هستند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و با توجه به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خلقت نورانی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 ایشان دست به چنین نمادگذاری زدیم.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و اما سد.</a:t>
            </a:r>
          </a:p>
          <a:p>
            <a:pPr algn="r" rtl="1">
              <a:lnSpc>
                <a:spcPct val="150000"/>
              </a:lnSpc>
            </a:pPr>
            <a:r>
              <a:rPr lang="fa-IR" dirty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همه 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ما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سد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 را با ویژگی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مقاومت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 می شناسیم.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در واقع عنوان 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سدّی از جنس نور 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تداعی کننده ی مقاومت  ویژه ی آن حضرت سلام الله علیها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در برابر دشمنان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امام زمان علیه السلام خویش 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و دفاع از ایشان است.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دفاع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 و 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مقاومت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ی در برابر سیل دشمنان.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bg2">
                    <a:lumMod val="75000"/>
                  </a:schemeClr>
                </a:solidFill>
                <a:cs typeface="B Titr" pitchFamily="2" charset="-78"/>
              </a:rPr>
              <a:t>انشاالله تعالی در طول بازدید از غرفه ها بیشتر پی به چراییِ عنوان این نمایشگاه می برید.</a:t>
            </a:r>
          </a:p>
          <a:p>
            <a:pPr algn="r" rtl="1"/>
            <a:endParaRPr lang="fa-IR" dirty="0" smtClean="0">
              <a:solidFill>
                <a:schemeClr val="bg2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endParaRPr lang="en-US" dirty="0">
              <a:solidFill>
                <a:schemeClr val="bg2">
                  <a:lumMod val="7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030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 7\Desktop\MP-Quiet-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5" y="260648"/>
            <a:ext cx="3960440" cy="26878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IN 7\Desktop\no-phone-zone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35" y="3284984"/>
            <a:ext cx="3960440" cy="27298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22367" y="1419900"/>
            <a:ext cx="450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latin typeface="Zar" pitchFamily="2" charset="-78"/>
                <a:cs typeface="B Titr" pitchFamily="2" charset="-78"/>
              </a:rPr>
              <a:t>خواهشمندیم در طول بازدید سکوت را رعایت فرمایید.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Zar" pitchFamily="2" charset="-78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9586" y="4642084"/>
            <a:ext cx="491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هم چنین از خاموش بودن تلفن همراه خود اطمینان حاصل فرمایید.</a:t>
            </a:r>
            <a:endParaRPr lang="en-US" sz="1600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3907" y="26064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Titr" pitchFamily="2" charset="-78"/>
              </a:rPr>
              <a:t>ذکر چند نکته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190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 7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4185997" cy="54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09524" y="2204864"/>
            <a:ext cx="4625873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خواهشمندیم در پایان نمایشگاه ، فرم نظرسنجی را برای هرچه بهتر برگزار شدن اینگونه محافل پر کرده </a:t>
            </a: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و تحویل دهید.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755" y="6370312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از همکاری شما صمیمانه سپاسگزاریم.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13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260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WIN 7</cp:lastModifiedBy>
  <cp:revision>46</cp:revision>
  <dcterms:created xsi:type="dcterms:W3CDTF">2014-06-18T07:48:59Z</dcterms:created>
  <dcterms:modified xsi:type="dcterms:W3CDTF">2014-06-29T09:10:18Z</dcterms:modified>
</cp:coreProperties>
</file>