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71" r:id="rId15"/>
    <p:sldId id="270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5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4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5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5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0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4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7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4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8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2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9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85C79-48BD-486D-913D-8702FDF6CC50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AB0A7-1B0A-4312-BCAD-4BBE95CB2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0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WIN 7\Desktop\fa\2_20090824_12093353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08" y="2437584"/>
            <a:ext cx="4248471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216134" y="1088460"/>
            <a:ext cx="4270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به غرفه ی شماره </a:t>
            </a:r>
            <a:r>
              <a:rPr lang="fa-IR" sz="2800" u="sng" dirty="0" smtClean="0">
                <a:solidFill>
                  <a:schemeClr val="bg1"/>
                </a:solidFill>
                <a:cs typeface="B Titr" pitchFamily="2" charset="-78"/>
              </a:rPr>
              <a:t>3</a:t>
            </a:r>
            <a:r>
              <a:rPr lang="fa-IR" sz="2800" dirty="0" smtClean="0">
                <a:solidFill>
                  <a:schemeClr val="bg1"/>
                </a:solidFill>
                <a:cs typeface="B Titr" pitchFamily="2" charset="-78"/>
              </a:rPr>
              <a:t> خوش آمدید</a:t>
            </a:r>
            <a:endParaRPr lang="en-US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11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586" y="2348880"/>
            <a:ext cx="6030416" cy="1200329"/>
          </a:xfrm>
          <a:prstGeom prst="rect">
            <a:avLst/>
          </a:prstGeom>
          <a:ln w="101600" cmpd="tri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پس در قنوت نماز ، در موقع خوشی و ناخوشی به یاد حضرت باشیم و برای سلامتی و گشایش امرشان دعا کنیم.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740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203738"/>
            <a:ext cx="6246440" cy="1477328"/>
          </a:xfrm>
          <a:prstGeom prst="rect">
            <a:avLst/>
          </a:prstGeom>
          <a:ln w="101600" cmpd="tri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b="1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آقای مدنی نگاه کن! شیعیان من بعد از نماز سریع می­روند دنبال کار خودشان و هیچ کدامشان برای فرج من دعا نمی­کنند... انگار نه انگار امام زمانشان غائب است...</a:t>
            </a:r>
            <a:endParaRPr lang="en-US" sz="20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092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412776"/>
            <a:ext cx="6336704" cy="1200329"/>
          </a:xfrm>
          <a:prstGeom prst="rect">
            <a:avLst/>
          </a:prstGeom>
          <a:ln w="101600" cmpd="tri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در وقت بی نیازی و نیازمندی از ایشان طلب کمک و راهنمایی کنیم و از وجود نازنین ایشان بهره ببریم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300" y="3681898"/>
            <a:ext cx="7324441" cy="830997"/>
          </a:xfrm>
          <a:prstGeom prst="rect">
            <a:avLst/>
          </a:prstGeom>
          <a:noFill/>
          <a:ln w="101600" cmpd="tri"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السلام علیک ایها العَلَم المنصوب و العلم المصبوب و </a:t>
            </a:r>
            <a:r>
              <a:rPr lang="fa-IR" sz="3200" dirty="0" smtClean="0">
                <a:solidFill>
                  <a:schemeClr val="accent6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الغوث</a:t>
            </a:r>
            <a:r>
              <a:rPr lang="fa-IR" sz="2400" dirty="0" smtClean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 و الرحمة  الواسعة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576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44206" y="2204864"/>
            <a:ext cx="2383986" cy="400110"/>
          </a:xfrm>
          <a:prstGeom prst="rect">
            <a:avLst/>
          </a:prstGeom>
          <a:ln w="63500" cmpd="tri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fa-IR" sz="20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علامه امینی (صاحب الغدیر</a:t>
            </a:r>
            <a:r>
              <a:rPr lang="fa-IR" sz="2000" dirty="0" smtClean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) :</a:t>
            </a:r>
            <a:endParaRPr lang="en-US" sz="20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2924944"/>
            <a:ext cx="6270942" cy="2400657"/>
          </a:xfrm>
          <a:prstGeom prst="rect">
            <a:avLst/>
          </a:prstGeom>
          <a:ln w="101600" cmpd="tri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خواستم ببینم حضرت زهرا سلام الله علیها در آن لحظه بین در و دیوار چه کسی را خطاب کرده اند و از چه کسی استمداد نموده اند ؛ پس از تحقیق ، فهمیدم ایشان فرمودند :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800" u="sng" dirty="0">
                <a:solidFill>
                  <a:srgbClr val="00B050"/>
                </a:solidFill>
                <a:latin typeface="Zar" pitchFamily="2" charset="-78"/>
                <a:cs typeface="Zar" pitchFamily="2" charset="-78"/>
              </a:rPr>
              <a:t>یا مـــــــــهدی</a:t>
            </a:r>
            <a:endParaRPr lang="en-US" sz="2800" u="sng" dirty="0">
              <a:solidFill>
                <a:srgbClr val="00B050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4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2060848"/>
            <a:ext cx="5976664" cy="1200329"/>
          </a:xfrm>
          <a:prstGeom prst="rect">
            <a:avLst/>
          </a:prstGeom>
          <a:ln w="101600" cmpd="tri"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400" u="sng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هم اکنون</a:t>
            </a: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 از حضرت صدّیقه ی کبری سلام الله علیها الگو بگیریم و با </a:t>
            </a:r>
            <a:r>
              <a:rPr lang="ar-SA" sz="2400" dirty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جان</a:t>
            </a: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 و </a:t>
            </a:r>
            <a:r>
              <a:rPr lang="ar-SA" sz="2400" dirty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سرمایه</a:t>
            </a: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 ی خویش از </a:t>
            </a:r>
            <a:r>
              <a:rPr lang="ar-SA" sz="2400" dirty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امام زمان </a:t>
            </a: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مان </a:t>
            </a:r>
            <a:r>
              <a:rPr lang="ar-SA" sz="2400" dirty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دفاع</a:t>
            </a: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 کنیم.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178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7" y="1484784"/>
            <a:ext cx="2053767" cy="646331"/>
          </a:xfrm>
          <a:prstGeom prst="rect">
            <a:avLst/>
          </a:prstGeom>
          <a:ln w="101600" cmpd="tri">
            <a:solidFill>
              <a:srgbClr val="6600CC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"و نصرتی معدّة لکم"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2359" y="3301533"/>
            <a:ext cx="6696744" cy="1200329"/>
          </a:xfrm>
          <a:prstGeom prst="rect">
            <a:avLst/>
          </a:prstGeom>
          <a:ln w="101600" cmpd="tri">
            <a:solidFill>
              <a:srgbClr val="009999"/>
            </a:solidFill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باید هر لحظه آماده باشم تا اگر فردا ظهور باشد ، منِ منتظِر ، آماده به سوی حضرت </a:t>
            </a:r>
            <a:r>
              <a:rPr lang="ar-SA" sz="2400" dirty="0" smtClean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بروم</a:t>
            </a:r>
            <a:r>
              <a:rPr lang="fa-IR" sz="2400" dirty="0" smtClean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...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817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2420888"/>
            <a:ext cx="3342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یا این دل شکسته ی ما را صبور کن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80810" y="3356992"/>
            <a:ext cx="3092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یا لااقل به خاطر زینب ظهور کن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5383" y="5157192"/>
            <a:ext cx="5043368" cy="707886"/>
          </a:xfrm>
          <a:prstGeom prst="rect">
            <a:avLst/>
          </a:prstGeom>
          <a:noFill/>
          <a:ln w="101600" cmpd="tri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a-IR" sz="2000" dirty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اللَّهُمَ‏ عَجِّلْ‏ فَرَجَ وَلِيِّكَ وَ ابْنِ وَلِيِّكَ وَ اجْعَلْ فَرَجَنَا مَعَ فَرَجِهِ يَا أَرْحَمَ الرَّاحِمِين</a:t>
            </a:r>
            <a:endParaRPr lang="en-US" sz="2000" dirty="0">
              <a:solidFill>
                <a:schemeClr val="bg1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657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412776"/>
            <a:ext cx="4687717" cy="2251065"/>
          </a:xfrm>
          <a:prstGeom prst="rect">
            <a:avLst/>
          </a:prstGeom>
          <a:noFill/>
          <a:ln w="101600" cmpd="tri"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400" dirty="0" smtClean="0">
                <a:solidFill>
                  <a:schemeClr val="bg1"/>
                </a:solidFill>
                <a:cs typeface="B Titr" pitchFamily="2" charset="-78"/>
              </a:rPr>
              <a:t>از تشریف فرمایی شما حضار گرامی بسیار سپاسگزاریم</a:t>
            </a:r>
          </a:p>
          <a:p>
            <a:pPr algn="ctr" rtl="1">
              <a:lnSpc>
                <a:spcPct val="150000"/>
              </a:lnSpc>
            </a:pPr>
            <a:endParaRPr lang="en-US" sz="24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5868092"/>
            <a:ext cx="4179349" cy="646331"/>
          </a:xfrm>
          <a:prstGeom prst="rect">
            <a:avLst/>
          </a:prstGeom>
          <a:ln w="101600" cmpd="tri">
            <a:solidFill>
              <a:srgbClr val="6600CC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باشد که از یاران و مدافعان حضرتش باشیم...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034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936" y="1525608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کی رفته ای ز دل که تمنّا کنم تو را ؟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132856"/>
            <a:ext cx="3231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کی بوده ای نهفته ، که پیدا کنم تو را ؟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17627" y="2887732"/>
            <a:ext cx="346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"غیبت" نکرده ای که شوم طالب "حضور"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226" y="3450550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پنهان نگشته ای که هویدا کنم تو را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4293096"/>
            <a:ext cx="3084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صد هزار جلوه برون آمدی که من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9384" y="4941168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 صد هزار دیده تماشا کنم تو را ...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248" y="6195714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اللهم عجل لولیک الفرج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7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816" y="2980970"/>
            <a:ext cx="6912768" cy="461665"/>
          </a:xfrm>
          <a:prstGeom prst="rect">
            <a:avLst/>
          </a:prstGeom>
          <a:ln w="101600" cmpd="tri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rtl="1"/>
            <a:r>
              <a:rPr lang="fa-IR" sz="2400" b="1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"</a:t>
            </a:r>
            <a:r>
              <a:rPr lang="fa-IR" sz="2400" b="1" u="sng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مادر</a:t>
            </a:r>
            <a:r>
              <a:rPr lang="fa-IR" sz="2400" b="1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 دو بخش دارد و ما هر چه می کشیم از بخش دوم است."</a:t>
            </a:r>
            <a:endParaRPr lang="en-US" sz="2400" b="1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167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204864"/>
            <a:ext cx="6219740" cy="1200329"/>
          </a:xfrm>
          <a:prstGeom prst="rect">
            <a:avLst/>
          </a:prstGeom>
          <a:noFill/>
          <a:ln w="101600" cmpd="tri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حضرت زهرا سلام الله علیها با همه ی </a:t>
            </a:r>
            <a:r>
              <a:rPr lang="fa-IR" sz="2400" dirty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جان</a:t>
            </a:r>
            <a:r>
              <a:rPr lang="fa-IR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 و </a:t>
            </a:r>
            <a:r>
              <a:rPr lang="fa-IR" sz="2400" dirty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سرمایه</a:t>
            </a:r>
            <a:r>
              <a:rPr lang="fa-IR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 ی خویش از امام زمان خودشان دفاع کردند.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629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99" y="2411852"/>
            <a:ext cx="5652509" cy="646331"/>
          </a:xfrm>
          <a:prstGeom prst="rect">
            <a:avLst/>
          </a:prstGeom>
          <a:noFill/>
          <a:ln w="101600" cmpd="tri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400" dirty="0" smtClean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به راستی گریه ی حضرت سلام الله علیها برای چه بوده است؟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391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5088" y="2276872"/>
            <a:ext cx="5382344" cy="1200329"/>
          </a:xfrm>
          <a:prstGeom prst="rect">
            <a:avLst/>
          </a:prstGeom>
          <a:ln w="101600" cmpd="tri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400" dirty="0" smtClean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اکنون </a:t>
            </a: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تمامی غم های عالم در دل نازنینی جمع گشته و آن قلب نازنین را به دریای داغی تبدیل کرده است.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840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1412776"/>
            <a:ext cx="36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هر صبح و شام غرق عزا گریه می کنی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7744" y="2135207"/>
            <a:ext cx="3676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با روضه های کرب و بلا گریه می کنی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744" y="2996952"/>
            <a:ext cx="3775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در حیرتم که با دلت این غم چه می کند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744" y="3789040"/>
            <a:ext cx="3818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شب های داغ و شیون و ماتم چه می کند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83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2132856"/>
            <a:ext cx="4572000" cy="1200329"/>
          </a:xfrm>
          <a:prstGeom prst="rect">
            <a:avLst/>
          </a:prstGeom>
          <a:ln w="101600" cmpd="tri"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این کار کوچک حتی می تواند یک گفت و گوی ساده و صمیمی با حضرت باشد.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687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844824"/>
            <a:ext cx="6336704" cy="1200329"/>
          </a:xfrm>
          <a:prstGeom prst="rect">
            <a:avLst/>
          </a:prstGeom>
          <a:noFill/>
          <a:ln w="101600" cmpd="tri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400" dirty="0">
                <a:solidFill>
                  <a:schemeClr val="bg1"/>
                </a:solidFill>
                <a:latin typeface="Zar" pitchFamily="2" charset="-78"/>
                <a:cs typeface="Zar" pitchFamily="2" charset="-78"/>
              </a:rPr>
              <a:t>به یاد بیاوریم و باور کنیم که : خداوند تبارک و تعالی فقط قول طول عمر زیاد را به حضرت داده است ، نه سلامتی ایشان را!</a:t>
            </a:r>
            <a:endParaRPr lang="en-US" sz="2400" dirty="0">
              <a:solidFill>
                <a:schemeClr val="bg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565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458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WIN 7</cp:lastModifiedBy>
  <cp:revision>35</cp:revision>
  <dcterms:created xsi:type="dcterms:W3CDTF">2014-06-28T20:15:32Z</dcterms:created>
  <dcterms:modified xsi:type="dcterms:W3CDTF">2014-06-29T09:05:59Z</dcterms:modified>
</cp:coreProperties>
</file>