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2E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2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6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0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6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2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8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5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AD86-7A35-43AB-A64D-C2280D8AD62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C5AF-01F9-46FE-9422-5E41B37F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2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570534"/>
            <a:ext cx="480933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به غرفه ی شماره </a:t>
            </a:r>
            <a:r>
              <a:rPr lang="fa-IR" sz="3200" u="sng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2</a:t>
            </a: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 خوش آمدید</a:t>
            </a:r>
            <a:endParaRPr lang="en-US" sz="32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1026" name="Picture 2" descr="E:\all the programs\New folder\Fatema_by_alsenaff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65" y="2996952"/>
            <a:ext cx="2448272" cy="292119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7971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31556"/>
            <a:ext cx="4588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«درآمدی  بر درآمد  سالانه ی باغ فدک»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0011" y="3124609"/>
            <a:ext cx="430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هر یک دینار معادل پول امروزی =  2595094 ریال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9514" y="1196752"/>
            <a:ext cx="437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تذکر : تمام محاسبات ، معادل پول امروزی می باشد. 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8141" y="2244298"/>
            <a:ext cx="5514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وزن هر دینار در گذشته = 24/4 گرم و یا 46/4 گرم طلای خالص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35" y="4077072"/>
            <a:ext cx="879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در کتاب مرحوم مجلسی  (بحارالانوار) ، درآمد سالانه ی باغ فدک بین </a:t>
            </a:r>
            <a:r>
              <a:rPr lang="fa-IR" u="sng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24000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 و </a:t>
            </a:r>
            <a:r>
              <a:rPr lang="fa-IR" u="sng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70000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 دینار نقل شده است.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745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2604" y="25432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بنابراین :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6358" y="1052736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1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6488" y="94289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259000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1062" y="2078852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24000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4647" y="2022456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?</a:t>
            </a:r>
            <a:endParaRPr lang="en-US" sz="2800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7279" y="438994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دینار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0758" y="42295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تومان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5776" y="3312300"/>
            <a:ext cx="0" cy="77408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9914" y="4653136"/>
                <a:ext cx="3499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24000</m:t>
                      </m:r>
                      <m:r>
                        <a:rPr lang="en-US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259000</m:t>
                      </m:r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6216000000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14" y="4653136"/>
                <a:ext cx="349967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056169" y="464857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تومان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4834302" y="289294"/>
            <a:ext cx="648072" cy="4728610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64647" y="2468933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کمترین میزان درآمد سالانه !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47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7279" y="438994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دینار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0758" y="42295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تومان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6358" y="1052736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1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6488" y="94289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259000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4647" y="2022456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?</a:t>
            </a:r>
            <a:endParaRPr lang="en-US" sz="2800" dirty="0">
              <a:solidFill>
                <a:srgbClr val="C00000"/>
              </a:solidFill>
              <a:cs typeface="B Titr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9914" y="4653136"/>
                <a:ext cx="36279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70000</m:t>
                      </m:r>
                      <m:r>
                        <a:rPr lang="en-US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259000</m:t>
                      </m:r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a-IR" b="0" i="1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18130000000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14" y="4653136"/>
                <a:ext cx="362791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056169" y="464857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تومان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55776" y="3312300"/>
            <a:ext cx="0" cy="77408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4813734" y="302412"/>
            <a:ext cx="648072" cy="4720056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4647" y="2477774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Titr" pitchFamily="2" charset="-78"/>
              </a:rPr>
              <a:t>بیشترین میزان درآمد سالانه !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7279" y="2159295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70000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0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132856"/>
            <a:ext cx="8416086" cy="129586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fa-IR" dirty="0" smtClean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دفاع از حقوق فدک 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توسط حضرت فاطمه سلام الله علیها نیز به جهت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دفاع از منافع امام عصر 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خویش بود.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56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019622"/>
            <a:ext cx="3946914" cy="369332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من مات و لم یعرف امام زمانه ، مات میتةً جاهلیة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9406" y="2810808"/>
            <a:ext cx="5460149" cy="369332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هرکس بمیرد و امام زمانش را نشناسد ، به مرگ جاهلیت مرده است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29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7489551" cy="646331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rtl="1"/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 ...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الامام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البدر المنیر، و السراج الزاهر، و النور الساطع، و النجم الهادی فی غیاهب الدجی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و</a:t>
            </a:r>
            <a:endParaRPr lang="fa-IR" dirty="0" smtClean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  <a:p>
            <a:pPr algn="ctr" rtl="1"/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أجواز البلدان و القفار، و لجج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البحار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 ...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4248" y="476672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امام رضا علیه السلام :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514" y="2592348"/>
            <a:ext cx="6923690" cy="923330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SA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امام ماه تابان، چراغ فروزان، نور درخشان و ستاره‏ایست راهنما در شدت تاریکی‏ها و </a:t>
            </a:r>
            <a:endParaRPr lang="fa-IR" dirty="0" smtClean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رهگذر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شهرها و کویرها و گرداب دریاها (یعنی زمان جهل و فتنه و سرگردانی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م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َ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رد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959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481132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سپر بلا شویم برای امام زمانمان.نه اینکه او را سپر بلای خودمان کنیم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1445" y="980728"/>
            <a:ext cx="4132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خودمان را برای او بخواهیم نه او را برای خودمان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954" y="1547674"/>
            <a:ext cx="611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مانند خیلی انسانهای دیگر ، استفاده ی ابزاری از او و نام او نداشته باشیم...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9478" y="2083574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شجاع باشیم و نهراسیم از دفاع...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214" y="2780927"/>
            <a:ext cx="8674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حتی اگر چراغ را خاموش کردند که اگر خواستیم برویم ، جا نزنیم و چراغ خاموش تا انتهای ماموریت برویم </a:t>
            </a:r>
            <a:endParaRPr lang="fa-IR" dirty="0" smtClean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  <a:p>
            <a:pPr algn="ctr" rtl="1"/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و </a:t>
            </a:r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با صدای رسا گوییم: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4136" y="3794750"/>
            <a:ext cx="3105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فزتُ و ربّ الکعبه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  <a:p>
            <a:pPr algn="ctr" rtl="1"/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به خدای کعبه قسم که برنده شدم....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2213" y="4824412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باشد که متذکّر شویم...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9368" y="111800"/>
            <a:ext cx="781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C00000"/>
                </a:solidFill>
                <a:cs typeface="B Titr" pitchFamily="2" charset="-78"/>
              </a:rPr>
              <a:t>نتیجه</a:t>
            </a:r>
            <a:endParaRPr lang="en-US" sz="20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55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916832"/>
            <a:ext cx="799449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شما عزیزان را برای ادامه مطالب به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نمایشی که دوستان در نظر گرفته اند دعوت </a:t>
            </a:r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می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کنم.</a:t>
            </a:r>
          </a:p>
          <a:p>
            <a:pPr algn="ctr" rtl="1"/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از </a:t>
            </a:r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همکاری و توجه تان ممنونم.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79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50</cp:revision>
  <dcterms:created xsi:type="dcterms:W3CDTF">2014-06-19T12:43:28Z</dcterms:created>
  <dcterms:modified xsi:type="dcterms:W3CDTF">2014-06-24T12:19:51Z</dcterms:modified>
</cp:coreProperties>
</file>