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83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68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3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EA7F-3499-43CD-8FAD-912CC3F0A1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D295F8-5E59-48CB-A45D-D93AFED3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24424"/>
          </a:xfrm>
        </p:spPr>
        <p:txBody>
          <a:bodyPr/>
          <a:lstStyle/>
          <a:p>
            <a:pPr rtl="1"/>
            <a:r>
              <a:rPr lang="fa-IR" dirty="0" smtClean="0"/>
              <a:t>غدیر روز بیعت با امام زمان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3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9" y="0"/>
            <a:ext cx="7086600" cy="1061357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بیعت یا تجدید بیعت؟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1" y="1404257"/>
            <a:ext cx="7750628" cy="4751614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/>
              <a:t>واژه تجدید در مورد چیزی است که از آبادانی به خرابی رفته و بخواهند خرابی را به صحت و درستی بر گردانند.</a:t>
            </a:r>
          </a:p>
          <a:p>
            <a:pPr algn="just" rtl="1"/>
            <a:r>
              <a:rPr lang="fa-IR" sz="2800" dirty="0" smtClean="0"/>
              <a:t>چراکه اصل بیعت در عالم </a:t>
            </a:r>
            <a:r>
              <a:rPr lang="fa-IR" sz="2800" dirty="0" err="1" smtClean="0"/>
              <a:t>ذر</a:t>
            </a:r>
            <a:r>
              <a:rPr lang="fa-IR" sz="2800" dirty="0" smtClean="0"/>
              <a:t> بوده است. آن طور که در روایات </a:t>
            </a:r>
            <a:r>
              <a:rPr lang="fa-IR" sz="2800" dirty="0" err="1" smtClean="0"/>
              <a:t>امده</a:t>
            </a:r>
            <a:r>
              <a:rPr lang="fa-IR" sz="2800" dirty="0" smtClean="0"/>
              <a:t> است انبیاء و </a:t>
            </a:r>
            <a:r>
              <a:rPr lang="fa-IR" sz="2800" dirty="0" err="1" smtClean="0"/>
              <a:t>اوصیاء</a:t>
            </a:r>
            <a:r>
              <a:rPr lang="fa-IR" sz="2800" dirty="0" smtClean="0"/>
              <a:t> و </a:t>
            </a:r>
            <a:r>
              <a:rPr lang="fa-IR" sz="2800" dirty="0" err="1" smtClean="0"/>
              <a:t>مومنین</a:t>
            </a:r>
            <a:r>
              <a:rPr lang="fa-IR" sz="2800" dirty="0" smtClean="0"/>
              <a:t> این بیعت را انجام داده </a:t>
            </a:r>
            <a:r>
              <a:rPr lang="fa-IR" sz="2800" dirty="0" err="1" smtClean="0"/>
              <a:t>اند</a:t>
            </a:r>
            <a:endParaRPr lang="fa-IR" sz="2800" dirty="0" smtClean="0"/>
          </a:p>
          <a:p>
            <a:pPr algn="just" rtl="1"/>
            <a:r>
              <a:rPr lang="fa-IR" sz="2800" dirty="0" smtClean="0"/>
              <a:t>بعد از این پذیرش اراده خدا بر این قرار گرفت که در دنیا این عهد و میثاق را فراموش کنند و پس از کمال یافتن عقل و فهم در جستجوی آن باشند.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1" y="1861457"/>
            <a:ext cx="4255980" cy="32167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784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3" y="146958"/>
            <a:ext cx="7723414" cy="1126672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تجدید بیعت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0" y="1273629"/>
            <a:ext cx="7734300" cy="5159827"/>
          </a:xfrm>
        </p:spPr>
        <p:txBody>
          <a:bodyPr>
            <a:normAutofit fontScale="92500"/>
          </a:bodyPr>
          <a:lstStyle/>
          <a:p>
            <a:pPr algn="just" rtl="1"/>
            <a:r>
              <a:rPr lang="fa-IR" sz="2400" dirty="0"/>
              <a:t>امام صادق علیه </a:t>
            </a:r>
            <a:r>
              <a:rPr lang="fa-IR" sz="2400" dirty="0" err="1"/>
              <a:t>السلام</a:t>
            </a:r>
            <a:r>
              <a:rPr lang="fa-IR" sz="2400" dirty="0"/>
              <a:t> در فرازی از دعای غدیر می فرمایند:</a:t>
            </a:r>
          </a:p>
          <a:p>
            <a:pPr algn="just" rtl="1"/>
            <a:endParaRPr lang="fa-IR" sz="2400" dirty="0" smtClean="0"/>
          </a:p>
          <a:p>
            <a:pPr algn="just" rtl="1"/>
            <a:r>
              <a:rPr lang="fa-IR" sz="2400" dirty="0" smtClean="0"/>
              <a:t>بار </a:t>
            </a:r>
            <a:r>
              <a:rPr lang="fa-IR" sz="2400" dirty="0"/>
              <a:t>الهی ایم کسی که هر روز در شانی هستی همانطور که از شان تو این بوده که لطف کردی بر من به اینکه </a:t>
            </a:r>
            <a:r>
              <a:rPr lang="fa-IR" sz="2400" dirty="0" smtClean="0"/>
              <a:t>مرا اهل پذیرش و اهل دعوت و اهل </a:t>
            </a:r>
            <a:r>
              <a:rPr lang="fa-IR" sz="2400" dirty="0" err="1" smtClean="0"/>
              <a:t>دینت</a:t>
            </a:r>
            <a:r>
              <a:rPr lang="fa-IR" sz="2400" dirty="0" smtClean="0"/>
              <a:t> قرار دادی و موفق فرمودی برای آن در ابتدای </a:t>
            </a:r>
            <a:r>
              <a:rPr lang="fa-IR" sz="2400" dirty="0" err="1" smtClean="0"/>
              <a:t>افرینشم</a:t>
            </a:r>
            <a:r>
              <a:rPr lang="fa-IR" sz="2400" dirty="0" smtClean="0"/>
              <a:t> و این از جهت لطف و کرم و عنایتی بود که بر من داشتی.</a:t>
            </a:r>
          </a:p>
          <a:p>
            <a:pPr algn="just" rtl="1"/>
            <a:endParaRPr lang="fa-IR" sz="2400" dirty="0"/>
          </a:p>
          <a:p>
            <a:pPr algn="just" rtl="1"/>
            <a:r>
              <a:rPr lang="fa-IR" sz="2400" dirty="0" smtClean="0"/>
              <a:t>سپس لطف و عنایت و کرم و محبت دیگری به من نمودی که آن عهد را تجدید کنم بعد از اینکه </a:t>
            </a:r>
            <a:r>
              <a:rPr lang="fa-IR" sz="2400" dirty="0" err="1" smtClean="0"/>
              <a:t>آفرینشم</a:t>
            </a:r>
            <a:r>
              <a:rPr lang="fa-IR" sz="2400" dirty="0" smtClean="0"/>
              <a:t> تجدید کردی و حال آن که من نسبت به ان عهد فراموشکار و غافل بودم پس </a:t>
            </a:r>
            <a:r>
              <a:rPr lang="fa-IR" sz="2400" dirty="0" err="1" smtClean="0"/>
              <a:t>نعمتت</a:t>
            </a:r>
            <a:r>
              <a:rPr lang="fa-IR" sz="2400" dirty="0" smtClean="0"/>
              <a:t> را بر من کامل نمودی و آن را </a:t>
            </a:r>
            <a:r>
              <a:rPr lang="fa-IR" sz="2400" dirty="0" err="1" smtClean="0"/>
              <a:t>یاداوری</a:t>
            </a:r>
            <a:r>
              <a:rPr lang="fa-IR" sz="2400" dirty="0" smtClean="0"/>
              <a:t> نمودی و بدین سبب بر من منت نهادی و مار هدایت فرمودی</a:t>
            </a:r>
            <a:endParaRPr lang="en-US" sz="2400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1" y="1504885"/>
            <a:ext cx="402852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13" y="212272"/>
            <a:ext cx="8425543" cy="1191986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مراحل بیعت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270" y="1404258"/>
            <a:ext cx="7407729" cy="4833256"/>
          </a:xfrm>
        </p:spPr>
        <p:txBody>
          <a:bodyPr/>
          <a:lstStyle/>
          <a:p>
            <a:pPr algn="just" rtl="1"/>
            <a:r>
              <a:rPr lang="fa-IR" sz="2800" dirty="0" smtClean="0"/>
              <a:t>بیعت قلبی:</a:t>
            </a:r>
          </a:p>
          <a:p>
            <a:pPr algn="just" rtl="1"/>
            <a:r>
              <a:rPr lang="fa-IR" sz="2800" dirty="0" smtClean="0"/>
              <a:t>به یاد </a:t>
            </a:r>
            <a:r>
              <a:rPr lang="fa-IR" sz="2800" dirty="0" err="1" smtClean="0"/>
              <a:t>اوریم</a:t>
            </a:r>
            <a:r>
              <a:rPr lang="fa-IR" sz="2800" dirty="0" smtClean="0"/>
              <a:t> امروز روز مبارکی است که خداوند متعال نعمت خود را در این روز بر ما تمام کرد و بر ما منت گذاشت </a:t>
            </a:r>
          </a:p>
          <a:p>
            <a:pPr algn="just" rtl="1"/>
            <a:r>
              <a:rPr lang="fa-IR" sz="2800" dirty="0" err="1" smtClean="0"/>
              <a:t>الیوم</a:t>
            </a:r>
            <a:r>
              <a:rPr lang="fa-IR" sz="2800" dirty="0" smtClean="0"/>
              <a:t> </a:t>
            </a:r>
            <a:r>
              <a:rPr lang="fa-IR" sz="2800" dirty="0" err="1" smtClean="0"/>
              <a:t>اکملت</a:t>
            </a:r>
            <a:r>
              <a:rPr lang="fa-IR" sz="2800" dirty="0" smtClean="0"/>
              <a:t> </a:t>
            </a:r>
            <a:r>
              <a:rPr lang="fa-IR" sz="2800" dirty="0" err="1" smtClean="0"/>
              <a:t>لکم</a:t>
            </a:r>
            <a:r>
              <a:rPr lang="fa-IR" sz="2800" dirty="0" smtClean="0"/>
              <a:t> </a:t>
            </a:r>
            <a:r>
              <a:rPr lang="fa-IR" sz="2800" dirty="0" err="1" smtClean="0"/>
              <a:t>دینکم</a:t>
            </a:r>
            <a:r>
              <a:rPr lang="fa-IR" sz="2800" dirty="0" smtClean="0"/>
              <a:t> و </a:t>
            </a:r>
            <a:r>
              <a:rPr lang="fa-IR" sz="2800" dirty="0" err="1" smtClean="0"/>
              <a:t>اتممت</a:t>
            </a:r>
            <a:r>
              <a:rPr lang="fa-IR" sz="2800" dirty="0" smtClean="0"/>
              <a:t> علیکم نعمتی و ...</a:t>
            </a:r>
          </a:p>
          <a:p>
            <a:pPr algn="just" rtl="1"/>
            <a:r>
              <a:rPr lang="fa-IR" sz="2800" dirty="0" smtClean="0"/>
              <a:t>به خاطر اینکه امیر </a:t>
            </a:r>
            <a:r>
              <a:rPr lang="fa-IR" sz="2800" dirty="0" err="1" smtClean="0"/>
              <a:t>المومنین</a:t>
            </a:r>
            <a:r>
              <a:rPr lang="fa-IR" sz="2800" dirty="0" smtClean="0"/>
              <a:t> را مولی و رهبر ما قرار داده است و بعد از ایشان فرزندان بزرگوارش را یکی پس از دیگری تا صاحب </a:t>
            </a:r>
            <a:r>
              <a:rPr lang="fa-IR" sz="2800" dirty="0" err="1" smtClean="0"/>
              <a:t>الزمان</a:t>
            </a:r>
            <a:r>
              <a:rPr lang="fa-IR" sz="2800" dirty="0" smtClean="0"/>
              <a:t> را امام قرار داده است.</a:t>
            </a: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207646"/>
            <a:ext cx="3477985" cy="52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5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1" y="195944"/>
            <a:ext cx="9878786" cy="800100"/>
          </a:xfrm>
        </p:spPr>
        <p:txBody>
          <a:bodyPr/>
          <a:lstStyle/>
          <a:p>
            <a:pPr algn="r" rtl="1"/>
            <a:r>
              <a:rPr lang="fa-IR" dirty="0" smtClean="0"/>
              <a:t>فرازی از </a:t>
            </a:r>
            <a:r>
              <a:rPr lang="fa-IR" dirty="0" err="1" smtClean="0"/>
              <a:t>خطبه</a:t>
            </a:r>
            <a:r>
              <a:rPr lang="fa-IR" dirty="0" smtClean="0"/>
              <a:t> نبی مکرم اسلام در غدیر خم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1" y="996044"/>
            <a:ext cx="7805056" cy="5731327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/>
              <a:t>الا ان خاتم </a:t>
            </a:r>
            <a:r>
              <a:rPr lang="fa-IR" sz="2400" dirty="0" err="1" smtClean="0"/>
              <a:t>الایٔمه</a:t>
            </a:r>
            <a:r>
              <a:rPr lang="fa-IR" sz="2400" dirty="0" smtClean="0"/>
              <a:t> </a:t>
            </a:r>
            <a:r>
              <a:rPr lang="fa-IR" sz="2400" dirty="0" err="1" smtClean="0"/>
              <a:t>منا</a:t>
            </a:r>
            <a:r>
              <a:rPr lang="fa-IR" sz="2400" dirty="0" smtClean="0"/>
              <a:t> </a:t>
            </a:r>
            <a:r>
              <a:rPr lang="fa-IR" sz="2400" dirty="0" err="1" smtClean="0"/>
              <a:t>القایٔم</a:t>
            </a:r>
            <a:r>
              <a:rPr lang="fa-IR" sz="2400" dirty="0" smtClean="0"/>
              <a:t> </a:t>
            </a:r>
            <a:r>
              <a:rPr lang="fa-IR" sz="2400" dirty="0" err="1" smtClean="0"/>
              <a:t>المهدی</a:t>
            </a:r>
            <a:r>
              <a:rPr lang="fa-IR" sz="2400" dirty="0" smtClean="0"/>
              <a:t> </a:t>
            </a:r>
          </a:p>
          <a:p>
            <a:pPr algn="just" rtl="1"/>
            <a:r>
              <a:rPr lang="fa-IR" sz="2400" dirty="0" smtClean="0"/>
              <a:t>الا </a:t>
            </a:r>
            <a:r>
              <a:rPr lang="fa-IR" sz="2400" dirty="0" err="1" smtClean="0"/>
              <a:t>انه</a:t>
            </a:r>
            <a:r>
              <a:rPr lang="fa-IR" sz="2400" dirty="0" smtClean="0"/>
              <a:t> فاتح </a:t>
            </a:r>
            <a:r>
              <a:rPr lang="fa-IR" sz="2400" dirty="0" err="1" smtClean="0"/>
              <a:t>الحصون</a:t>
            </a:r>
            <a:r>
              <a:rPr lang="fa-IR" sz="2400" dirty="0" smtClean="0"/>
              <a:t> و </a:t>
            </a:r>
            <a:r>
              <a:rPr lang="fa-IR" sz="2400" dirty="0" err="1" smtClean="0"/>
              <a:t>هادمها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الا </a:t>
            </a:r>
            <a:r>
              <a:rPr lang="fa-IR" sz="2400" dirty="0" err="1" smtClean="0"/>
              <a:t>انه</a:t>
            </a:r>
            <a:r>
              <a:rPr lang="fa-IR" sz="2400" dirty="0" smtClean="0"/>
              <a:t> </a:t>
            </a:r>
            <a:r>
              <a:rPr lang="fa-IR" sz="2400" dirty="0" err="1" smtClean="0"/>
              <a:t>ندرک</a:t>
            </a:r>
            <a:r>
              <a:rPr lang="fa-IR" sz="2400" dirty="0" smtClean="0"/>
              <a:t> </a:t>
            </a:r>
            <a:r>
              <a:rPr lang="fa-IR" sz="2400" dirty="0" err="1" smtClean="0"/>
              <a:t>بکل</a:t>
            </a:r>
            <a:r>
              <a:rPr lang="fa-IR" sz="2400" dirty="0" smtClean="0"/>
              <a:t> </a:t>
            </a:r>
            <a:r>
              <a:rPr lang="fa-IR" sz="2400" dirty="0" err="1" smtClean="0"/>
              <a:t>ثار</a:t>
            </a:r>
            <a:r>
              <a:rPr lang="fa-IR" sz="2400" dirty="0" smtClean="0"/>
              <a:t> </a:t>
            </a:r>
            <a:r>
              <a:rPr lang="fa-IR" sz="2400" dirty="0" err="1" smtClean="0"/>
              <a:t>لاولیاء</a:t>
            </a:r>
            <a:r>
              <a:rPr lang="fa-IR" sz="2400" dirty="0" smtClean="0"/>
              <a:t> الله </a:t>
            </a:r>
          </a:p>
          <a:p>
            <a:pPr algn="just" rtl="1"/>
            <a:r>
              <a:rPr lang="fa-IR" sz="2400" dirty="0" smtClean="0"/>
              <a:t>الا </a:t>
            </a:r>
            <a:r>
              <a:rPr lang="fa-IR" sz="2400" dirty="0" err="1" smtClean="0"/>
              <a:t>انه</a:t>
            </a:r>
            <a:r>
              <a:rPr lang="fa-IR" sz="2400" dirty="0" smtClean="0"/>
              <a:t> رشید </a:t>
            </a:r>
            <a:r>
              <a:rPr lang="fa-IR" sz="2400" dirty="0" err="1" smtClean="0"/>
              <a:t>السدید</a:t>
            </a:r>
            <a:r>
              <a:rPr lang="fa-IR" sz="2400" dirty="0" smtClean="0"/>
              <a:t> الا </a:t>
            </a:r>
            <a:r>
              <a:rPr lang="fa-IR" sz="2400" dirty="0" err="1" smtClean="0"/>
              <a:t>انه</a:t>
            </a:r>
            <a:r>
              <a:rPr lang="fa-IR" sz="2400" dirty="0" smtClean="0"/>
              <a:t> </a:t>
            </a:r>
            <a:r>
              <a:rPr lang="fa-IR" sz="2400" dirty="0" err="1" smtClean="0"/>
              <a:t>المفوض</a:t>
            </a:r>
            <a:r>
              <a:rPr lang="fa-IR" sz="2400" dirty="0" smtClean="0"/>
              <a:t> </a:t>
            </a:r>
            <a:r>
              <a:rPr lang="fa-IR" sz="2400" dirty="0" err="1" smtClean="0"/>
              <a:t>الیه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الا </a:t>
            </a:r>
            <a:r>
              <a:rPr lang="fa-IR" sz="2400" dirty="0" err="1" smtClean="0"/>
              <a:t>انه</a:t>
            </a:r>
            <a:r>
              <a:rPr lang="fa-IR" sz="2400" dirty="0" smtClean="0"/>
              <a:t> قد بشر به من سلف بین </a:t>
            </a:r>
            <a:r>
              <a:rPr lang="fa-IR" sz="2400" dirty="0" err="1" smtClean="0"/>
              <a:t>یدیه</a:t>
            </a:r>
            <a:r>
              <a:rPr lang="fa-IR" sz="2400" dirty="0" smtClean="0"/>
              <a:t> </a:t>
            </a:r>
          </a:p>
          <a:p>
            <a:pPr algn="just" rtl="1"/>
            <a:r>
              <a:rPr lang="fa-IR" sz="2400" dirty="0" smtClean="0"/>
              <a:t>الا </a:t>
            </a:r>
            <a:r>
              <a:rPr lang="fa-IR" sz="2400" dirty="0" err="1" smtClean="0"/>
              <a:t>انه</a:t>
            </a:r>
            <a:r>
              <a:rPr lang="fa-IR" sz="2400" dirty="0" smtClean="0"/>
              <a:t> ولی الله فی </a:t>
            </a:r>
            <a:r>
              <a:rPr lang="fa-IR" sz="2400" dirty="0" err="1" smtClean="0"/>
              <a:t>ارضه</a:t>
            </a:r>
            <a:r>
              <a:rPr lang="fa-IR" sz="2400" dirty="0" smtClean="0"/>
              <a:t> و </a:t>
            </a:r>
            <a:r>
              <a:rPr lang="fa-IR" sz="2400" dirty="0" err="1" smtClean="0"/>
              <a:t>حکمه</a:t>
            </a:r>
            <a:r>
              <a:rPr lang="fa-IR" sz="2400" dirty="0" smtClean="0"/>
              <a:t> فی </a:t>
            </a:r>
            <a:r>
              <a:rPr lang="fa-IR" sz="2400" dirty="0" err="1" smtClean="0"/>
              <a:t>خلقه</a:t>
            </a:r>
            <a:r>
              <a:rPr lang="fa-IR" sz="2400" dirty="0" smtClean="0"/>
              <a:t> و </a:t>
            </a:r>
            <a:r>
              <a:rPr lang="fa-IR" sz="2400" dirty="0" err="1" smtClean="0"/>
              <a:t>امینه</a:t>
            </a:r>
            <a:r>
              <a:rPr lang="fa-IR" sz="2400" dirty="0" smtClean="0"/>
              <a:t> فی سره و </a:t>
            </a:r>
            <a:r>
              <a:rPr lang="fa-IR" sz="2400" dirty="0" err="1" smtClean="0"/>
              <a:t>علانیه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شاد می شویم و از این نعمت که باعث عالی شدن مقامات می گردد و نعمتی که خداوند معرفت و شکر ان را بر همه </a:t>
            </a:r>
            <a:r>
              <a:rPr lang="fa-IR" sz="2400" dirty="0" err="1" smtClean="0"/>
              <a:t>خلاپق</a:t>
            </a:r>
            <a:r>
              <a:rPr lang="fa-IR" sz="2400" dirty="0" smtClean="0"/>
              <a:t> از اولین و اخرین واجب گردانیده و از این سوال می فرماید</a:t>
            </a:r>
          </a:p>
          <a:p>
            <a:pPr algn="just" rtl="1"/>
            <a:r>
              <a:rPr lang="fa-IR" sz="2400" dirty="0" smtClean="0"/>
              <a:t>نعمتی که اگر توفیق دریافت ان را نداشتیم </a:t>
            </a:r>
            <a:r>
              <a:rPr lang="fa-IR" sz="2400" dirty="0" err="1" smtClean="0"/>
              <a:t>خسر</a:t>
            </a:r>
            <a:r>
              <a:rPr lang="fa-IR" sz="2400" dirty="0" smtClean="0"/>
              <a:t> </a:t>
            </a:r>
            <a:r>
              <a:rPr lang="fa-IR" sz="2400" dirty="0" err="1" smtClean="0"/>
              <a:t>الدنیا</a:t>
            </a:r>
            <a:r>
              <a:rPr lang="fa-IR" sz="2400" dirty="0" smtClean="0"/>
              <a:t> و </a:t>
            </a:r>
            <a:r>
              <a:rPr lang="fa-IR" sz="2400" dirty="0" err="1" smtClean="0"/>
              <a:t>الاخره</a:t>
            </a:r>
            <a:r>
              <a:rPr lang="fa-IR" sz="2400" dirty="0" smtClean="0"/>
              <a:t> گشته بودیم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030779"/>
            <a:ext cx="3902530" cy="285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62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270" y="114300"/>
            <a:ext cx="8376559" cy="832757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بیعت زبانی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1" y="947056"/>
            <a:ext cx="7560128" cy="5796643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>حال نوبت به مرحله دوم است که این سرور را به زبان </a:t>
            </a:r>
            <a:r>
              <a:rPr lang="fa-IR" sz="2400" dirty="0" err="1" smtClean="0"/>
              <a:t>اورده</a:t>
            </a:r>
            <a:r>
              <a:rPr lang="fa-IR" sz="2400" dirty="0" smtClean="0"/>
              <a:t> و به دیگران هم اعلام کنیم که امروز بزرگترین روز است:</a:t>
            </a:r>
          </a:p>
          <a:p>
            <a:pPr algn="r" rtl="1"/>
            <a:r>
              <a:rPr lang="fa-IR" sz="2400" dirty="0" smtClean="0"/>
              <a:t>امام صادق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می فرمایند: </a:t>
            </a:r>
          </a:p>
          <a:p>
            <a:pPr algn="r" rtl="1"/>
            <a:r>
              <a:rPr lang="fa-IR" sz="2400" dirty="0" smtClean="0"/>
              <a:t>به خداوند قسم به خداوند قسم به خداوند قسم روزی برتر از این روز در تمامی سال وجود ندارد.</a:t>
            </a:r>
          </a:p>
          <a:p>
            <a:pPr algn="r" rtl="1"/>
            <a:r>
              <a:rPr lang="fa-IR" sz="2400" dirty="0" smtClean="0"/>
              <a:t>بر زبان جاری کنیم که </a:t>
            </a:r>
            <a:r>
              <a:rPr lang="fa-IR" sz="2400" dirty="0" err="1" smtClean="0"/>
              <a:t>مفتخریم</a:t>
            </a:r>
            <a:r>
              <a:rPr lang="fa-IR" sz="2400" dirty="0" smtClean="0"/>
              <a:t> که زیر لوای صاحب </a:t>
            </a:r>
            <a:r>
              <a:rPr lang="fa-IR" sz="2400" dirty="0" err="1" smtClean="0"/>
              <a:t>العصر</a:t>
            </a:r>
            <a:r>
              <a:rPr lang="fa-IR" sz="2400" dirty="0" smtClean="0"/>
              <a:t> و امیر </a:t>
            </a:r>
            <a:r>
              <a:rPr lang="fa-IR" sz="2400" dirty="0" err="1" smtClean="0"/>
              <a:t>المومنین</a:t>
            </a:r>
            <a:r>
              <a:rPr lang="fa-IR" sz="2400" dirty="0" smtClean="0"/>
              <a:t> هستیم.</a:t>
            </a:r>
          </a:p>
          <a:p>
            <a:pPr algn="r" rtl="1"/>
            <a:r>
              <a:rPr lang="fa-IR" sz="2400" dirty="0" smtClean="0"/>
              <a:t>امام رضا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می فرمایند:</a:t>
            </a:r>
          </a:p>
          <a:p>
            <a:pPr algn="r" rtl="1"/>
            <a:r>
              <a:rPr lang="fa-IR" sz="2400" dirty="0" smtClean="0"/>
              <a:t>روز غدیر به ملاقات یکدیگر بروید و پاس این نعمت را بدارید و بگویید:</a:t>
            </a:r>
          </a:p>
          <a:p>
            <a:pPr algn="r" rtl="1"/>
            <a:r>
              <a:rPr lang="fa-IR" sz="2400" dirty="0" err="1" smtClean="0"/>
              <a:t>الحمد</a:t>
            </a:r>
            <a:r>
              <a:rPr lang="fa-IR" sz="2400" dirty="0" smtClean="0"/>
              <a:t> لله </a:t>
            </a:r>
            <a:r>
              <a:rPr lang="fa-IR" sz="2400" dirty="0" err="1" smtClean="0"/>
              <a:t>الذی</a:t>
            </a:r>
            <a:r>
              <a:rPr lang="fa-IR" sz="2400" dirty="0" smtClean="0"/>
              <a:t> </a:t>
            </a:r>
            <a:r>
              <a:rPr lang="fa-IR" sz="2400" dirty="0" err="1" smtClean="0"/>
              <a:t>جعلنا</a:t>
            </a:r>
            <a:r>
              <a:rPr lang="fa-IR" sz="2400" dirty="0" smtClean="0"/>
              <a:t> من </a:t>
            </a:r>
            <a:r>
              <a:rPr lang="fa-IR" sz="2400" dirty="0" err="1" smtClean="0"/>
              <a:t>المتمسکین</a:t>
            </a:r>
            <a:r>
              <a:rPr lang="fa-IR" sz="2400" dirty="0" smtClean="0"/>
              <a:t> </a:t>
            </a:r>
            <a:r>
              <a:rPr lang="fa-IR" sz="2400" dirty="0" err="1" smtClean="0"/>
              <a:t>بولایه</a:t>
            </a:r>
            <a:r>
              <a:rPr lang="fa-IR" sz="2400" dirty="0" smtClean="0"/>
              <a:t> امیر </a:t>
            </a:r>
            <a:r>
              <a:rPr lang="fa-IR" sz="2400" dirty="0" err="1" smtClean="0"/>
              <a:t>المومنین</a:t>
            </a:r>
            <a:r>
              <a:rPr lang="fa-IR" sz="2400" dirty="0" smtClean="0"/>
              <a:t> و </a:t>
            </a:r>
            <a:r>
              <a:rPr lang="fa-IR" sz="2400" dirty="0" err="1" smtClean="0"/>
              <a:t>الاپمه</a:t>
            </a:r>
            <a:r>
              <a:rPr lang="fa-IR" sz="2400" dirty="0" smtClean="0"/>
              <a:t> </a:t>
            </a:r>
            <a:r>
              <a:rPr lang="fa-IR" sz="2400" dirty="0" err="1" smtClean="0"/>
              <a:t>المعصومین</a:t>
            </a:r>
            <a:r>
              <a:rPr lang="fa-IR" sz="2400" dirty="0" smtClean="0"/>
              <a:t> </a:t>
            </a:r>
            <a:r>
              <a:rPr lang="fa-IR" sz="2400" dirty="0" err="1" smtClean="0"/>
              <a:t>علیهم</a:t>
            </a:r>
            <a:r>
              <a:rPr lang="fa-IR" sz="2400" dirty="0" smtClean="0"/>
              <a:t> </a:t>
            </a:r>
            <a:r>
              <a:rPr lang="fa-IR" sz="2400" dirty="0" err="1" smtClean="0"/>
              <a:t>السلام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294719"/>
            <a:ext cx="3751474" cy="5138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0148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957" y="163286"/>
            <a:ext cx="8425543" cy="963385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بیعت عملی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338943"/>
            <a:ext cx="11266714" cy="5519057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/>
              <a:t>بعد از اینکه با قلب و زبان بیعت کردیم حال نوبت این رسیده که در عمل ثابت کنیم</a:t>
            </a:r>
          </a:p>
          <a:p>
            <a:pPr algn="just" rtl="1"/>
            <a:r>
              <a:rPr lang="fa-IR" sz="2400" dirty="0" smtClean="0"/>
              <a:t>اما چگونه</a:t>
            </a:r>
          </a:p>
          <a:p>
            <a:pPr algn="just" rtl="1"/>
            <a:r>
              <a:rPr lang="fa-IR" sz="2400" dirty="0" smtClean="0"/>
              <a:t>به سراغ ان </a:t>
            </a:r>
            <a:r>
              <a:rPr lang="fa-IR" sz="2400" dirty="0" err="1" smtClean="0"/>
              <a:t>بزرگواران</a:t>
            </a:r>
            <a:r>
              <a:rPr lang="fa-IR" sz="2400" dirty="0" smtClean="0"/>
              <a:t> می رویم تا از خودشان راهنمایی بگیریم تا به چه کارهایی اهتمام داشته باشیم</a:t>
            </a:r>
          </a:p>
          <a:p>
            <a:pPr marL="0" indent="0" algn="just" rtl="1">
              <a:buNone/>
            </a:pPr>
            <a:endParaRPr lang="fa-IR" sz="2400" dirty="0" smtClean="0"/>
          </a:p>
          <a:p>
            <a:pPr algn="just" rtl="1"/>
            <a:r>
              <a:rPr lang="fa-IR" sz="2400" dirty="0" smtClean="0"/>
              <a:t>ادای حقوق امام زمان علیه </a:t>
            </a:r>
            <a:r>
              <a:rPr lang="fa-IR" sz="2400" dirty="0" err="1" smtClean="0"/>
              <a:t>السلام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دعا جهت تعجیل در فرج امام زمان علیه </a:t>
            </a:r>
            <a:r>
              <a:rPr lang="fa-IR" sz="2400" dirty="0" err="1" smtClean="0"/>
              <a:t>السلام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زیارت کردن امام زمان علیه </a:t>
            </a:r>
            <a:r>
              <a:rPr lang="fa-IR" sz="2400" dirty="0" err="1" smtClean="0"/>
              <a:t>السلام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احسان و نیکویی با شیعیان امام زمان علیه </a:t>
            </a:r>
            <a:r>
              <a:rPr lang="fa-IR" sz="2400" dirty="0" err="1" smtClean="0"/>
              <a:t>السلام</a:t>
            </a:r>
            <a:endParaRPr lang="fa-IR" sz="2400" dirty="0" smtClean="0"/>
          </a:p>
          <a:p>
            <a:pPr algn="just" rtl="1"/>
            <a:r>
              <a:rPr lang="fa-IR" sz="2400" dirty="0" smtClean="0"/>
              <a:t>احترام به </a:t>
            </a:r>
            <a:r>
              <a:rPr lang="fa-IR" sz="2400" dirty="0" err="1" smtClean="0"/>
              <a:t>انچه</a:t>
            </a:r>
            <a:r>
              <a:rPr lang="fa-IR" sz="2400" dirty="0" smtClean="0"/>
              <a:t> که منسوب به امام زمان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است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05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71" y="0"/>
            <a:ext cx="9633857" cy="111034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/>
              <a:t>ادای حقوق امام زمان علیه </a:t>
            </a:r>
            <a:r>
              <a:rPr lang="fa-IR" dirty="0" err="1"/>
              <a:t>السلام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686" y="979713"/>
            <a:ext cx="8654142" cy="5666015"/>
          </a:xfrm>
        </p:spPr>
        <p:txBody>
          <a:bodyPr>
            <a:noAutofit/>
          </a:bodyPr>
          <a:lstStyle/>
          <a:p>
            <a:pPr algn="just" rtl="1"/>
            <a:r>
              <a:rPr lang="fa-IR" sz="2000" dirty="0" smtClean="0"/>
              <a:t>دسته اول:</a:t>
            </a:r>
          </a:p>
          <a:p>
            <a:pPr algn="just" rtl="1"/>
            <a:r>
              <a:rPr lang="fa-IR" sz="2000" dirty="0" err="1" smtClean="0"/>
              <a:t>شیعیانی</a:t>
            </a:r>
            <a:r>
              <a:rPr lang="fa-IR" sz="2000" dirty="0" smtClean="0"/>
              <a:t> که به تفضل خداوند به  مقدار کافی از مال خود برخوردارند و خمس به اموال آنان تعلق میگیرد. کوتاهی کردن در این موضوع با بیعت </a:t>
            </a:r>
            <a:r>
              <a:rPr lang="fa-IR" sz="2000" dirty="0" err="1" smtClean="0"/>
              <a:t>منافات</a:t>
            </a:r>
            <a:r>
              <a:rPr lang="fa-IR" sz="2000" dirty="0" smtClean="0"/>
              <a:t> دارد.</a:t>
            </a:r>
          </a:p>
          <a:p>
            <a:pPr algn="just" rtl="1"/>
            <a:r>
              <a:rPr lang="fa-IR" sz="2000" dirty="0" smtClean="0"/>
              <a:t>یکی از تجار فارس که از شیعیان امام رضا بودند نامه ای به حضرت نوشتند که در ان از حضرت اجازه مصرف خمس را </a:t>
            </a:r>
            <a:r>
              <a:rPr lang="fa-IR" sz="2000" dirty="0" err="1" smtClean="0"/>
              <a:t>بگیرد.حضرت</a:t>
            </a:r>
            <a:r>
              <a:rPr lang="fa-IR" sz="2000" dirty="0" smtClean="0"/>
              <a:t> در پاسخ فرمودند:</a:t>
            </a:r>
          </a:p>
          <a:p>
            <a:pPr algn="just" rtl="1"/>
            <a:r>
              <a:rPr lang="fa-IR" sz="2000" dirty="0" smtClean="0"/>
              <a:t>به راستی خداوند متعال </a:t>
            </a:r>
            <a:r>
              <a:rPr lang="fa-IR" sz="2000" dirty="0" err="1" smtClean="0"/>
              <a:t>واسع</a:t>
            </a:r>
            <a:r>
              <a:rPr lang="fa-IR" sz="2000" dirty="0" smtClean="0"/>
              <a:t> و کریم </a:t>
            </a:r>
            <a:r>
              <a:rPr lang="fa-IR" sz="2000" dirty="0" err="1" smtClean="0"/>
              <a:t>ات</a:t>
            </a:r>
            <a:r>
              <a:rPr lang="fa-IR" sz="2000" dirty="0" smtClean="0"/>
              <a:t>. ضامن شده که کاری را پاداش دهد و هر تنگ نظری را دچار غم و اندوه سازد. هیچ مالی حلال نیست مگر از راهی که خداوند ان را حلال دانسته است. همانا که خمس کمک به ماست در دین ما و </a:t>
            </a:r>
            <a:r>
              <a:rPr lang="fa-IR" sz="2000" dirty="0" err="1" smtClean="0"/>
              <a:t>عایٔله</a:t>
            </a:r>
            <a:r>
              <a:rPr lang="fa-IR" sz="2000" dirty="0" smtClean="0"/>
              <a:t> ما و دوستان ما و وسیله بذل و بخشش ماست و حفظ ابروی ما از کسی که از او بیم داریم.</a:t>
            </a:r>
          </a:p>
          <a:p>
            <a:pPr algn="just" rtl="1"/>
            <a:r>
              <a:rPr lang="fa-IR" sz="2000" dirty="0" smtClean="0"/>
              <a:t>تا </a:t>
            </a:r>
            <a:r>
              <a:rPr lang="fa-IR" sz="2000" dirty="0" err="1" smtClean="0"/>
              <a:t>انجا</a:t>
            </a:r>
            <a:r>
              <a:rPr lang="fa-IR" sz="2000" dirty="0" smtClean="0"/>
              <a:t> که قدرت دارید ان را از ما دریغ ندارید و خود را از دعای ما محروم نسازید زیرا پرداخت خمس کلید گشایش روزی شماست و مایه پاک شدن گناهان شما و ذخیره ای است برای روز بی نوایی خود ذخیره می کنید.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7" y="4490357"/>
            <a:ext cx="3507619" cy="2367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637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771" y="130629"/>
            <a:ext cx="7772400" cy="947057"/>
          </a:xfrm>
        </p:spPr>
        <p:txBody>
          <a:bodyPr/>
          <a:lstStyle/>
          <a:p>
            <a:pPr algn="r" rtl="1"/>
            <a:r>
              <a:rPr lang="fa-IR" dirty="0"/>
              <a:t>ادای حقوق امام زمان علیه </a:t>
            </a:r>
            <a:r>
              <a:rPr lang="fa-IR" dirty="0" err="1"/>
              <a:t>السلام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157" y="1273629"/>
            <a:ext cx="7952013" cy="5274128"/>
          </a:xfrm>
        </p:spPr>
        <p:txBody>
          <a:bodyPr/>
          <a:lstStyle/>
          <a:p>
            <a:pPr algn="just" rtl="1"/>
            <a:r>
              <a:rPr lang="fa-IR" sz="2400" dirty="0" smtClean="0"/>
              <a:t>دسته دوم:</a:t>
            </a:r>
          </a:p>
          <a:p>
            <a:pPr algn="just" rtl="1"/>
            <a:r>
              <a:rPr lang="fa-IR" sz="2400" dirty="0" smtClean="0"/>
              <a:t>به </a:t>
            </a:r>
            <a:r>
              <a:rPr lang="fa-IR" sz="2400" dirty="0" err="1" smtClean="0"/>
              <a:t>شیعیانی</a:t>
            </a:r>
            <a:r>
              <a:rPr lang="fa-IR" sz="2400" dirty="0" smtClean="0"/>
              <a:t> که خداوند برای </a:t>
            </a:r>
            <a:r>
              <a:rPr lang="fa-IR" sz="2400" dirty="0" err="1" smtClean="0"/>
              <a:t>انان</a:t>
            </a:r>
            <a:r>
              <a:rPr lang="fa-IR" sz="2400" dirty="0" smtClean="0"/>
              <a:t> منت گذاشته نعمت والای علم و معرفت به مقام اهل بیت را به </a:t>
            </a:r>
            <a:r>
              <a:rPr lang="fa-IR" sz="2400" dirty="0" err="1" smtClean="0"/>
              <a:t>انان</a:t>
            </a:r>
            <a:r>
              <a:rPr lang="fa-IR" sz="2400" dirty="0" smtClean="0"/>
              <a:t> عطا کرده و </a:t>
            </a:r>
            <a:r>
              <a:rPr lang="fa-IR" sz="2400" dirty="0" err="1" smtClean="0"/>
              <a:t>انان</a:t>
            </a:r>
            <a:r>
              <a:rPr lang="fa-IR" sz="2400" dirty="0" smtClean="0"/>
              <a:t> را از فضایل و </a:t>
            </a:r>
            <a:r>
              <a:rPr lang="fa-IR" sz="2400" dirty="0" err="1" smtClean="0"/>
              <a:t>مناقب</a:t>
            </a:r>
            <a:r>
              <a:rPr lang="fa-IR" sz="2400" dirty="0" smtClean="0"/>
              <a:t> این </a:t>
            </a:r>
            <a:r>
              <a:rPr lang="fa-IR" sz="2400" dirty="0" err="1" smtClean="0"/>
              <a:t>بزرگواران</a:t>
            </a:r>
            <a:r>
              <a:rPr lang="fa-IR" sz="2400" dirty="0" smtClean="0"/>
              <a:t> اگاه ساخته است.</a:t>
            </a:r>
          </a:p>
          <a:p>
            <a:pPr algn="just" rtl="1"/>
            <a:r>
              <a:rPr lang="fa-IR" sz="2400" dirty="0" smtClean="0"/>
              <a:t>اینان وظیفه ای بس خطیر و مهم دارند. اگر اهل بیت  هستند بر </a:t>
            </a:r>
            <a:r>
              <a:rPr lang="fa-IR" sz="2400" dirty="0" err="1" smtClean="0"/>
              <a:t>انان</a:t>
            </a:r>
            <a:r>
              <a:rPr lang="fa-IR" sz="2400" dirty="0" smtClean="0"/>
              <a:t> واجب و لازم می شود در همیشه ایام مخصوصا در این روز مردم را به سوی امام </a:t>
            </a:r>
            <a:r>
              <a:rPr lang="fa-IR" sz="2400" dirty="0" err="1" smtClean="0"/>
              <a:t>زمانشان</a:t>
            </a:r>
            <a:r>
              <a:rPr lang="fa-IR" sz="2400" dirty="0" smtClean="0"/>
              <a:t> هدایت کنند که این مهم با معرفت امام زمان محقق می یابد .</a:t>
            </a:r>
          </a:p>
          <a:p>
            <a:pPr algn="just" rtl="1"/>
            <a:r>
              <a:rPr lang="fa-IR" sz="2400" dirty="0" smtClean="0"/>
              <a:t>اینکه مقام و مرتبت و عظمت این </a:t>
            </a:r>
            <a:r>
              <a:rPr lang="fa-IR" sz="2400" dirty="0" err="1" smtClean="0"/>
              <a:t>بزرگواران</a:t>
            </a:r>
            <a:r>
              <a:rPr lang="fa-IR" sz="2400" dirty="0" smtClean="0"/>
              <a:t> را با </a:t>
            </a:r>
            <a:r>
              <a:rPr lang="fa-IR" sz="2400" dirty="0" err="1" smtClean="0"/>
              <a:t>براهین</a:t>
            </a:r>
            <a:r>
              <a:rPr lang="fa-IR" sz="2400" dirty="0" smtClean="0"/>
              <a:t> قرانی و روایی به مردم برسانند.</a:t>
            </a:r>
          </a:p>
          <a:p>
            <a:pPr algn="just" rtl="1"/>
            <a:r>
              <a:rPr lang="fa-IR" sz="2400" dirty="0" smtClean="0"/>
              <a:t>خداوند فراگیری علم را بر جاهلان واجب </a:t>
            </a:r>
            <a:r>
              <a:rPr lang="fa-IR" sz="2400" dirty="0" err="1" smtClean="0"/>
              <a:t>نفرموده</a:t>
            </a:r>
            <a:r>
              <a:rPr lang="fa-IR" sz="2400" dirty="0" smtClean="0"/>
              <a:t> مگر بعد از ان که از علما تعهد گرفت به اشخاص نادان تعلیم نمایند.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2" y="1650312"/>
            <a:ext cx="3592825" cy="4180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289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85" y="146957"/>
            <a:ext cx="8899071" cy="1110343"/>
          </a:xfrm>
        </p:spPr>
        <p:txBody>
          <a:bodyPr/>
          <a:lstStyle/>
          <a:p>
            <a:pPr algn="r" rtl="1"/>
            <a:r>
              <a:rPr lang="fa-IR" dirty="0"/>
              <a:t>ادای حقوق امام زمان علیه </a:t>
            </a:r>
            <a:r>
              <a:rPr lang="fa-IR" dirty="0" err="1"/>
              <a:t>السلام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4" y="800100"/>
            <a:ext cx="7854042" cy="5812971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/>
              <a:t>در این زمان که بدعت ها به سوی تشیع سرازیر است و می خواهند مردم را از حصن </a:t>
            </a:r>
            <a:r>
              <a:rPr lang="fa-IR" sz="2400" dirty="0" err="1" smtClean="0"/>
              <a:t>حصین</a:t>
            </a:r>
            <a:r>
              <a:rPr lang="fa-IR" sz="2400" dirty="0" smtClean="0"/>
              <a:t> جدا سازند چه زیباست </a:t>
            </a:r>
            <a:r>
              <a:rPr lang="fa-IR" sz="2400" dirty="0" err="1" smtClean="0"/>
              <a:t>آگاهانی</a:t>
            </a:r>
            <a:r>
              <a:rPr lang="fa-IR" sz="2400" dirty="0" smtClean="0"/>
              <a:t> که سزاوار دعوت مردم به سوی ولایت </a:t>
            </a:r>
            <a:r>
              <a:rPr lang="fa-IR" sz="2400" dirty="0" err="1" smtClean="0"/>
              <a:t>ایٔمه</a:t>
            </a:r>
            <a:r>
              <a:rPr lang="fa-IR" sz="2400" dirty="0" smtClean="0"/>
              <a:t> اطهار هستند با برپایی مجلس در این روز شریف مردم را به تجدید عهد و پیمان با امام </a:t>
            </a:r>
            <a:r>
              <a:rPr lang="fa-IR" sz="2400" dirty="0" err="1" smtClean="0"/>
              <a:t>زمانشان</a:t>
            </a:r>
            <a:r>
              <a:rPr lang="fa-IR" sz="2400" dirty="0" smtClean="0"/>
              <a:t> مقام و مرتبت </a:t>
            </a:r>
            <a:r>
              <a:rPr lang="fa-IR" sz="2400" dirty="0" err="1" smtClean="0"/>
              <a:t>ولایتشان</a:t>
            </a:r>
            <a:r>
              <a:rPr lang="fa-IR" sz="2400" dirty="0" smtClean="0"/>
              <a:t> وجوب تمسک به این </a:t>
            </a:r>
            <a:r>
              <a:rPr lang="fa-IR" sz="2400" dirty="0" err="1" smtClean="0"/>
              <a:t>حبل</a:t>
            </a:r>
            <a:r>
              <a:rPr lang="fa-IR" sz="2400" dirty="0" smtClean="0"/>
              <a:t> متین و صراط مستقیم اگاه سازند مخصوصا ذکر اوصاف </a:t>
            </a:r>
            <a:r>
              <a:rPr lang="fa-IR" sz="2400" dirty="0" err="1" smtClean="0"/>
              <a:t>حجه</a:t>
            </a:r>
            <a:r>
              <a:rPr lang="fa-IR" sz="2400" dirty="0" smtClean="0"/>
              <a:t> بن </a:t>
            </a:r>
            <a:r>
              <a:rPr lang="fa-IR" sz="2400" dirty="0" err="1" smtClean="0"/>
              <a:t>الحسن</a:t>
            </a:r>
            <a:r>
              <a:rPr lang="fa-IR" sz="2400" dirty="0" smtClean="0"/>
              <a:t> </a:t>
            </a:r>
            <a:r>
              <a:rPr lang="fa-IR" sz="2400" dirty="0" err="1" smtClean="0"/>
              <a:t>عجل</a:t>
            </a:r>
            <a:r>
              <a:rPr lang="fa-IR" sz="2400" dirty="0" smtClean="0"/>
              <a:t> الله تعالی فرجه </a:t>
            </a:r>
          </a:p>
          <a:p>
            <a:pPr algn="just" rtl="1"/>
            <a:r>
              <a:rPr lang="fa-IR" sz="2400" dirty="0" smtClean="0"/>
              <a:t>امام صادق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فرمودند:</a:t>
            </a:r>
          </a:p>
          <a:p>
            <a:pPr algn="just" rtl="1"/>
            <a:r>
              <a:rPr lang="fa-IR" sz="2400" dirty="0" smtClean="0"/>
              <a:t>ای شیعیان به دیدار یکدیگر بروید چراکه دلهای شما بدین سبب زنده می گردد و در این دیدار ها ذکری از احادیث ما به میان خواهد </a:t>
            </a:r>
            <a:r>
              <a:rPr lang="fa-IR" sz="2400" dirty="0" err="1" smtClean="0"/>
              <a:t>امد</a:t>
            </a:r>
            <a:r>
              <a:rPr lang="fa-IR" sz="2400" dirty="0" smtClean="0"/>
              <a:t> که اگر به این احادیث عمل کنید نجات می یابید و اگر </a:t>
            </a:r>
            <a:r>
              <a:rPr lang="fa-IR" sz="2400" dirty="0" err="1" smtClean="0"/>
              <a:t>انها</a:t>
            </a:r>
            <a:r>
              <a:rPr lang="fa-IR" sz="2400" dirty="0" smtClean="0"/>
              <a:t> را رها کنید هلاک می گردید.</a:t>
            </a:r>
          </a:p>
          <a:p>
            <a:pPr algn="just" rtl="1"/>
            <a:r>
              <a:rPr lang="fa-IR" sz="2400" dirty="0" smtClean="0"/>
              <a:t>پس ای شیعیان احادیث ما را به کار </a:t>
            </a:r>
            <a:r>
              <a:rPr lang="fa-IR" sz="2400" dirty="0" err="1" smtClean="0"/>
              <a:t>گیرید</a:t>
            </a:r>
            <a:r>
              <a:rPr lang="fa-IR" sz="2400" dirty="0" smtClean="0"/>
              <a:t> که ما عهده دار هدایت شماییم.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8" y="1257300"/>
            <a:ext cx="3444318" cy="2579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5" y="3853541"/>
            <a:ext cx="3457618" cy="2579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106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30629"/>
            <a:ext cx="9330645" cy="1289957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دعا جهت تعجیل در فرج امام زمان علیه </a:t>
            </a:r>
            <a:r>
              <a:rPr lang="fa-IR" dirty="0" err="1"/>
              <a:t>السلام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456" y="1191986"/>
            <a:ext cx="7903029" cy="548640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/>
              <a:t>بهترین نوع یاری دعاست در این دوران غیبت دعا برای فرج و ظهور حضرت در این روز عزی توجه بیشتری داشته باشیم.</a:t>
            </a:r>
          </a:p>
          <a:p>
            <a:pPr algn="just" rtl="1"/>
            <a:r>
              <a:rPr lang="fa-IR" sz="2400" dirty="0" smtClean="0"/>
              <a:t>دعای ما چه </a:t>
            </a:r>
            <a:r>
              <a:rPr lang="fa-IR" sz="2400" dirty="0" err="1" smtClean="0"/>
              <a:t>اثراتی</a:t>
            </a:r>
            <a:r>
              <a:rPr lang="fa-IR" sz="2400" dirty="0" smtClean="0"/>
              <a:t> دارد:</a:t>
            </a:r>
          </a:p>
          <a:p>
            <a:pPr algn="just" rtl="1"/>
            <a:r>
              <a:rPr lang="fa-IR" sz="2400" dirty="0" smtClean="0"/>
              <a:t>۱- وقتی دعا می کنیم برای تشکیل حکومت جهانی حضرت ولی عصر در واقع اقرار می کنیم که به ان ایمان داریم و به ان عشق می </a:t>
            </a:r>
            <a:r>
              <a:rPr lang="fa-IR" sz="2400" dirty="0" err="1" smtClean="0"/>
              <a:t>ورزیم</a:t>
            </a:r>
            <a:r>
              <a:rPr lang="fa-IR" sz="2400" dirty="0" smtClean="0"/>
              <a:t>. قبلا گفتیم ایمان به </a:t>
            </a:r>
            <a:r>
              <a:rPr lang="fa-IR" sz="2400" dirty="0" err="1" smtClean="0"/>
              <a:t>شیٔون</a:t>
            </a:r>
            <a:r>
              <a:rPr lang="fa-IR" sz="2400" dirty="0" smtClean="0"/>
              <a:t> امام که یکی از </a:t>
            </a:r>
            <a:r>
              <a:rPr lang="fa-IR" sz="2400" dirty="0" err="1" smtClean="0"/>
              <a:t>انها</a:t>
            </a:r>
            <a:r>
              <a:rPr lang="fa-IR" sz="2400" dirty="0" smtClean="0"/>
              <a:t> تشکیل دولت عدل است که هیچ کس توانایی ان را ندارد.</a:t>
            </a:r>
          </a:p>
          <a:p>
            <a:pPr algn="just" rtl="1"/>
            <a:r>
              <a:rPr lang="fa-IR" sz="2400" dirty="0" smtClean="0"/>
              <a:t>۲- ما با دعا بر تعجیل فرج از فعل </a:t>
            </a:r>
            <a:r>
              <a:rPr lang="fa-IR" sz="2400" dirty="0" err="1" smtClean="0"/>
              <a:t>ایءمه</a:t>
            </a:r>
            <a:r>
              <a:rPr lang="fa-IR" sz="2400" dirty="0" smtClean="0"/>
              <a:t> تبعیت کردیم. </a:t>
            </a:r>
            <a:r>
              <a:rPr lang="fa-IR" sz="2400" dirty="0"/>
              <a:t>از جمله : </a:t>
            </a:r>
            <a:r>
              <a:rPr lang="fa-IR" sz="2400" dirty="0" smtClean="0"/>
              <a:t>روایت </a:t>
            </a:r>
            <a:r>
              <a:rPr lang="fa-IR" sz="2400" dirty="0" err="1"/>
              <a:t>حماد</a:t>
            </a:r>
            <a:r>
              <a:rPr lang="fa-IR" sz="2400" dirty="0"/>
              <a:t> بن عثمان در شب بیست و سوم ماه مبارک رمضان و روایت حضرت موسی بن جعفر </a:t>
            </a:r>
            <a:r>
              <a:rPr lang="fa-IR" sz="2400" dirty="0" smtClean="0"/>
              <a:t>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.</a:t>
            </a:r>
          </a:p>
          <a:p>
            <a:pPr algn="r" rtl="1">
              <a:buFont typeface="+mj-lt"/>
              <a:buAutoNum type="arabicPeriod"/>
            </a:pPr>
            <a:endParaRPr lang="fa-IR" dirty="0" smtClean="0"/>
          </a:p>
          <a:p>
            <a:pPr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9" y="1420585"/>
            <a:ext cx="3169104" cy="3853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14294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54" y="224118"/>
            <a:ext cx="9404723" cy="1400530"/>
          </a:xfrm>
        </p:spPr>
        <p:txBody>
          <a:bodyPr/>
          <a:lstStyle/>
          <a:p>
            <a:pPr algn="r" rtl="1"/>
            <a:r>
              <a:rPr lang="fa-IR" dirty="0" smtClean="0"/>
              <a:t>بزرگ ترین واقعه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924383"/>
            <a:ext cx="11544300" cy="5404757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/>
              <a:t>واقعه مهم غدیر که در </a:t>
            </a:r>
            <a:r>
              <a:rPr lang="fa-IR" sz="2400" dirty="0" err="1" smtClean="0"/>
              <a:t>حجة</a:t>
            </a:r>
            <a:r>
              <a:rPr lang="fa-IR" sz="2400" dirty="0" smtClean="0"/>
              <a:t> </a:t>
            </a:r>
            <a:r>
              <a:rPr lang="fa-IR" sz="2400" dirty="0" err="1" smtClean="0"/>
              <a:t>الوداع</a:t>
            </a:r>
            <a:r>
              <a:rPr lang="fa-IR" sz="2400" dirty="0" smtClean="0"/>
              <a:t> صورت گرفت از بزرگ ترین وقایع تاریخ اسلام است که همه ی علمای اسلام اعم از عامه و خاصه نتوانسته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 به سادگی از آن عبور کنند حتی بزرگ ترین متفکران و اندیشمندان سایر ادیان و مکاتب را نیز تحت تاثیر خود قرار داده است.</a:t>
            </a:r>
          </a:p>
          <a:p>
            <a:pPr algn="just" rtl="1"/>
            <a:r>
              <a:rPr lang="fa-IR" sz="2400" dirty="0" smtClean="0"/>
              <a:t>مانند جرج </a:t>
            </a:r>
            <a:r>
              <a:rPr lang="fa-IR" sz="2400" dirty="0" err="1" smtClean="0"/>
              <a:t>جرداق</a:t>
            </a:r>
            <a:r>
              <a:rPr lang="fa-IR" sz="2400" dirty="0" smtClean="0"/>
              <a:t> و شبلی </a:t>
            </a:r>
            <a:r>
              <a:rPr lang="fa-IR" sz="2400" dirty="0" err="1" smtClean="0"/>
              <a:t>شمیل</a:t>
            </a:r>
            <a:r>
              <a:rPr lang="fa-IR" sz="2400" dirty="0" smtClean="0"/>
              <a:t> </a:t>
            </a:r>
          </a:p>
          <a:p>
            <a:pPr marL="0" indent="0" algn="just" rtl="1">
              <a:buNone/>
            </a:pPr>
            <a:r>
              <a:rPr lang="fa-IR" sz="2400" dirty="0" smtClean="0"/>
              <a:t>    که از اندیشمندان مسیحی هستند.</a:t>
            </a:r>
          </a:p>
          <a:p>
            <a:pPr algn="just" rtl="1"/>
            <a:r>
              <a:rPr lang="fa-IR" sz="2400" dirty="0" smtClean="0"/>
              <a:t>مانند تبری ، </a:t>
            </a:r>
            <a:r>
              <a:rPr lang="fa-IR" sz="2400" dirty="0" err="1" smtClean="0"/>
              <a:t>بلاذری</a:t>
            </a:r>
            <a:r>
              <a:rPr lang="fa-IR" sz="2400" dirty="0" smtClean="0"/>
              <a:t> ، ابن </a:t>
            </a:r>
            <a:r>
              <a:rPr lang="fa-IR" sz="2400" dirty="0" err="1" smtClean="0"/>
              <a:t>قطیبه</a:t>
            </a:r>
            <a:endParaRPr lang="fa-IR" sz="2400" dirty="0"/>
          </a:p>
          <a:p>
            <a:pPr marL="0" indent="0" algn="just" rtl="1">
              <a:buNone/>
            </a:pPr>
            <a:r>
              <a:rPr lang="fa-IR" sz="2400" dirty="0" smtClean="0"/>
              <a:t>    </a:t>
            </a:r>
            <a:r>
              <a:rPr lang="fa-IR" sz="2400" dirty="0" err="1" smtClean="0"/>
              <a:t>سیوطی</a:t>
            </a:r>
            <a:r>
              <a:rPr lang="fa-IR" sz="2400" dirty="0" smtClean="0"/>
              <a:t> و دیگر مورخین نقل کرده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.</a:t>
            </a:r>
          </a:p>
          <a:p>
            <a:pPr algn="just" rtl="1"/>
            <a:r>
              <a:rPr lang="fa-IR" sz="2400" dirty="0" smtClean="0"/>
              <a:t>علاوه بر </a:t>
            </a:r>
            <a:r>
              <a:rPr lang="fa-IR" sz="2400" dirty="0" err="1" smtClean="0"/>
              <a:t>مفسران</a:t>
            </a:r>
            <a:r>
              <a:rPr lang="fa-IR" sz="2400" dirty="0" smtClean="0"/>
              <a:t> شیعی </a:t>
            </a:r>
            <a:r>
              <a:rPr lang="fa-IR" sz="2400" dirty="0" err="1" smtClean="0"/>
              <a:t>مفسران</a:t>
            </a:r>
            <a:r>
              <a:rPr lang="fa-IR" sz="2400" dirty="0" smtClean="0"/>
              <a:t> عامه</a:t>
            </a:r>
          </a:p>
          <a:p>
            <a:pPr marL="0" indent="0" algn="just" rtl="1">
              <a:buNone/>
            </a:pPr>
            <a:r>
              <a:rPr lang="fa-IR" sz="2400" dirty="0" smtClean="0"/>
              <a:t>    نیز وقتی به آیه شریفه </a:t>
            </a:r>
            <a:r>
              <a:rPr lang="fa-IR" sz="2400" dirty="0" err="1" smtClean="0"/>
              <a:t>الیوم</a:t>
            </a:r>
            <a:r>
              <a:rPr lang="fa-IR" sz="2400" dirty="0" smtClean="0"/>
              <a:t> </a:t>
            </a:r>
            <a:r>
              <a:rPr lang="fa-IR" sz="2400" dirty="0" err="1" smtClean="0"/>
              <a:t>اکملت</a:t>
            </a:r>
            <a:r>
              <a:rPr lang="fa-IR" sz="2400" dirty="0" smtClean="0"/>
              <a:t> </a:t>
            </a:r>
            <a:r>
              <a:rPr lang="fa-IR" sz="2400" dirty="0" err="1" smtClean="0"/>
              <a:t>لکم</a:t>
            </a:r>
            <a:r>
              <a:rPr lang="fa-IR" sz="2400" dirty="0" smtClean="0"/>
              <a:t> </a:t>
            </a:r>
            <a:r>
              <a:rPr lang="fa-IR" sz="2400" dirty="0" err="1" smtClean="0"/>
              <a:t>دینکم</a:t>
            </a:r>
            <a:r>
              <a:rPr lang="fa-IR" sz="2400" dirty="0" smtClean="0"/>
              <a:t> ...</a:t>
            </a:r>
          </a:p>
          <a:p>
            <a:pPr marL="0" indent="0" algn="just" rtl="1">
              <a:buNone/>
            </a:pPr>
            <a:r>
              <a:rPr lang="fa-IR" sz="2400" dirty="0" smtClean="0"/>
              <a:t>    میرسند چاره ای نداشته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 مگر ذکر واقعه غدیر</a:t>
            </a:r>
          </a:p>
          <a:p>
            <a:pPr algn="r" rtl="1"/>
            <a:endParaRPr lang="en-US" sz="2400" dirty="0" smtClean="0"/>
          </a:p>
          <a:p>
            <a:pPr algn="r" rt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9" y="2461887"/>
            <a:ext cx="5078186" cy="4234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35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146957"/>
            <a:ext cx="9192986" cy="1387929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دعا جهت تعجیل در فرج امام زمان علیه </a:t>
            </a:r>
            <a:r>
              <a:rPr lang="fa-IR" sz="3200" dirty="0" err="1"/>
              <a:t>السلام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614" y="1110343"/>
            <a:ext cx="8360228" cy="5274128"/>
          </a:xfrm>
        </p:spPr>
        <p:txBody>
          <a:bodyPr>
            <a:noAutofit/>
          </a:bodyPr>
          <a:lstStyle/>
          <a:p>
            <a:pPr algn="just" rtl="1"/>
            <a:r>
              <a:rPr lang="fa-IR" sz="2000" dirty="0" smtClean="0"/>
              <a:t>۳- </a:t>
            </a:r>
            <a:r>
              <a:rPr lang="fa-IR" sz="2000" dirty="0" err="1" smtClean="0"/>
              <a:t>فاید</a:t>
            </a:r>
            <a:r>
              <a:rPr lang="fa-IR" sz="2000" dirty="0" smtClean="0"/>
              <a:t> </a:t>
            </a:r>
            <a:r>
              <a:rPr lang="fa-IR" sz="2000" dirty="0"/>
              <a:t>دیگر این </a:t>
            </a:r>
            <a:r>
              <a:rPr lang="fa-IR" sz="2000" dirty="0" err="1" smtClean="0"/>
              <a:t>مسیله</a:t>
            </a:r>
            <a:r>
              <a:rPr lang="fa-IR" sz="2000" dirty="0" smtClean="0"/>
              <a:t> </a:t>
            </a:r>
            <a:r>
              <a:rPr lang="fa-IR" sz="2000" dirty="0"/>
              <a:t>اینکه ما به دستورات </a:t>
            </a:r>
            <a:r>
              <a:rPr lang="fa-IR" sz="2000" dirty="0" err="1"/>
              <a:t>ایٔمه</a:t>
            </a:r>
            <a:r>
              <a:rPr lang="fa-IR" sz="2000" dirty="0"/>
              <a:t> اطهار در حق </a:t>
            </a:r>
            <a:r>
              <a:rPr lang="fa-IR" sz="2000" dirty="0" err="1"/>
              <a:t>حضرتش</a:t>
            </a:r>
            <a:r>
              <a:rPr lang="fa-IR" sz="2000" dirty="0"/>
              <a:t> عمل کرده </a:t>
            </a:r>
            <a:r>
              <a:rPr lang="fa-IR" sz="2000" dirty="0" smtClean="0"/>
              <a:t>ایم.</a:t>
            </a:r>
          </a:p>
          <a:p>
            <a:pPr algn="just" rtl="1"/>
            <a:r>
              <a:rPr lang="fa-IR" sz="2000" dirty="0" smtClean="0"/>
              <a:t>- دستور خود حضرت : و اکثر </a:t>
            </a:r>
            <a:r>
              <a:rPr lang="fa-IR" sz="2000" dirty="0" err="1" smtClean="0"/>
              <a:t>الدعا</a:t>
            </a:r>
            <a:r>
              <a:rPr lang="fa-IR" sz="2000" dirty="0" smtClean="0"/>
              <a:t> </a:t>
            </a:r>
            <a:r>
              <a:rPr lang="fa-IR" sz="2000" dirty="0" err="1" smtClean="0"/>
              <a:t>بتعجیل</a:t>
            </a:r>
            <a:r>
              <a:rPr lang="fa-IR" sz="2000" dirty="0" smtClean="0"/>
              <a:t> </a:t>
            </a:r>
            <a:r>
              <a:rPr lang="fa-IR" sz="2000" dirty="0" err="1" smtClean="0"/>
              <a:t>الفرج</a:t>
            </a:r>
            <a:r>
              <a:rPr lang="fa-IR" sz="2000" dirty="0" smtClean="0"/>
              <a:t> </a:t>
            </a:r>
            <a:r>
              <a:rPr lang="fa-IR" sz="2000" dirty="0" err="1" smtClean="0"/>
              <a:t>فان</a:t>
            </a:r>
            <a:r>
              <a:rPr lang="fa-IR" sz="2000" dirty="0" smtClean="0"/>
              <a:t> ذلک </a:t>
            </a:r>
            <a:r>
              <a:rPr lang="fa-IR" sz="2000" dirty="0" err="1" smtClean="0"/>
              <a:t>فرجکم</a:t>
            </a:r>
            <a:endParaRPr lang="fa-IR" sz="2000" dirty="0" smtClean="0"/>
          </a:p>
          <a:p>
            <a:pPr algn="just" rtl="1"/>
            <a:r>
              <a:rPr lang="fa-IR" sz="2000" dirty="0" smtClean="0"/>
              <a:t>- دعای زمان غیبت: و لا </a:t>
            </a:r>
            <a:r>
              <a:rPr lang="fa-IR" sz="2000" dirty="0" err="1" smtClean="0"/>
              <a:t>تنسنا</a:t>
            </a:r>
            <a:r>
              <a:rPr lang="fa-IR" sz="2000" dirty="0" smtClean="0"/>
              <a:t> </a:t>
            </a:r>
            <a:r>
              <a:rPr lang="fa-IR" sz="2000" dirty="0" err="1" smtClean="0"/>
              <a:t>ذکره</a:t>
            </a:r>
            <a:r>
              <a:rPr lang="fa-IR" sz="2000" dirty="0" smtClean="0"/>
              <a:t> و </a:t>
            </a:r>
            <a:r>
              <a:rPr lang="fa-IR" sz="2000" dirty="0" err="1" smtClean="0"/>
              <a:t>انتظاره</a:t>
            </a:r>
            <a:r>
              <a:rPr lang="fa-IR" sz="2000" dirty="0" smtClean="0"/>
              <a:t> و </a:t>
            </a:r>
            <a:r>
              <a:rPr lang="fa-IR" sz="2000" dirty="0" err="1" smtClean="0"/>
              <a:t>الایمان</a:t>
            </a:r>
            <a:r>
              <a:rPr lang="fa-IR" sz="2000" dirty="0" smtClean="0"/>
              <a:t> به و قوه </a:t>
            </a:r>
            <a:r>
              <a:rPr lang="fa-IR" sz="2000" dirty="0" err="1" smtClean="0"/>
              <a:t>الیقین</a:t>
            </a:r>
            <a:r>
              <a:rPr lang="fa-IR" sz="2000" dirty="0" smtClean="0"/>
              <a:t> فی </a:t>
            </a:r>
            <a:r>
              <a:rPr lang="fa-IR" sz="2000" dirty="0" err="1" smtClean="0"/>
              <a:t>ظهوره</a:t>
            </a:r>
            <a:r>
              <a:rPr lang="fa-IR" sz="2000" dirty="0" smtClean="0"/>
              <a:t> و </a:t>
            </a:r>
            <a:r>
              <a:rPr lang="fa-IR" sz="2000" dirty="0" err="1" smtClean="0"/>
              <a:t>الدعاء</a:t>
            </a:r>
            <a:r>
              <a:rPr lang="fa-IR" sz="2000" dirty="0" smtClean="0"/>
              <a:t> له و </a:t>
            </a:r>
            <a:r>
              <a:rPr lang="fa-IR" sz="2000" dirty="0" err="1" smtClean="0"/>
              <a:t>الصلاه</a:t>
            </a:r>
            <a:r>
              <a:rPr lang="fa-IR" sz="2000" dirty="0" smtClean="0"/>
              <a:t> علیه</a:t>
            </a:r>
          </a:p>
          <a:p>
            <a:pPr algn="just" rtl="1"/>
            <a:r>
              <a:rPr lang="fa-IR" sz="2000" dirty="0" smtClean="0"/>
              <a:t>- دستور معصومین به خواندن دعای </a:t>
            </a:r>
            <a:r>
              <a:rPr lang="fa-IR" sz="2000" dirty="0" err="1" smtClean="0"/>
              <a:t>اللهم</a:t>
            </a:r>
            <a:r>
              <a:rPr lang="fa-IR" sz="2000" dirty="0" smtClean="0"/>
              <a:t> کن </a:t>
            </a:r>
            <a:r>
              <a:rPr lang="fa-IR" sz="2000" dirty="0" err="1" smtClean="0"/>
              <a:t>لولیک</a:t>
            </a:r>
            <a:r>
              <a:rPr lang="fa-IR" sz="2000" dirty="0" smtClean="0"/>
              <a:t> </a:t>
            </a:r>
            <a:r>
              <a:rPr lang="fa-IR" sz="2000" dirty="0" err="1" smtClean="0"/>
              <a:t>الحجه</a:t>
            </a:r>
            <a:r>
              <a:rPr lang="fa-IR" sz="2000" dirty="0" smtClean="0"/>
              <a:t> بن </a:t>
            </a:r>
            <a:r>
              <a:rPr lang="fa-IR" sz="2000" dirty="0" err="1" smtClean="0"/>
              <a:t>الحسن</a:t>
            </a:r>
            <a:r>
              <a:rPr lang="fa-IR" sz="2000" dirty="0" smtClean="0"/>
              <a:t>...</a:t>
            </a:r>
          </a:p>
          <a:p>
            <a:pPr algn="just" rtl="1"/>
            <a:r>
              <a:rPr lang="fa-IR" sz="2000" dirty="0" smtClean="0"/>
              <a:t>- دستور امام صادق علیه </a:t>
            </a:r>
            <a:r>
              <a:rPr lang="fa-IR" sz="2000" dirty="0" err="1" smtClean="0"/>
              <a:t>السلام</a:t>
            </a:r>
            <a:r>
              <a:rPr lang="fa-IR" sz="2000" dirty="0" smtClean="0"/>
              <a:t> به خواندن دعای عهد که دعای بر فرج ان حضرت هم در این دعا هست.</a:t>
            </a:r>
          </a:p>
          <a:p>
            <a:pPr algn="just" rtl="1"/>
            <a:r>
              <a:rPr lang="fa-IR" sz="2000" dirty="0" smtClean="0"/>
              <a:t>- و مهمترین شاهد ما بر این ادعا دعا برای فرج امام زمان در روز غدیر وارد شده است.</a:t>
            </a:r>
          </a:p>
          <a:p>
            <a:pPr algn="just" rtl="1"/>
            <a:r>
              <a:rPr lang="fa-IR" sz="2000" dirty="0" err="1" smtClean="0"/>
              <a:t>اللهم</a:t>
            </a:r>
            <a:r>
              <a:rPr lang="fa-IR" sz="2000" dirty="0" smtClean="0"/>
              <a:t> فرج عن اهل بیت محمد </a:t>
            </a:r>
            <a:r>
              <a:rPr lang="fa-IR" sz="2000" dirty="0" err="1" smtClean="0"/>
              <a:t>نبیک</a:t>
            </a:r>
            <a:r>
              <a:rPr lang="fa-IR" sz="2000" dirty="0" smtClean="0"/>
              <a:t> ...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3837214"/>
            <a:ext cx="3774621" cy="3020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6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685" y="0"/>
            <a:ext cx="7527471" cy="1257300"/>
          </a:xfrm>
        </p:spPr>
        <p:txBody>
          <a:bodyPr/>
          <a:lstStyle/>
          <a:p>
            <a:pPr algn="r" rtl="1"/>
            <a:r>
              <a:rPr lang="fa-IR" dirty="0"/>
              <a:t>زیارت کردن امام زمان علیه </a:t>
            </a:r>
            <a:r>
              <a:rPr lang="fa-IR" dirty="0" err="1"/>
              <a:t>السلام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899" y="1115410"/>
            <a:ext cx="8583386" cy="5388429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 smtClean="0"/>
              <a:t>یکی از کارهایی که سبب تکمیل بیعت با امام می شود زیارت ایشان در همه احوال و اوقات مخصوصا روز عید غدیر است.</a:t>
            </a:r>
          </a:p>
          <a:p>
            <a:pPr algn="just" rtl="1"/>
            <a:r>
              <a:rPr lang="fa-IR" sz="2000" dirty="0" smtClean="0"/>
              <a:t>شیعیان به مقدار توانایی ایشان لازم است به محضر </a:t>
            </a:r>
            <a:r>
              <a:rPr lang="fa-IR" sz="2000" dirty="0" err="1" smtClean="0"/>
              <a:t>امامشان</a:t>
            </a:r>
            <a:r>
              <a:rPr lang="fa-IR" sz="2000" dirty="0" smtClean="0"/>
              <a:t> مشرف شوند محبت و ولایت خود را اظهار کنند.</a:t>
            </a:r>
          </a:p>
          <a:p>
            <a:pPr algn="just" rtl="1"/>
            <a:r>
              <a:rPr lang="fa-IR" sz="2000" dirty="0" smtClean="0"/>
              <a:t>اصلا یکی از حکمت های وجوب حج این است که مردم به راحتی بتوانند به محضر امام مشرف شوند و حجاج باید در عرفات حضور داشته باشند.</a:t>
            </a:r>
          </a:p>
          <a:p>
            <a:pPr algn="just" rtl="1"/>
            <a:r>
              <a:rPr lang="fa-IR" sz="2000" dirty="0" smtClean="0"/>
              <a:t>امام باقر علیه </a:t>
            </a:r>
            <a:r>
              <a:rPr lang="fa-IR" sz="2000" dirty="0" err="1" smtClean="0"/>
              <a:t>السلام</a:t>
            </a:r>
            <a:r>
              <a:rPr lang="fa-IR" sz="2000" dirty="0" smtClean="0"/>
              <a:t> به حجاج نگاه کرده میفرمودند: در زمان جاهلیت نیز مردم این گونه طواف می کردند ولیکن خداوند مسلمانان را امر به طواف خانه کعبه کرد تا بعد از ان به سوی ما بیایند و ولایت و محبت و </a:t>
            </a:r>
            <a:r>
              <a:rPr lang="fa-IR" sz="2000" dirty="0" err="1" smtClean="0"/>
              <a:t>امادگی</a:t>
            </a:r>
            <a:r>
              <a:rPr lang="fa-IR" sz="2000" dirty="0" smtClean="0"/>
              <a:t> خود را برای یاری ما اعلام کنند.</a:t>
            </a:r>
          </a:p>
          <a:p>
            <a:pPr algn="just" rtl="1"/>
            <a:r>
              <a:rPr lang="fa-IR" sz="2000" dirty="0" smtClean="0"/>
              <a:t>در زیارت فرقی </a:t>
            </a:r>
            <a:r>
              <a:rPr lang="fa-IR" sz="2000" dirty="0" err="1" smtClean="0"/>
              <a:t>نمی</a:t>
            </a:r>
            <a:r>
              <a:rPr lang="fa-IR" sz="2000" dirty="0" smtClean="0"/>
              <a:t> کند که در حیات ظاهری ایشان باشد یا بعد از </a:t>
            </a:r>
            <a:r>
              <a:rPr lang="fa-IR" sz="2000" dirty="0" err="1" smtClean="0"/>
              <a:t>شهادتشان</a:t>
            </a:r>
            <a:r>
              <a:rPr lang="fa-IR" sz="2000" dirty="0" smtClean="0"/>
              <a:t> از دور یا نزدیک. </a:t>
            </a:r>
          </a:p>
          <a:p>
            <a:pPr algn="just" rtl="1"/>
            <a:r>
              <a:rPr lang="fa-IR" sz="2000" dirty="0" smtClean="0"/>
              <a:t>امام صادق علیه </a:t>
            </a:r>
            <a:r>
              <a:rPr lang="fa-IR" sz="2000" dirty="0" err="1" smtClean="0"/>
              <a:t>السلام</a:t>
            </a:r>
            <a:r>
              <a:rPr lang="fa-IR" sz="2000" dirty="0" smtClean="0"/>
              <a:t> می فرمایند: اگر منطقه و خانه یکی از شما دور بود به بالای بام بیاید و دو رکعت نماز بخواند و اشاره کند به سوی قبر های ما و سلام دهد همانا که این سلام به ما می رسد.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3" y="1257300"/>
            <a:ext cx="2975202" cy="39515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450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احسان و نیکویی با شیعیان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271" y="2133600"/>
            <a:ext cx="10149341" cy="3777622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/>
              <a:t>امام رضا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می فرمایند:</a:t>
            </a:r>
          </a:p>
          <a:p>
            <a:pPr algn="just" rtl="1"/>
            <a:r>
              <a:rPr lang="fa-IR" sz="2400" dirty="0" smtClean="0"/>
              <a:t>کسی که توانایی ندارد به زیارت ما بیاید شیعیان و محبان صالح ما را زیارت کند تا ثواب زیارت ما برای او نوشته شود و کسی که توانایی احسان به ما را ندارد به محبان صالح ما احسان کند تا ثواب احسان به ما برای او ثبت شود.</a:t>
            </a:r>
          </a:p>
          <a:p>
            <a:pPr algn="just" rtl="1"/>
            <a:endParaRPr lang="fa-IR" sz="2400" dirty="0"/>
          </a:p>
          <a:p>
            <a:pPr algn="just" rtl="1"/>
            <a:r>
              <a:rPr lang="fa-IR" sz="2400" dirty="0" smtClean="0"/>
              <a:t>امام موسی بن جعفر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می فرمایند:</a:t>
            </a:r>
          </a:p>
          <a:p>
            <a:pPr algn="just" rtl="1"/>
            <a:r>
              <a:rPr lang="fa-IR" sz="2400" dirty="0" smtClean="0"/>
              <a:t>کسی که </a:t>
            </a:r>
            <a:r>
              <a:rPr lang="fa-IR" sz="2400" dirty="0" err="1" smtClean="0"/>
              <a:t>حاجتی</a:t>
            </a:r>
            <a:r>
              <a:rPr lang="fa-IR" sz="2400" dirty="0" smtClean="0"/>
              <a:t> از دوستان ما را روا کند مثل این است که </a:t>
            </a:r>
            <a:r>
              <a:rPr lang="fa-IR" sz="2400" dirty="0" err="1" smtClean="0"/>
              <a:t>حاجتی</a:t>
            </a:r>
            <a:r>
              <a:rPr lang="fa-IR" sz="2400" dirty="0" smtClean="0"/>
              <a:t> از همه ما را روا کند.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967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احترام به آن چه که منسوب به امام زمان است.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30" y="2024743"/>
            <a:ext cx="10116682" cy="401662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/>
              <a:t>امام صادق علیه </a:t>
            </a:r>
            <a:r>
              <a:rPr lang="fa-IR" sz="2800" dirty="0" err="1" smtClean="0"/>
              <a:t>السلام</a:t>
            </a:r>
            <a:r>
              <a:rPr lang="fa-IR" sz="2800" dirty="0" smtClean="0"/>
              <a:t> می فرمایند:</a:t>
            </a:r>
          </a:p>
          <a:p>
            <a:pPr algn="just" rtl="1"/>
            <a:endParaRPr lang="fa-IR" sz="2800" dirty="0" smtClean="0"/>
          </a:p>
          <a:p>
            <a:pPr algn="just" rtl="1"/>
            <a:r>
              <a:rPr lang="fa-IR" sz="2800" dirty="0" smtClean="0"/>
              <a:t>در روز قیامت چهار روز را مانند عروس زینت کرده به نزد عرش الهی می برند که ان چهار روز عبارتند از: </a:t>
            </a:r>
          </a:p>
          <a:p>
            <a:pPr algn="just" rtl="1"/>
            <a:endParaRPr lang="fa-IR" sz="2800" dirty="0" smtClean="0"/>
          </a:p>
          <a:p>
            <a:pPr algn="just" rtl="1"/>
            <a:r>
              <a:rPr lang="fa-IR" sz="2800" dirty="0" smtClean="0"/>
              <a:t>عید قربان عید غدیر عید فطر و روز جمعه که عید غدیر در میان </a:t>
            </a:r>
            <a:r>
              <a:rPr lang="fa-IR" sz="2800" dirty="0" err="1" smtClean="0"/>
              <a:t>انها</a:t>
            </a:r>
            <a:r>
              <a:rPr lang="fa-IR" sz="2800" dirty="0" smtClean="0"/>
              <a:t> همانند ماه است در میان ستارگان.</a:t>
            </a:r>
          </a:p>
          <a:p>
            <a:pPr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016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2900"/>
            <a:ext cx="9065675" cy="1562100"/>
          </a:xfrm>
        </p:spPr>
        <p:txBody>
          <a:bodyPr/>
          <a:lstStyle/>
          <a:p>
            <a:pPr algn="r" rtl="1"/>
            <a:r>
              <a:rPr lang="fa-IR" dirty="0" err="1" smtClean="0"/>
              <a:t>اداب</a:t>
            </a:r>
            <a:r>
              <a:rPr lang="fa-IR" dirty="0" smtClean="0"/>
              <a:t> و شرایط بیعت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6" y="1469571"/>
            <a:ext cx="10998426" cy="4947557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/>
              <a:t>۱- خلوص:</a:t>
            </a:r>
          </a:p>
          <a:p>
            <a:pPr algn="just" rtl="1"/>
            <a:r>
              <a:rPr lang="fa-IR" sz="2400" dirty="0" smtClean="0"/>
              <a:t>مهمترین شرط قبولی بیعت با امام زمان و اصل در قبولی هر عملی خلوص است </a:t>
            </a:r>
          </a:p>
          <a:p>
            <a:pPr algn="just" rtl="1"/>
            <a:r>
              <a:rPr lang="fa-IR" sz="2400" dirty="0" smtClean="0"/>
              <a:t>خلوص قلبی دو جنبه مهم دارد یک جنبه مهم ان محبت داشتن به </a:t>
            </a:r>
            <a:r>
              <a:rPr lang="fa-IR" sz="2400" dirty="0" err="1" smtClean="0"/>
              <a:t>ایٔمه</a:t>
            </a:r>
            <a:r>
              <a:rPr lang="fa-IR" sz="2400" dirty="0" smtClean="0"/>
              <a:t> اطهار است و جنبه دیگر محبت نداشتن به دشمنان </a:t>
            </a:r>
            <a:r>
              <a:rPr lang="fa-IR" sz="2400" dirty="0" err="1" smtClean="0"/>
              <a:t>انان</a:t>
            </a:r>
            <a:r>
              <a:rPr lang="fa-IR" sz="2400" dirty="0" smtClean="0"/>
              <a:t> یا به تعبیر صحیح تر دشمنی با دشمنانشان.</a:t>
            </a:r>
          </a:p>
          <a:p>
            <a:pPr algn="just" rtl="1"/>
            <a:endParaRPr lang="fa-IR" sz="2400" dirty="0"/>
          </a:p>
          <a:p>
            <a:pPr algn="just" rtl="1"/>
            <a:r>
              <a:rPr lang="fa-IR" sz="2400" dirty="0" smtClean="0"/>
              <a:t>۲- اجتناب از گناهان:</a:t>
            </a:r>
          </a:p>
          <a:p>
            <a:pPr algn="just" rtl="1"/>
            <a:r>
              <a:rPr lang="fa-IR" sz="2400" dirty="0" smtClean="0"/>
              <a:t>دومین شرط اساسی و مهم که باعث قبولی بیعت و اثر داشتن ان می گردد اجتناب از گناهان و </a:t>
            </a:r>
            <a:r>
              <a:rPr lang="fa-IR" sz="2400" dirty="0" err="1" smtClean="0"/>
              <a:t>معاصی</a:t>
            </a:r>
            <a:r>
              <a:rPr lang="fa-IR" sz="2400" dirty="0" smtClean="0"/>
              <a:t> است. </a:t>
            </a:r>
          </a:p>
          <a:p>
            <a:pPr algn="just" rtl="1"/>
            <a:r>
              <a:rPr lang="fa-IR" sz="2400" dirty="0" smtClean="0"/>
              <a:t>مهمترین ادب در محضر امام اجتناب از </a:t>
            </a:r>
            <a:r>
              <a:rPr lang="fa-IR" sz="2400" dirty="0" err="1" smtClean="0"/>
              <a:t>قبایح</a:t>
            </a:r>
            <a:r>
              <a:rPr lang="fa-IR" sz="2400" dirty="0" smtClean="0"/>
              <a:t> و </a:t>
            </a:r>
            <a:r>
              <a:rPr lang="fa-IR" sz="2400" dirty="0" err="1" smtClean="0"/>
              <a:t>معاصی</a:t>
            </a:r>
            <a:r>
              <a:rPr lang="fa-IR" sz="2400" dirty="0" smtClean="0"/>
              <a:t> است و حتی بر ما لازم می شود از </a:t>
            </a:r>
            <a:r>
              <a:rPr lang="fa-IR" sz="2400" dirty="0" err="1" smtClean="0"/>
              <a:t>لهویات</a:t>
            </a:r>
            <a:r>
              <a:rPr lang="fa-IR" sz="2400" dirty="0" smtClean="0"/>
              <a:t> و </a:t>
            </a:r>
            <a:r>
              <a:rPr lang="fa-IR" sz="2400" dirty="0" err="1" smtClean="0"/>
              <a:t>لغویات</a:t>
            </a:r>
            <a:r>
              <a:rPr lang="fa-IR" sz="2400" dirty="0" smtClean="0"/>
              <a:t> نیز دوری کنیم.</a:t>
            </a:r>
          </a:p>
        </p:txBody>
      </p:sp>
    </p:spTree>
    <p:extLst>
      <p:ext uri="{BB962C8B-B14F-4D97-AF65-F5344CB8AC3E}">
        <p14:creationId xmlns:p14="http://schemas.microsoft.com/office/powerpoint/2010/main" val="35526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4644"/>
            <a:ext cx="11276012" cy="5633356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2400" dirty="0" smtClean="0"/>
              <a:t>فرامین خداوند متعال به بندگان انواع مختلفی دارد ک بهت راست انجام شود که هر کدام اثرات متفاوتی دارد.</a:t>
            </a:r>
          </a:p>
          <a:p>
            <a:pPr algn="just" rtl="1"/>
            <a:r>
              <a:rPr lang="fa-IR" sz="2400" dirty="0" smtClean="0"/>
              <a:t>مانند میوه </a:t>
            </a:r>
            <a:r>
              <a:rPr lang="fa-IR" sz="2400" dirty="0" err="1" smtClean="0"/>
              <a:t>جات</a:t>
            </a:r>
            <a:r>
              <a:rPr lang="fa-IR" sz="2400" dirty="0" smtClean="0"/>
              <a:t> که هر کدام طعم و مزه و خاصیت و بو و اثر خاصی دارد که در دیگری نیست پس نمیتوان ب میوه خاصی اکتفا کرد</a:t>
            </a:r>
          </a:p>
          <a:p>
            <a:pPr algn="just" rtl="1"/>
            <a:r>
              <a:rPr lang="fa-IR" sz="2400" dirty="0" smtClean="0"/>
              <a:t>اعمال و عبادات بندگان نیز اینگونه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 اکتفا ب یکی از </a:t>
            </a:r>
            <a:r>
              <a:rPr lang="fa-IR" sz="2400" dirty="0" err="1" smtClean="0"/>
              <a:t>انها</a:t>
            </a:r>
            <a:r>
              <a:rPr lang="fa-IR" sz="2400" dirty="0" smtClean="0"/>
              <a:t> محروم ماندن از سایر </a:t>
            </a:r>
            <a:r>
              <a:rPr lang="fa-IR" sz="2400" dirty="0" err="1" smtClean="0"/>
              <a:t>فیوضات</a:t>
            </a:r>
            <a:r>
              <a:rPr lang="fa-IR" sz="2400" dirty="0" smtClean="0"/>
              <a:t> اعمال دیگر است</a:t>
            </a:r>
          </a:p>
          <a:p>
            <a:pPr algn="just" rtl="1"/>
            <a:r>
              <a:rPr lang="fa-IR" sz="2400" dirty="0" smtClean="0"/>
              <a:t>در روایات بیان شده بعضی اعمال افضل تر </a:t>
            </a:r>
          </a:p>
          <a:p>
            <a:pPr marL="0" indent="0" algn="just" rtl="1">
              <a:buNone/>
            </a:pPr>
            <a:r>
              <a:rPr lang="fa-IR" sz="2400" dirty="0" smtClean="0"/>
              <a:t>    بعضی خواص دنیوی برخی خواص اخروی دارد</a:t>
            </a:r>
          </a:p>
          <a:p>
            <a:pPr algn="just" rtl="1"/>
            <a:r>
              <a:rPr lang="fa-IR" sz="2400" dirty="0" smtClean="0"/>
              <a:t>رجال لا </a:t>
            </a:r>
            <a:r>
              <a:rPr lang="fa-IR" sz="2400" dirty="0" err="1" smtClean="0"/>
              <a:t>تلهیهم</a:t>
            </a:r>
            <a:r>
              <a:rPr lang="fa-IR" sz="2400" dirty="0" smtClean="0"/>
              <a:t> </a:t>
            </a:r>
            <a:r>
              <a:rPr lang="fa-IR" sz="2400" dirty="0" err="1" smtClean="0"/>
              <a:t>تجاره</a:t>
            </a:r>
            <a:r>
              <a:rPr lang="fa-IR" sz="2400" dirty="0" smtClean="0"/>
              <a:t> و لا بیع عن ذکر الله (نور/۳۶)</a:t>
            </a:r>
          </a:p>
          <a:p>
            <a:pPr algn="just" rtl="1"/>
            <a:r>
              <a:rPr lang="fa-IR" sz="2400" dirty="0" err="1" smtClean="0"/>
              <a:t>لکل</a:t>
            </a:r>
            <a:r>
              <a:rPr lang="fa-IR" sz="2400" dirty="0" smtClean="0"/>
              <a:t> باب </a:t>
            </a:r>
            <a:r>
              <a:rPr lang="fa-IR" sz="2400" dirty="0" err="1" smtClean="0"/>
              <a:t>رغبه</a:t>
            </a:r>
            <a:r>
              <a:rPr lang="fa-IR" sz="2400" dirty="0" smtClean="0"/>
              <a:t> الی الله ید </a:t>
            </a:r>
            <a:r>
              <a:rPr lang="fa-IR" sz="2400" dirty="0" err="1" smtClean="0"/>
              <a:t>قارعه</a:t>
            </a:r>
            <a:r>
              <a:rPr lang="fa-IR" sz="2400" dirty="0" smtClean="0"/>
              <a:t>(</a:t>
            </a:r>
            <a:r>
              <a:rPr lang="fa-IR" sz="2400" dirty="0" err="1" smtClean="0"/>
              <a:t>نهج</a:t>
            </a:r>
            <a:r>
              <a:rPr lang="fa-IR" sz="2400" dirty="0" smtClean="0"/>
              <a:t> </a:t>
            </a:r>
            <a:r>
              <a:rPr lang="fa-IR" sz="2400" dirty="0" err="1" smtClean="0"/>
              <a:t>البلاغه</a:t>
            </a:r>
            <a:r>
              <a:rPr lang="fa-IR" sz="2400" dirty="0" smtClean="0"/>
              <a:t>/خطبه۲۲۲)</a:t>
            </a:r>
          </a:p>
          <a:p>
            <a:pPr algn="just" rtl="1"/>
            <a:r>
              <a:rPr lang="fa-IR" sz="2400" dirty="0" smtClean="0"/>
              <a:t>اهل بیت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همه اعمال را انجام میداده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.</a:t>
            </a:r>
          </a:p>
          <a:p>
            <a:pPr algn="just" rtl="1"/>
            <a:r>
              <a:rPr lang="fa-IR" sz="2400" dirty="0" smtClean="0"/>
              <a:t>ما من شی </a:t>
            </a:r>
            <a:r>
              <a:rPr lang="fa-IR" sz="2400" dirty="0" err="1" smtClean="0"/>
              <a:t>احب</a:t>
            </a:r>
            <a:r>
              <a:rPr lang="fa-IR" sz="2400" dirty="0" smtClean="0"/>
              <a:t> الی الله </a:t>
            </a:r>
            <a:r>
              <a:rPr lang="fa-IR" sz="2400" dirty="0" err="1" smtClean="0"/>
              <a:t>عزوجل</a:t>
            </a:r>
            <a:r>
              <a:rPr lang="fa-IR" sz="2400" dirty="0" smtClean="0"/>
              <a:t> من عمل </a:t>
            </a:r>
            <a:r>
              <a:rPr lang="fa-IR" sz="2400" dirty="0" err="1" smtClean="0"/>
              <a:t>یداوم</a:t>
            </a:r>
            <a:r>
              <a:rPr lang="fa-IR" sz="2400" dirty="0" smtClean="0"/>
              <a:t> علیه </a:t>
            </a:r>
          </a:p>
          <a:p>
            <a:pPr marL="0" indent="0" algn="just" rtl="1">
              <a:buNone/>
            </a:pPr>
            <a:r>
              <a:rPr lang="fa-IR" sz="2400" dirty="0" smtClean="0"/>
              <a:t>    و ان </a:t>
            </a:r>
            <a:r>
              <a:rPr lang="fa-IR" sz="2400" dirty="0" err="1" smtClean="0"/>
              <a:t>قل</a:t>
            </a:r>
            <a:endParaRPr lang="fa-IR" sz="2400" dirty="0" smtClean="0"/>
          </a:p>
          <a:p>
            <a:pPr algn="just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" y="3363686"/>
            <a:ext cx="4233779" cy="349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95944"/>
            <a:ext cx="8911687" cy="1028700"/>
          </a:xfrm>
        </p:spPr>
        <p:txBody>
          <a:bodyPr/>
          <a:lstStyle/>
          <a:p>
            <a:pPr algn="r" rtl="1"/>
            <a:r>
              <a:rPr lang="fa-IR" dirty="0" smtClean="0"/>
              <a:t>اعمال عید غدیر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84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2900"/>
            <a:ext cx="8911687" cy="1111913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بیعت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905000"/>
            <a:ext cx="11478986" cy="4490636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امروز غدیر                           </a:t>
            </a:r>
            <a:r>
              <a:rPr lang="fa-IR" sz="2400" dirty="0" err="1" smtClean="0"/>
              <a:t>غدیر</a:t>
            </a:r>
            <a:r>
              <a:rPr lang="fa-IR" sz="2400" dirty="0" smtClean="0"/>
              <a:t> ما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امروز بیعت                          </a:t>
            </a:r>
            <a:r>
              <a:rPr lang="fa-IR" sz="2400" dirty="0" err="1" smtClean="0"/>
              <a:t>بیعت</a:t>
            </a:r>
            <a:r>
              <a:rPr lang="fa-IR" sz="2400" dirty="0" smtClean="0"/>
              <a:t> با امام زمان علیه </a:t>
            </a:r>
            <a:r>
              <a:rPr lang="fa-IR" sz="2400" dirty="0" err="1" smtClean="0"/>
              <a:t>السلام</a:t>
            </a:r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بیعت </a:t>
            </a:r>
            <a:r>
              <a:rPr lang="fa-IR" sz="2400" dirty="0"/>
              <a:t>بالاترین و کامل ترین عمل در این روز شریف است.</a:t>
            </a:r>
          </a:p>
          <a:p>
            <a:pPr algn="r" rtl="1"/>
            <a:r>
              <a:rPr lang="fa-IR" sz="2400" dirty="0"/>
              <a:t>تجدید بیعت با وجود نازنین و مبارک حضرت بقیه الله </a:t>
            </a:r>
            <a:r>
              <a:rPr lang="fa-IR" sz="2400" dirty="0" err="1"/>
              <a:t>الاعظم</a:t>
            </a:r>
            <a:r>
              <a:rPr lang="fa-IR" sz="2400" dirty="0"/>
              <a:t> </a:t>
            </a:r>
            <a:endParaRPr lang="fa-IR" sz="2400" dirty="0" smtClean="0"/>
          </a:p>
          <a:p>
            <a:pPr mar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   </a:t>
            </a:r>
            <a:r>
              <a:rPr lang="fa-IR" sz="2400" dirty="0" err="1" smtClean="0"/>
              <a:t>حجه</a:t>
            </a:r>
            <a:r>
              <a:rPr lang="fa-IR" sz="2400" dirty="0" smtClean="0"/>
              <a:t> </a:t>
            </a:r>
            <a:r>
              <a:rPr lang="fa-IR" sz="2400" dirty="0"/>
              <a:t>بن </a:t>
            </a:r>
            <a:r>
              <a:rPr lang="fa-IR" sz="2400" dirty="0" err="1"/>
              <a:t>الحسن</a:t>
            </a:r>
            <a:r>
              <a:rPr lang="fa-IR" sz="2400" dirty="0"/>
              <a:t> </a:t>
            </a:r>
            <a:r>
              <a:rPr lang="fa-IR" sz="2400" dirty="0" err="1"/>
              <a:t>العسگری</a:t>
            </a:r>
            <a:r>
              <a:rPr lang="fa-IR" sz="2400" dirty="0"/>
              <a:t> </a:t>
            </a:r>
            <a:r>
              <a:rPr lang="fa-IR" sz="2400" dirty="0" err="1"/>
              <a:t>عجل</a:t>
            </a:r>
            <a:r>
              <a:rPr lang="fa-IR" sz="2400" dirty="0"/>
              <a:t> الله تعالی </a:t>
            </a:r>
            <a:r>
              <a:rPr lang="fa-IR" sz="2400" dirty="0" smtClean="0"/>
              <a:t>فرجه</a:t>
            </a:r>
            <a:endParaRPr lang="fa-IR" sz="2400" dirty="0"/>
          </a:p>
        </p:txBody>
      </p:sp>
      <p:sp>
        <p:nvSpPr>
          <p:cNvPr id="4" name="Left Arrow 3"/>
          <p:cNvSpPr/>
          <p:nvPr/>
        </p:nvSpPr>
        <p:spPr>
          <a:xfrm>
            <a:off x="7996453" y="2089949"/>
            <a:ext cx="1986455" cy="268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7996453" y="3078939"/>
            <a:ext cx="1986455" cy="268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" y="1454813"/>
            <a:ext cx="3624943" cy="494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21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2900"/>
            <a:ext cx="8911687" cy="947057"/>
          </a:xfrm>
        </p:spPr>
        <p:txBody>
          <a:bodyPr/>
          <a:lstStyle/>
          <a:p>
            <a:pPr algn="r" rtl="1"/>
            <a:r>
              <a:rPr lang="fa-IR" dirty="0"/>
              <a:t>برتری بیعت در این روز از دیدگاه عقل و </a:t>
            </a:r>
            <a:r>
              <a:rPr lang="fa-IR" dirty="0" smtClean="0"/>
              <a:t>نقل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729" y="1289957"/>
            <a:ext cx="7462157" cy="5241471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fa-IR" sz="2800" dirty="0" smtClean="0"/>
              <a:t>مهم ترین </a:t>
            </a:r>
            <a:r>
              <a:rPr lang="fa-IR" sz="2800" dirty="0" err="1" smtClean="0"/>
              <a:t>مسپله</a:t>
            </a:r>
            <a:r>
              <a:rPr lang="fa-IR" sz="2800" dirty="0" smtClean="0"/>
              <a:t> بعد از توحید و </a:t>
            </a:r>
            <a:r>
              <a:rPr lang="fa-IR" sz="2800" dirty="0" err="1" smtClean="0"/>
              <a:t>نبوت</a:t>
            </a:r>
            <a:r>
              <a:rPr lang="fa-IR" sz="2800" dirty="0" smtClean="0"/>
              <a:t> </a:t>
            </a:r>
            <a:r>
              <a:rPr lang="fa-IR" sz="2800" dirty="0" err="1" smtClean="0"/>
              <a:t>مسٔله</a:t>
            </a:r>
            <a:r>
              <a:rPr lang="fa-IR" sz="2800" dirty="0" smtClean="0"/>
              <a:t> </a:t>
            </a:r>
            <a:r>
              <a:rPr lang="fa-IR" sz="2800" dirty="0" err="1" smtClean="0"/>
              <a:t>امامت</a:t>
            </a:r>
            <a:r>
              <a:rPr lang="fa-IR" sz="2800" dirty="0" smtClean="0"/>
              <a:t> است </a:t>
            </a:r>
          </a:p>
          <a:p>
            <a:pPr marL="0" indent="0" algn="just" rtl="1">
              <a:buNone/>
            </a:pPr>
            <a:endParaRPr lang="fa-IR" sz="2800" dirty="0" smtClean="0"/>
          </a:p>
          <a:p>
            <a:pPr algn="just" rtl="1"/>
            <a:r>
              <a:rPr lang="fa-IR" sz="2800" dirty="0" smtClean="0"/>
              <a:t>ولایت </a:t>
            </a:r>
            <a:r>
              <a:rPr lang="fa-IR" sz="2800" dirty="0" err="1" smtClean="0"/>
              <a:t>ائمه</a:t>
            </a:r>
            <a:r>
              <a:rPr lang="fa-IR" sz="2800" dirty="0" smtClean="0"/>
              <a:t> </a:t>
            </a:r>
            <a:r>
              <a:rPr lang="fa-IR" sz="2800" dirty="0" err="1" smtClean="0"/>
              <a:t>علیهم</a:t>
            </a:r>
            <a:r>
              <a:rPr lang="fa-IR" sz="2800" dirty="0" smtClean="0"/>
              <a:t> </a:t>
            </a:r>
            <a:r>
              <a:rPr lang="fa-IR" sz="2800" dirty="0" err="1" smtClean="0"/>
              <a:t>السلام</a:t>
            </a:r>
            <a:r>
              <a:rPr lang="fa-IR" sz="2800" dirty="0" smtClean="0"/>
              <a:t> بهترین دلیل طبق آیه یا ایها </a:t>
            </a:r>
            <a:r>
              <a:rPr lang="fa-IR" sz="2800" dirty="0" err="1" smtClean="0"/>
              <a:t>الرسول</a:t>
            </a:r>
            <a:r>
              <a:rPr lang="fa-IR" sz="2800" dirty="0" smtClean="0"/>
              <a:t> </a:t>
            </a:r>
          </a:p>
          <a:p>
            <a:pPr marL="0" indent="0" algn="just" rtl="1">
              <a:buNone/>
            </a:pPr>
            <a:endParaRPr lang="fa-IR" sz="2800" dirty="0" smtClean="0"/>
          </a:p>
          <a:p>
            <a:pPr algn="just" rtl="1"/>
            <a:r>
              <a:rPr lang="fa-IR" sz="2800" dirty="0" smtClean="0"/>
              <a:t>چرا که تبلیغ رسالت متوقف بر ابلاغ </a:t>
            </a:r>
            <a:r>
              <a:rPr lang="fa-IR" sz="2800" dirty="0" err="1" smtClean="0"/>
              <a:t>امامت</a:t>
            </a:r>
            <a:r>
              <a:rPr lang="fa-IR" sz="2800" dirty="0" smtClean="0"/>
              <a:t> است</a:t>
            </a:r>
          </a:p>
          <a:p>
            <a:pPr marL="0" indent="0" algn="just" rtl="1">
              <a:buNone/>
            </a:pPr>
            <a:endParaRPr lang="fa-IR" sz="2800" dirty="0" smtClean="0"/>
          </a:p>
          <a:p>
            <a:pPr algn="just" rtl="1"/>
            <a:r>
              <a:rPr lang="fa-IR" sz="2800" dirty="0" smtClean="0"/>
              <a:t>از سوی دیگر بهترین انجام عمل ان است که در زمان و مکان خاصی بوقوع بپیوند</a:t>
            </a:r>
          </a:p>
          <a:p>
            <a:pPr marL="0" indent="0" algn="just" rtl="1">
              <a:buNone/>
            </a:pPr>
            <a:endParaRPr lang="fa-IR" sz="2800" dirty="0" smtClean="0"/>
          </a:p>
          <a:p>
            <a:pPr algn="just" rtl="1"/>
            <a:r>
              <a:rPr lang="fa-IR" sz="2800" dirty="0" smtClean="0"/>
              <a:t>مانند نور گیاه که بهترین محصول را زمانی می دهد که در بهترین زمان و مکان و مناسب ترین شرایط کاشته شود.</a:t>
            </a:r>
          </a:p>
          <a:p>
            <a:pPr algn="r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3" y="1673678"/>
            <a:ext cx="3350759" cy="4474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87497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6958"/>
            <a:ext cx="11177209" cy="979714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بیعت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26672"/>
            <a:ext cx="8082643" cy="5372099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 smtClean="0"/>
              <a:t>امور عبادی نیز همچنین هستند و برای هر کدام زمانی مشخص گردیده که انجام امور در ان زمان فضیلت دارد.</a:t>
            </a:r>
          </a:p>
          <a:p>
            <a:pPr algn="just" rtl="1"/>
            <a:r>
              <a:rPr lang="fa-IR" sz="2000" dirty="0" smtClean="0"/>
              <a:t>برای مثال بهترین وقت </a:t>
            </a:r>
            <a:r>
              <a:rPr lang="fa-IR" sz="2000" dirty="0" err="1" smtClean="0"/>
              <a:t>قرایٔت</a:t>
            </a:r>
            <a:r>
              <a:rPr lang="fa-IR" sz="2000" dirty="0" smtClean="0"/>
              <a:t> قران ماه مبارک رمضان است. </a:t>
            </a:r>
          </a:p>
          <a:p>
            <a:pPr algn="just" rtl="1"/>
            <a:r>
              <a:rPr lang="fa-IR" sz="2000" dirty="0" smtClean="0"/>
              <a:t>با اینکه </a:t>
            </a:r>
            <a:r>
              <a:rPr lang="fa-IR" sz="2000" dirty="0" err="1" smtClean="0"/>
              <a:t>جبرییل</a:t>
            </a:r>
            <a:r>
              <a:rPr lang="fa-IR" sz="2000" dirty="0" smtClean="0"/>
              <a:t> امین در </a:t>
            </a:r>
            <a:r>
              <a:rPr lang="fa-IR" sz="2000" dirty="0" err="1" smtClean="0"/>
              <a:t>حجه</a:t>
            </a:r>
            <a:r>
              <a:rPr lang="fa-IR" sz="2000" dirty="0" smtClean="0"/>
              <a:t> </a:t>
            </a:r>
            <a:r>
              <a:rPr lang="fa-IR" sz="2000" dirty="0" err="1" smtClean="0"/>
              <a:t>الوداع</a:t>
            </a:r>
            <a:r>
              <a:rPr lang="fa-IR" sz="2000" dirty="0" smtClean="0"/>
              <a:t> چندین رتبه در مکان های مختلف نازل شد مثل کعبه منی و </a:t>
            </a:r>
            <a:r>
              <a:rPr lang="fa-IR" sz="2000" dirty="0" err="1" smtClean="0"/>
              <a:t>جحفه</a:t>
            </a:r>
            <a:r>
              <a:rPr lang="fa-IR" sz="2000" dirty="0" smtClean="0"/>
              <a:t> و مسجد حیف ولی اراده خداوند بر ان قرار گرفت که نصب خلافت د </a:t>
            </a:r>
            <a:r>
              <a:rPr lang="fa-IR" sz="2000" dirty="0" err="1" smtClean="0"/>
              <a:t>رهجدهم</a:t>
            </a:r>
            <a:r>
              <a:rPr lang="fa-IR" sz="2000" dirty="0" smtClean="0"/>
              <a:t> ذی </a:t>
            </a:r>
            <a:r>
              <a:rPr lang="fa-IR" sz="2000" dirty="0" err="1" smtClean="0"/>
              <a:t>الحجه</a:t>
            </a:r>
            <a:r>
              <a:rPr lang="fa-IR" sz="2000" dirty="0" smtClean="0"/>
              <a:t> واقع شود.</a:t>
            </a:r>
          </a:p>
          <a:p>
            <a:pPr algn="just" rtl="1"/>
            <a:r>
              <a:rPr lang="fa-IR" sz="2000" dirty="0" smtClean="0"/>
              <a:t>امام رضا علیه </a:t>
            </a:r>
            <a:r>
              <a:rPr lang="fa-IR" sz="2000" dirty="0" err="1" smtClean="0"/>
              <a:t>السلام</a:t>
            </a:r>
            <a:r>
              <a:rPr lang="fa-IR" sz="2000" dirty="0" smtClean="0"/>
              <a:t> می فرمایند: عرضه ولایت امیر </a:t>
            </a:r>
            <a:r>
              <a:rPr lang="fa-IR" sz="2000" dirty="0" err="1" smtClean="0"/>
              <a:t>المومنین</a:t>
            </a:r>
            <a:r>
              <a:rPr lang="fa-IR" sz="2000" dirty="0" smtClean="0"/>
              <a:t> بر همه موجودات از اهل </a:t>
            </a:r>
            <a:r>
              <a:rPr lang="fa-IR" sz="2000" dirty="0" err="1" smtClean="0"/>
              <a:t>اسمان</a:t>
            </a:r>
            <a:r>
              <a:rPr lang="fa-IR" sz="2000" dirty="0" smtClean="0"/>
              <a:t> و زمین در این روز مبارک بوده است.(بحار/۲۷/۲۶۳) </a:t>
            </a:r>
          </a:p>
          <a:p>
            <a:pPr algn="just" rtl="1"/>
            <a:r>
              <a:rPr lang="fa-IR" sz="2000" dirty="0" smtClean="0"/>
              <a:t>امام صادق علیه </a:t>
            </a:r>
            <a:r>
              <a:rPr lang="fa-IR" sz="2000" dirty="0" err="1" smtClean="0"/>
              <a:t>السلام</a:t>
            </a:r>
            <a:r>
              <a:rPr lang="fa-IR" sz="2000" dirty="0" smtClean="0"/>
              <a:t> می فرمایند: </a:t>
            </a:r>
            <a:r>
              <a:rPr lang="fa-IR" sz="2000" dirty="0" err="1" smtClean="0"/>
              <a:t>لعلک</a:t>
            </a:r>
            <a:r>
              <a:rPr lang="fa-IR" sz="2000" dirty="0" smtClean="0"/>
              <a:t> تری ان الله </a:t>
            </a:r>
            <a:r>
              <a:rPr lang="fa-IR" sz="2000" dirty="0" err="1" smtClean="0"/>
              <a:t>عزوجل</a:t>
            </a:r>
            <a:r>
              <a:rPr lang="fa-IR" sz="2000" dirty="0" smtClean="0"/>
              <a:t> خلق </a:t>
            </a:r>
            <a:r>
              <a:rPr lang="fa-IR" sz="2000" dirty="0" err="1" smtClean="0"/>
              <a:t>یوما</a:t>
            </a:r>
            <a:r>
              <a:rPr lang="fa-IR" sz="2000" dirty="0" smtClean="0"/>
              <a:t> اعظم </a:t>
            </a:r>
            <a:r>
              <a:rPr lang="fa-IR" sz="2000" dirty="0" err="1" smtClean="0"/>
              <a:t>حرمه</a:t>
            </a:r>
            <a:r>
              <a:rPr lang="fa-IR" sz="2000" dirty="0" smtClean="0"/>
              <a:t> منه؟ لا و الله لا و الله لا و الله </a:t>
            </a:r>
          </a:p>
          <a:p>
            <a:pPr algn="just" rtl="1"/>
            <a:r>
              <a:rPr lang="fa-IR" sz="2000" dirty="0" smtClean="0"/>
              <a:t>اراده خداوند این بوده است که در این روز بهترین و والاترین عمل تجدید بیعت باشد.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2" y="1992086"/>
            <a:ext cx="3620050" cy="370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5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7" y="163286"/>
            <a:ext cx="8654143" cy="1061357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معنای بیعت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886" y="1224643"/>
            <a:ext cx="8180613" cy="5355771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/>
              <a:t>تسلیم شدن  و قبول کردن امر ولایت و </a:t>
            </a:r>
            <a:r>
              <a:rPr lang="fa-IR" sz="2400" dirty="0" err="1" smtClean="0"/>
              <a:t>وصایت</a:t>
            </a:r>
            <a:r>
              <a:rPr lang="fa-IR" sz="2400" dirty="0" smtClean="0"/>
              <a:t> و خلافت از جانب خدا توسط پیامبر</a:t>
            </a:r>
          </a:p>
          <a:p>
            <a:pPr algn="just" rtl="1"/>
            <a:r>
              <a:rPr lang="fa-IR" sz="2400" dirty="0" smtClean="0"/>
              <a:t>قبول قلبی:</a:t>
            </a:r>
          </a:p>
          <a:p>
            <a:pPr algn="just" rtl="1"/>
            <a:r>
              <a:rPr lang="fa-IR" sz="2400" dirty="0" smtClean="0"/>
              <a:t>یعنی از روی یقین به تمامی </a:t>
            </a:r>
            <a:r>
              <a:rPr lang="fa-IR" sz="2400" dirty="0" err="1" smtClean="0"/>
              <a:t>شیٔونات</a:t>
            </a:r>
            <a:r>
              <a:rPr lang="fa-IR" sz="2400" dirty="0" smtClean="0"/>
              <a:t> امام و مقام  </a:t>
            </a:r>
            <a:r>
              <a:rPr lang="fa-IR" sz="2400" dirty="0" err="1" smtClean="0"/>
              <a:t>ولایتشان</a:t>
            </a:r>
            <a:r>
              <a:rPr lang="fa-IR" sz="2400" dirty="0" smtClean="0"/>
              <a:t> معتقد باشیم</a:t>
            </a:r>
          </a:p>
          <a:p>
            <a:pPr algn="just" rtl="1"/>
            <a:r>
              <a:rPr lang="fa-IR" sz="2400" dirty="0" smtClean="0"/>
              <a:t>ایشان را اولی بر خودمان صاحب جان و مال و صاحب اختیار خودمان بدانیم</a:t>
            </a:r>
          </a:p>
          <a:p>
            <a:pPr algn="just" rtl="1"/>
            <a:r>
              <a:rPr lang="fa-IR" sz="2400" dirty="0" smtClean="0"/>
              <a:t>قبول زبانی:</a:t>
            </a:r>
          </a:p>
          <a:p>
            <a:pPr algn="just" rtl="1"/>
            <a:r>
              <a:rPr lang="fa-IR" sz="2400" dirty="0" smtClean="0"/>
              <a:t>این مطلب را به زبان بیاوریم</a:t>
            </a:r>
          </a:p>
          <a:p>
            <a:pPr algn="just" rtl="1"/>
            <a:r>
              <a:rPr lang="fa-IR" sz="2400" dirty="0" smtClean="0"/>
              <a:t>قبول عملی:</a:t>
            </a:r>
          </a:p>
          <a:p>
            <a:pPr algn="just" rtl="1"/>
            <a:r>
              <a:rPr lang="fa-IR" sz="2400" dirty="0" smtClean="0"/>
              <a:t>در مقام عمل این موضوع را وارد سازیم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2090057"/>
            <a:ext cx="3200400" cy="398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18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3" y="146957"/>
            <a:ext cx="8654143" cy="1175657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چگونگی بیعت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45029"/>
            <a:ext cx="11348356" cy="21553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معمولا اولین چیزی ک به ذهن ما میرسد این مطلب است که یک نفر با شخص دیگر دست بدهد در حالیکه برای بیعت با امام چنین عملی شرط نیست. 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 smtClean="0"/>
              <a:t>بیعت واقعی همان تسلیـــــــــــــــــــــــــــــــــــــــم قلبی و زبانی و عملی است.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77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13" y="0"/>
            <a:ext cx="8311243" cy="1143000"/>
          </a:xfrm>
        </p:spPr>
        <p:txBody>
          <a:bodyPr/>
          <a:lstStyle/>
          <a:p>
            <a:pPr algn="r" rtl="1"/>
            <a:r>
              <a:rPr lang="fa-IR" dirty="0" smtClean="0"/>
              <a:t>دلایل روایی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386" y="882869"/>
            <a:ext cx="7527470" cy="566601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400" dirty="0" smtClean="0"/>
              <a:t>پیامبر اکرم صلی الله علیه و اله: </a:t>
            </a:r>
          </a:p>
          <a:p>
            <a:pPr algn="r" rtl="1"/>
            <a:r>
              <a:rPr lang="fa-IR" sz="2400" dirty="0" smtClean="0"/>
              <a:t>الا و انی قد </a:t>
            </a:r>
            <a:r>
              <a:rPr lang="fa-IR" sz="2400" dirty="0" err="1" smtClean="0"/>
              <a:t>بایعت</a:t>
            </a:r>
            <a:r>
              <a:rPr lang="fa-IR" sz="2400" dirty="0" smtClean="0"/>
              <a:t> الله و علی قد </a:t>
            </a:r>
            <a:r>
              <a:rPr lang="fa-IR" sz="2400" dirty="0" err="1" smtClean="0"/>
              <a:t>بایعنی</a:t>
            </a:r>
            <a:r>
              <a:rPr lang="fa-IR" sz="2400" dirty="0" smtClean="0"/>
              <a:t> و انا </a:t>
            </a:r>
            <a:r>
              <a:rPr lang="fa-IR" sz="2400" dirty="0" err="1" smtClean="0"/>
              <a:t>اخذکم</a:t>
            </a:r>
            <a:r>
              <a:rPr lang="fa-IR" sz="2400" dirty="0" smtClean="0"/>
              <a:t> </a:t>
            </a:r>
            <a:r>
              <a:rPr lang="fa-IR" sz="2400" dirty="0" err="1" smtClean="0"/>
              <a:t>بالبیعه</a:t>
            </a:r>
            <a:r>
              <a:rPr lang="fa-IR" sz="2400" dirty="0" smtClean="0"/>
              <a:t> عن الله...</a:t>
            </a:r>
          </a:p>
          <a:p>
            <a:pPr algn="r" rtl="1"/>
            <a:r>
              <a:rPr lang="fa-IR" sz="2400" dirty="0" smtClean="0"/>
              <a:t>منظور تسلیم قلبی و زبانی و عملی است چرا که اگر غیر از این باشد بیعت پیامبر با خداوند معنایی نخواهد داشت.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 smtClean="0"/>
              <a:t>در دعای شریف عهد از امام صادق علیه </a:t>
            </a:r>
            <a:r>
              <a:rPr lang="fa-IR" sz="2400" dirty="0" err="1" smtClean="0"/>
              <a:t>السلام</a:t>
            </a:r>
            <a:r>
              <a:rPr lang="fa-IR" sz="2400" dirty="0" smtClean="0"/>
              <a:t> این چنین </a:t>
            </a:r>
            <a:r>
              <a:rPr lang="fa-IR" sz="2400" dirty="0" err="1" smtClean="0"/>
              <a:t>امده</a:t>
            </a:r>
            <a:r>
              <a:rPr lang="fa-IR" sz="2400" dirty="0" smtClean="0"/>
              <a:t>:</a:t>
            </a:r>
          </a:p>
          <a:p>
            <a:pPr algn="r" rtl="1"/>
            <a:r>
              <a:rPr lang="fa-IR" sz="2400" dirty="0" err="1" smtClean="0"/>
              <a:t>اللهم</a:t>
            </a:r>
            <a:r>
              <a:rPr lang="fa-IR" sz="2400" dirty="0" smtClean="0"/>
              <a:t> انی </a:t>
            </a:r>
            <a:r>
              <a:rPr lang="fa-IR" sz="2400" dirty="0" err="1" smtClean="0"/>
              <a:t>اجدد</a:t>
            </a:r>
            <a:r>
              <a:rPr lang="fa-IR" sz="2400" dirty="0" smtClean="0"/>
              <a:t> له فی </a:t>
            </a:r>
            <a:r>
              <a:rPr lang="fa-IR" sz="2400" dirty="0" err="1" smtClean="0"/>
              <a:t>صبیحه</a:t>
            </a:r>
            <a:r>
              <a:rPr lang="fa-IR" sz="2400" dirty="0" smtClean="0"/>
              <a:t> </a:t>
            </a:r>
            <a:r>
              <a:rPr lang="fa-IR" sz="2400" dirty="0" err="1" smtClean="0"/>
              <a:t>یومی</a:t>
            </a:r>
            <a:r>
              <a:rPr lang="fa-IR" sz="2400" dirty="0" smtClean="0"/>
              <a:t> </a:t>
            </a:r>
            <a:r>
              <a:rPr lang="fa-IR" sz="2400" dirty="0" err="1" smtClean="0"/>
              <a:t>هذا</a:t>
            </a:r>
            <a:r>
              <a:rPr lang="fa-IR" sz="2400" dirty="0" smtClean="0"/>
              <a:t> و ما </a:t>
            </a:r>
            <a:r>
              <a:rPr lang="fa-IR" sz="2400" dirty="0" err="1" smtClean="0"/>
              <a:t>عشت</a:t>
            </a:r>
            <a:r>
              <a:rPr lang="fa-IR" sz="2400" dirty="0" smtClean="0"/>
              <a:t> </a:t>
            </a:r>
            <a:r>
              <a:rPr lang="fa-IR" sz="2400" dirty="0" err="1" smtClean="0"/>
              <a:t>فیه</a:t>
            </a:r>
            <a:r>
              <a:rPr lang="fa-IR" sz="2400" dirty="0" smtClean="0"/>
              <a:t> من ایامی </a:t>
            </a:r>
            <a:r>
              <a:rPr lang="fa-IR" sz="2400" dirty="0" err="1" smtClean="0"/>
              <a:t>عهدا</a:t>
            </a:r>
            <a:r>
              <a:rPr lang="fa-IR" sz="2400" dirty="0" smtClean="0"/>
              <a:t> و </a:t>
            </a:r>
            <a:r>
              <a:rPr lang="fa-IR" sz="2400" dirty="0" err="1" smtClean="0"/>
              <a:t>عقدا</a:t>
            </a:r>
            <a:r>
              <a:rPr lang="fa-IR" sz="2400" dirty="0" smtClean="0"/>
              <a:t> و </a:t>
            </a:r>
            <a:r>
              <a:rPr lang="fa-IR" sz="2400" dirty="0" err="1" smtClean="0"/>
              <a:t>بیعه</a:t>
            </a:r>
            <a:r>
              <a:rPr lang="fa-IR" sz="2400" dirty="0" smtClean="0"/>
              <a:t> له فی </a:t>
            </a:r>
            <a:r>
              <a:rPr lang="fa-IR" sz="2400" dirty="0" err="1" smtClean="0"/>
              <a:t>عنقی</a:t>
            </a:r>
            <a:r>
              <a:rPr lang="fa-IR" sz="2400" dirty="0" smtClean="0"/>
              <a:t> لا احول </a:t>
            </a:r>
            <a:r>
              <a:rPr lang="fa-IR" sz="2400" dirty="0" err="1" smtClean="0"/>
              <a:t>عنها</a:t>
            </a:r>
            <a:r>
              <a:rPr lang="fa-IR" sz="2400" dirty="0" smtClean="0"/>
              <a:t> و لا </a:t>
            </a:r>
            <a:r>
              <a:rPr lang="fa-IR" sz="2400" dirty="0" err="1" smtClean="0"/>
              <a:t>ازول</a:t>
            </a:r>
            <a:r>
              <a:rPr lang="fa-IR" sz="2400" dirty="0" smtClean="0"/>
              <a:t> ابدا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اگر می بینیم </a:t>
            </a:r>
            <a:r>
              <a:rPr lang="fa-IR" sz="2400" dirty="0"/>
              <a:t>پ</a:t>
            </a:r>
            <a:r>
              <a:rPr lang="fa-IR" sz="2400" dirty="0" smtClean="0"/>
              <a:t>یامبر در غدیر تاکید بر بیعت داشته و حتی برای زنان </a:t>
            </a:r>
            <a:r>
              <a:rPr lang="fa-IR" sz="2400" dirty="0" err="1" smtClean="0"/>
              <a:t>تشت</a:t>
            </a:r>
            <a:r>
              <a:rPr lang="fa-IR" sz="2400" dirty="0" smtClean="0"/>
              <a:t> </a:t>
            </a:r>
            <a:r>
              <a:rPr lang="fa-IR" sz="2400" dirty="0" err="1" smtClean="0"/>
              <a:t>اب</a:t>
            </a:r>
            <a:r>
              <a:rPr lang="fa-IR" sz="2400" dirty="0" smtClean="0"/>
              <a:t> </a:t>
            </a:r>
            <a:r>
              <a:rPr lang="fa-IR" sz="2400" dirty="0" err="1" smtClean="0"/>
              <a:t>اورده</a:t>
            </a:r>
            <a:r>
              <a:rPr lang="fa-IR" sz="2400" dirty="0" smtClean="0"/>
              <a:t> است.</a:t>
            </a:r>
          </a:p>
          <a:p>
            <a:pPr algn="r" rtl="1"/>
            <a:r>
              <a:rPr lang="fa-IR" sz="2400" dirty="0" err="1" smtClean="0"/>
              <a:t>مسیٔله</a:t>
            </a:r>
            <a:r>
              <a:rPr lang="fa-IR" sz="2400" dirty="0" smtClean="0"/>
              <a:t> اتمام حجت بود زیرا پیامبر از سرپیچی صحابه آگاهی داشتند و خواستند راه را بر منافقان به هر نحو ببندند.</a:t>
            </a:r>
            <a:endParaRPr lang="fa-IR" sz="2400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96" y="1833210"/>
            <a:ext cx="4035490" cy="4079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96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2543</Words>
  <Application>Microsoft Office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Tahoma</vt:lpstr>
      <vt:lpstr>Wingdings 3</vt:lpstr>
      <vt:lpstr>Wisp</vt:lpstr>
      <vt:lpstr>غدیر روز بیعت با امام زمان</vt:lpstr>
      <vt:lpstr>بزرگ ترین واقعه</vt:lpstr>
      <vt:lpstr>اعمال عید غدیر</vt:lpstr>
      <vt:lpstr>بیعت</vt:lpstr>
      <vt:lpstr>برتری بیعت در این روز از دیدگاه عقل و نقل</vt:lpstr>
      <vt:lpstr>بیعت</vt:lpstr>
      <vt:lpstr>معنای بیعت</vt:lpstr>
      <vt:lpstr>چگونگی بیعت</vt:lpstr>
      <vt:lpstr>دلایل روایی</vt:lpstr>
      <vt:lpstr>بیعت یا تجدید بیعت؟</vt:lpstr>
      <vt:lpstr>تجدید بیعت</vt:lpstr>
      <vt:lpstr>مراحل بیعت</vt:lpstr>
      <vt:lpstr>فرازی از خطبه نبی مکرم اسلام در غدیر خم</vt:lpstr>
      <vt:lpstr>بیعت زبانی</vt:lpstr>
      <vt:lpstr>بیعت عملی</vt:lpstr>
      <vt:lpstr>ادای حقوق امام زمان علیه السلام </vt:lpstr>
      <vt:lpstr>ادای حقوق امام زمان علیه السلام</vt:lpstr>
      <vt:lpstr>ادای حقوق امام زمان علیه السلام</vt:lpstr>
      <vt:lpstr>دعا جهت تعجیل در فرج امام زمان علیه السلام </vt:lpstr>
      <vt:lpstr>دعا جهت تعجیل در فرج امام زمان علیه السلام</vt:lpstr>
      <vt:lpstr>زیارت کردن امام زمان علیه السلام </vt:lpstr>
      <vt:lpstr>احسان و نیکویی با شیعیان</vt:lpstr>
      <vt:lpstr>احترام به آن چه که منسوب به امام زمان است.</vt:lpstr>
      <vt:lpstr>اداب و شرایط بیعت</vt:lpstr>
    </vt:vector>
  </TitlesOfParts>
  <Company>OliveSoft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غدیر روز بیعت با امام زمان</dc:title>
  <dc:creator>OliveSoft</dc:creator>
  <cp:lastModifiedBy>OliveSoft</cp:lastModifiedBy>
  <cp:revision>74</cp:revision>
  <dcterms:created xsi:type="dcterms:W3CDTF">2014-09-21T19:37:49Z</dcterms:created>
  <dcterms:modified xsi:type="dcterms:W3CDTF">2014-09-22T21:10:40Z</dcterms:modified>
</cp:coreProperties>
</file>