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311" r:id="rId4"/>
    <p:sldId id="313" r:id="rId5"/>
    <p:sldId id="312" r:id="rId6"/>
    <p:sldId id="258" r:id="rId7"/>
    <p:sldId id="314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309" r:id="rId44"/>
    <p:sldId id="302" r:id="rId45"/>
    <p:sldId id="298" r:id="rId46"/>
    <p:sldId id="304" r:id="rId47"/>
    <p:sldId id="306" r:id="rId48"/>
    <p:sldId id="307" r:id="rId49"/>
    <p:sldId id="308" r:id="rId50"/>
    <p:sldId id="310" r:id="rId51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518" y="-9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67127742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 advClick="0" advTm="3000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42061822-5BC8-41B1-B2EC-C85E0607E01A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468" y="1203640"/>
            <a:ext cx="12535864" cy="7972747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/>
        </p:nvSpPr>
        <p:spPr>
          <a:xfrm>
            <a:off x="6043135" y="-130058"/>
            <a:ext cx="119263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8000" b="1" dirty="0" err="1"/>
              <a:t>فقر</a:t>
            </a:r>
            <a:endParaRPr sz="8000" b="1" dirty="0"/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5739D0F1-8B4F-40F2-92CB-3E2B46507A91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160" y="1877160"/>
            <a:ext cx="12720480" cy="7187071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5768225" y="118767"/>
            <a:ext cx="1468351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8000" b="1" dirty="0" err="1"/>
              <a:t>سيل</a:t>
            </a:r>
            <a:endParaRPr sz="8000" b="1" dirty="0"/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CBD48E45-A550-4BE5-8368-4EEE4E3CC78C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857" y="974806"/>
            <a:ext cx="12137086" cy="82532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30865876-5850-4E61-BE36-1655D49A2482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398" y="761598"/>
            <a:ext cx="12462004" cy="84207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F9A289E3-68E8-4E3B-A463-90DE3930EDC6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269" y="601287"/>
            <a:ext cx="12500262" cy="87033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F31B20D8-DF37-4BD4-872C-ADD719FAC70B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951" y="1421255"/>
            <a:ext cx="12550898" cy="8266391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5553423" y="-53918"/>
            <a:ext cx="189795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8000" b="1" dirty="0" err="1"/>
              <a:t>زلزله</a:t>
            </a:r>
            <a:endParaRPr sz="8000" b="1" dirty="0"/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07931FAB-AB87-49C5-9A16-6ABF38457F33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082" y="333199"/>
            <a:ext cx="12692636" cy="88425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1628F4A1-9C38-4544-8AE6-BB19FC176C18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654" y="635352"/>
            <a:ext cx="12853492" cy="85689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45C2BC4F-9C5C-4EE6-9D7C-B40A21655BD2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511" y="689999"/>
            <a:ext cx="12573778" cy="8373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37DB8B12-234D-44DD-9F0B-6BF44FD0FCA3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255" y="1036130"/>
            <a:ext cx="12383096" cy="9097254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/>
        </p:nvSpPr>
        <p:spPr>
          <a:xfrm>
            <a:off x="5150267" y="-297568"/>
            <a:ext cx="2704266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8000" b="1" dirty="0" err="1">
                <a:latin typeface="Cambria" pitchFamily="18" charset="0"/>
              </a:rPr>
              <a:t>سونامى</a:t>
            </a:r>
            <a:endParaRPr sz="8000" b="1" dirty="0">
              <a:latin typeface="Cambria" pitchFamily="18" charset="0"/>
            </a:endParaRPr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25B49E6E-65E5-41EC-BCBE-0F5F9662D568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562" y="228421"/>
            <a:ext cx="12395676" cy="92967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A3C6C636-A90D-43BF-B136-32B8EFAA1FC7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000" y="807116"/>
            <a:ext cx="12198800" cy="8139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5331406" y="-38689"/>
            <a:ext cx="2341988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8000" b="1" dirty="0" err="1"/>
              <a:t>آلودگى</a:t>
            </a:r>
            <a:endParaRPr sz="8000" b="1" dirty="0"/>
          </a:p>
        </p:txBody>
      </p:sp>
      <p:pic>
        <p:nvPicPr>
          <p:cNvPr id="73" name="072CA459-7356-4384-8844-07EB1DB64222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860" y="1201140"/>
            <a:ext cx="12723080" cy="84781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C044EBEA-1C52-49B3-9F5F-E713B2014276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433" y="121824"/>
            <a:ext cx="12679934" cy="95099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FE300576-2A57-4BDE-9BD8-D0D45A3F89DF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113" y="525950"/>
            <a:ext cx="12688574" cy="84464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4414168" y="-114831"/>
            <a:ext cx="3816424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8000" b="1" dirty="0" err="1" smtClean="0"/>
              <a:t>نا</a:t>
            </a:r>
            <a:r>
              <a:rPr lang="en-US" sz="8000" b="1" dirty="0"/>
              <a:t> </a:t>
            </a:r>
            <a:r>
              <a:rPr sz="8000" b="1" dirty="0" err="1" smtClean="0"/>
              <a:t>امنى</a:t>
            </a:r>
            <a:endParaRPr sz="8000" b="1" dirty="0"/>
          </a:p>
        </p:txBody>
      </p:sp>
      <p:pic>
        <p:nvPicPr>
          <p:cNvPr id="80" name="5E4D569B-331C-4E4A-97C1-9F57BCDC25C4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612" y="1181917"/>
            <a:ext cx="12179576" cy="81968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DD0F57E6-E39C-477F-926A-6E02EB856666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951" y="223083"/>
            <a:ext cx="12064898" cy="93074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6CED0528-D596-440D-98AC-CF6C31251A35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3257" y="514593"/>
            <a:ext cx="12038286" cy="8426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5544606" y="-145287"/>
            <a:ext cx="1915589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8000" b="1" dirty="0" err="1"/>
              <a:t>دروغ</a:t>
            </a:r>
            <a:endParaRPr sz="8000" b="1" dirty="0"/>
          </a:p>
        </p:txBody>
      </p:sp>
      <p:pic>
        <p:nvPicPr>
          <p:cNvPr id="87" name="521730AF-B1CD-406A-95B4-9F7FC23180F1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1959" y="1056465"/>
            <a:ext cx="6820882" cy="83107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81F27358-2F93-4640-AA42-2FEE6B2C208F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761" y="689040"/>
            <a:ext cx="12563278" cy="83755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44C965A9-AF81-40EF-8A6A-786334573B95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9301" y="1743195"/>
            <a:ext cx="11046198" cy="7695519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5192746" y="-84374"/>
            <a:ext cx="2619307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8000" b="1" dirty="0" err="1"/>
              <a:t>اختلاس</a:t>
            </a:r>
            <a:endParaRPr sz="8000" b="1" dirty="0"/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8C30CF45-4008-4BB9-A6B3-3E7DF00E3629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714" y="679776"/>
            <a:ext cx="12197372" cy="85097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arya\Pictures\New folder\1462608529833680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43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2D35C0E5-BAFD-4A50-B86A-3971FA61F773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340" y="615256"/>
            <a:ext cx="12540119" cy="8736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F07C1D5C-EA55-4570-9453-EE88F05ADD1A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395" y="2055526"/>
            <a:ext cx="12722010" cy="6361006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/>
        </p:nvSpPr>
        <p:spPr>
          <a:xfrm>
            <a:off x="4194076" y="52679"/>
            <a:ext cx="4616649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8000" b="1" dirty="0" err="1"/>
              <a:t>شيطان</a:t>
            </a:r>
            <a:r>
              <a:rPr sz="3600" dirty="0"/>
              <a:t> </a:t>
            </a:r>
            <a:r>
              <a:rPr sz="8000" b="1" dirty="0" err="1"/>
              <a:t>پرستى</a:t>
            </a:r>
            <a:endParaRPr sz="8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D091C4DE-4F4E-488B-AF86-CF3C35D9CA01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80" y="113642"/>
            <a:ext cx="6702388" cy="92522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E3CABAAC-638D-43D0-97A5-78F74DDCD264-L0-001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53705" y="122021"/>
            <a:ext cx="5415019" cy="4210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074A6D96-A8E4-4866-A5B5-6318C304C522-L0-001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10649" y="4983376"/>
            <a:ext cx="5952459" cy="40774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rya\Pictures\New folder\کارهای-عجیب-و-غریب-هواداران-ستاره-ها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799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10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rya\Pictures\New folder\تاتو-های-شیک-و-زیبا-سری-جدید-آذر-94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799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054831"/>
      </p:ext>
    </p:extLst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rya\Pictures\New folder\تاتو-های-شیک-و-زیبا-سری-جدید-آذر-94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344529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arya\Pictures\New folder\تاتو-های-شیک-و-زیبا-سری-جدید-آذر-94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54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:circle/>
      </p:transition>
    </mc:Choice>
    <mc:Fallback xmlns=""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 descr="C:\Users\arya\Pictures\New folder\تاتو-های-شیک-و-زیبا-سری-جدید-آذر-94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68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rya\Pictures\New folder\Indonesiamon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29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rya\Pictures\New folder\IMG20090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66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arya\Pictures\New folder\d79231a6a4fcebace511974633ddde52-4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823197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rya\Pictures\New folder\IMG110144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799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25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rya\Pictures\New folder\budd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2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14:ferris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arya\Pictures\New folder\budd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051031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arya\Pictures\New folder\0.523817001349264706_nazweb_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63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arya\Pictures\New folder\4135758_4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2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359979"/>
      </p:ext>
    </p:extLst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1" name="Picture 3" descr="C:\Users\arya\Pictures\New folder\185175_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75" y="-8237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45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3000">
        <p14:switch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840" y="3225800"/>
            <a:ext cx="10464800" cy="3302000"/>
          </a:xfrm>
        </p:spPr>
        <p:txBody>
          <a:bodyPr/>
          <a:lstStyle/>
          <a:p>
            <a:endParaRPr lang="en-US"/>
          </a:p>
        </p:txBody>
      </p:sp>
      <p:pic>
        <p:nvPicPr>
          <p:cNvPr id="19458" name="Picture 2" descr="C:\Users\arya\Pictures\New folder\608227419-parsnaz-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2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rya\Pictures\New folder\0.234085001320094445_irannaz_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91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arya\Pictures\New folder\0.374849001320094445_irannaz_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09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:pull/>
      </p:transition>
    </mc:Choice>
    <mc:Fallback xmlns="">
      <p:transition spd="slow" advClick="0" advTm="3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rya\Pictures\New folder\0.517235001320094445_irannaz_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057882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arya\Pictures\New folder\image_13930901362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31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E:\barnamehaye jalase\غرفه\اخبار\photo_2016-04-06_16-04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64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4FAD5B03-D899-4D4A-B91E-6A65D67C166B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64" y="639952"/>
            <a:ext cx="12699872" cy="84736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0" advTm="3000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arya\Pictures\New folder\781298_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ircle/>
      </p:transition>
    </mc:Choice>
    <mc:Fallback xmlns="">
      <p:transition spd="slow" advClick="0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973C4757-BABF-4816-AA53-8546AD92AEAF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410" y="456887"/>
            <a:ext cx="11339980" cy="8839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8584D365-2D23-4D6E-859B-88839C5A3517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009" y="580184"/>
            <a:ext cx="12334782" cy="85932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11</Words>
  <Application>Microsoft Office PowerPoint</Application>
  <PresentationFormat>Custom</PresentationFormat>
  <Paragraphs>9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arya</dc:creator>
  <cp:lastModifiedBy>arya</cp:lastModifiedBy>
  <cp:revision>9</cp:revision>
  <dcterms:modified xsi:type="dcterms:W3CDTF">2016-04-06T21:09:58Z</dcterms:modified>
</cp:coreProperties>
</file>