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477C900-A839-43A2-9EF7-4471869AB80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F5C164F-2EB9-4608-A999-EDFBFE229E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708476"/>
            <a:ext cx="3600399" cy="302478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>
                <a:cs typeface="0 Hamid" pitchFamily="2" charset="-78"/>
              </a:rPr>
              <a:t/>
            </a:r>
            <a:br>
              <a:rPr lang="fa-IR" dirty="0">
                <a:cs typeface="0 Hamid" pitchFamily="2" charset="-78"/>
              </a:rPr>
            </a:br>
            <a:r>
              <a:rPr lang="fa-IR" dirty="0" smtClean="0">
                <a:cs typeface="0 Hamid" pitchFamily="2" charset="-78"/>
              </a:rPr>
              <a:t/>
            </a:r>
            <a:br>
              <a:rPr lang="fa-IR" dirty="0" smtClean="0">
                <a:cs typeface="0 Hamid" pitchFamily="2" charset="-78"/>
              </a:rPr>
            </a:br>
            <a:r>
              <a:rPr lang="fa-IR" dirty="0">
                <a:cs typeface="0 Hamid" pitchFamily="2" charset="-78"/>
              </a:rPr>
              <a:t/>
            </a:r>
            <a:br>
              <a:rPr lang="fa-IR" dirty="0">
                <a:cs typeface="0 Hamid" pitchFamily="2" charset="-78"/>
              </a:rPr>
            </a:br>
            <a:r>
              <a:rPr lang="fa-IR" dirty="0" smtClean="0">
                <a:cs typeface="0 Hamid" pitchFamily="2" charset="-78"/>
              </a:rPr>
              <a:t/>
            </a:r>
            <a:br>
              <a:rPr lang="fa-IR" dirty="0" smtClean="0">
                <a:cs typeface="0 Hamid" pitchFamily="2" charset="-78"/>
              </a:rPr>
            </a:br>
            <a:r>
              <a:rPr lang="fa-IR" dirty="0" smtClean="0">
                <a:cs typeface="0 Hamid" pitchFamily="2" charset="-78"/>
              </a:rPr>
              <a:t>بسم الله الرحمن الرحیم</a:t>
            </a:r>
            <a:br>
              <a:rPr lang="fa-IR" dirty="0" smtClean="0">
                <a:cs typeface="0 Hamid" pitchFamily="2" charset="-78"/>
              </a:rPr>
            </a:br>
            <a:r>
              <a:rPr lang="fa-IR" dirty="0" smtClean="0">
                <a:cs typeface="0 Hamid" pitchFamily="2" charset="-78"/>
              </a:rPr>
              <a:t/>
            </a:r>
            <a:br>
              <a:rPr lang="fa-IR" dirty="0" smtClean="0">
                <a:cs typeface="0 Hamid" pitchFamily="2" charset="-78"/>
              </a:rPr>
            </a:br>
            <a:r>
              <a:rPr lang="fa-IR" dirty="0">
                <a:cs typeface="0 Hamid" pitchFamily="2" charset="-78"/>
              </a:rPr>
              <a:t/>
            </a:r>
            <a:br>
              <a:rPr lang="fa-IR" dirty="0">
                <a:cs typeface="0 Hamid" pitchFamily="2" charset="-78"/>
              </a:rPr>
            </a:br>
            <a:r>
              <a:rPr lang="fa-IR" dirty="0" smtClean="0">
                <a:cs typeface="0 Hamid" pitchFamily="2" charset="-78"/>
              </a:rPr>
              <a:t/>
            </a:r>
            <a:br>
              <a:rPr lang="fa-IR" dirty="0" smtClean="0">
                <a:cs typeface="0 Hamid" pitchFamily="2" charset="-78"/>
              </a:rPr>
            </a:br>
            <a:r>
              <a:rPr lang="fa-IR" dirty="0">
                <a:cs typeface="0 Hamid" pitchFamily="2" charset="-78"/>
              </a:rPr>
              <a:t/>
            </a:r>
            <a:br>
              <a:rPr lang="fa-IR" dirty="0">
                <a:cs typeface="0 Hamid" pitchFamily="2" charset="-78"/>
              </a:rPr>
            </a:br>
            <a:endParaRPr lang="en-US" dirty="0">
              <a:cs typeface="0 Hami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517232"/>
            <a:ext cx="3309803" cy="164477"/>
          </a:xfrm>
        </p:spPr>
        <p:txBody>
          <a:bodyPr>
            <a:normAutofit fontScale="25000" lnSpcReduction="20000"/>
          </a:bodyPr>
          <a:lstStyle/>
          <a:p>
            <a:endParaRPr lang="fa-IR" dirty="0"/>
          </a:p>
          <a:p>
            <a:endParaRPr lang="fa-IR" dirty="0" smtClean="0"/>
          </a:p>
          <a:p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3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0 Hamid" pitchFamily="2" charset="-78"/>
              </a:rPr>
              <a:t>بسم الله الرحمن الرحیم</a:t>
            </a:r>
            <a:endParaRPr lang="en-US" dirty="0">
              <a:cs typeface="0 Hamid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2656327"/>
            <a:ext cx="7560840" cy="3508977"/>
          </a:xfrm>
        </p:spPr>
        <p:txBody>
          <a:bodyPr>
            <a:noAutofit/>
          </a:bodyPr>
          <a:lstStyle/>
          <a:p>
            <a:pPr marL="68580" indent="0" algn="r">
              <a:buNone/>
            </a:pPr>
            <a:r>
              <a:rPr lang="fa-IR" sz="5400" dirty="0">
                <a:cs typeface="0 Hamid" pitchFamily="2" charset="-78"/>
              </a:rPr>
              <a:t>وَالْعَصْرِ (1) إِنَّ الْإِنْسَانَ لَفِي خُسْرٍ (2) </a:t>
            </a:r>
            <a:endParaRPr lang="fa-IR" sz="5400" dirty="0" smtClean="0">
              <a:cs typeface="0 Hamid" pitchFamily="2" charset="-78"/>
            </a:endParaRPr>
          </a:p>
          <a:p>
            <a:pPr marL="68580" indent="0" algn="r">
              <a:buNone/>
            </a:pPr>
            <a:r>
              <a:rPr lang="fa-IR" sz="5400" dirty="0" smtClean="0">
                <a:cs typeface="0 Hamid" pitchFamily="2" charset="-78"/>
              </a:rPr>
              <a:t>إِلَّا </a:t>
            </a:r>
            <a:r>
              <a:rPr lang="fa-IR" sz="5400" dirty="0">
                <a:cs typeface="0 Hamid" pitchFamily="2" charset="-78"/>
              </a:rPr>
              <a:t>الَّذِينَ آمَنُوا وَعَمِلُوا الصَّالِحَاتِ وَتَوَاصَوْا بِالْحَقِّ وَتَوَاصَوْا بِالصَّبْرِ (3) </a:t>
            </a:r>
            <a:r>
              <a:rPr lang="fa-IR" sz="5400" dirty="0" smtClean="0">
                <a:cs typeface="0 Hamid" pitchFamily="2" charset="-78"/>
              </a:rPr>
              <a:t> </a:t>
            </a:r>
            <a:r>
              <a:rPr lang="fa-IR" sz="5400" dirty="0">
                <a:cs typeface="0 Hamid" pitchFamily="2" charset="-78"/>
              </a:rPr>
              <a:t>   </a:t>
            </a:r>
            <a:endParaRPr lang="en-US" sz="5400" dirty="0">
              <a:cs typeface="0 Ham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564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cs typeface="0 Hamid" pitchFamily="2" charset="-78"/>
              </a:rPr>
              <a:t>سوره ی عصر </a:t>
            </a:r>
            <a:endParaRPr lang="en-US" sz="4800" dirty="0">
              <a:cs typeface="0 Ham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23652"/>
            <a:ext cx="7312658" cy="3508977"/>
          </a:xfrm>
        </p:spPr>
        <p:txBody>
          <a:bodyPr>
            <a:noAutofit/>
          </a:bodyPr>
          <a:lstStyle/>
          <a:p>
            <a:pPr marL="68580" indent="0" algn="r">
              <a:buNone/>
            </a:pPr>
            <a:r>
              <a:rPr lang="fa-IR" sz="4400" dirty="0" smtClean="0">
                <a:cs typeface="0 Hamid" pitchFamily="2" charset="-78"/>
              </a:rPr>
              <a:t>سوگند به عصر (1)</a:t>
            </a:r>
          </a:p>
          <a:p>
            <a:pPr marL="68580" indent="0" algn="r">
              <a:buNone/>
            </a:pPr>
            <a:r>
              <a:rPr lang="fa-IR" sz="4400" dirty="0" smtClean="0">
                <a:cs typeface="0 Hamid" pitchFamily="2" charset="-78"/>
              </a:rPr>
              <a:t>که انسان را خسران و زیانکاری ست(2)</a:t>
            </a:r>
          </a:p>
          <a:p>
            <a:pPr marL="68580" indent="0" algn="r">
              <a:buNone/>
            </a:pPr>
            <a:r>
              <a:rPr lang="fa-IR" sz="4400" dirty="0" smtClean="0">
                <a:cs typeface="0 Hamid" pitchFamily="2" charset="-78"/>
              </a:rPr>
              <a:t>مگر آنانکه ایمان آورند و کار های نیک انجام دهند و یکدیگر را به حق سفارش نمایند و یکدیگر را به صر و پایداری توصیه کنند(3)</a:t>
            </a:r>
          </a:p>
        </p:txBody>
      </p:sp>
    </p:spTree>
    <p:extLst>
      <p:ext uri="{BB962C8B-B14F-4D97-AF65-F5344CB8AC3E}">
        <p14:creationId xmlns:p14="http://schemas.microsoft.com/office/powerpoint/2010/main" val="220765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cs typeface="0 Hamid" pitchFamily="2" charset="-78"/>
              </a:rPr>
              <a:t>تفسیر سوره‌ی عصر</a:t>
            </a:r>
            <a:endParaRPr lang="en-US" sz="5400" dirty="0">
              <a:cs typeface="0 Ham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 algn="ctr">
              <a:buNone/>
            </a:pPr>
            <a:r>
              <a:rPr lang="fa-IR" sz="3200" dirty="0" smtClean="0">
                <a:cs typeface="0 Hamid" pitchFamily="2" charset="-78"/>
              </a:rPr>
              <a:t>مفضل ابن عمر گوید:امام صادق(علیه السلام)درباره ی این آیه فرمودند:</a:t>
            </a:r>
          </a:p>
          <a:p>
            <a:pPr marL="68580" indent="0" algn="ctr">
              <a:buNone/>
            </a:pPr>
            <a:r>
              <a:rPr lang="fa-IR" sz="3200" dirty="0" smtClean="0">
                <a:cs typeface="0 Hamid" pitchFamily="2" charset="-78"/>
              </a:rPr>
              <a:t>والعصر منظور خروج حضرت مهدی است.ان الانسان لفی خسر:دشمنان ما در زیانند. الا الذین آمنوا و عملوا الصالحات:مساوات با برادران دینی. وتواصوا بالحق :توصیه به امامت. و تواصوا بالصبر: در دوران فترت یکدیگر را به صبر توصیه کنند.</a:t>
            </a:r>
            <a:endParaRPr lang="en-US" sz="3200" dirty="0">
              <a:cs typeface="0 Ham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054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cs typeface="0 Hamid" pitchFamily="2" charset="-78"/>
              </a:rPr>
              <a:t>آیه ی 200 سوره‌ی آل عمران</a:t>
            </a:r>
            <a:endParaRPr lang="en-US" sz="4800" dirty="0">
              <a:cs typeface="0 Ham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fa-IR" sz="4000" dirty="0">
                <a:cs typeface="0 Hamid" pitchFamily="2" charset="-78"/>
              </a:rPr>
              <a:t>يَا أَيُّهَا الَّذِينَ آمَنُواْ اصْبِرُواْ وَصَابِرُواْ وَرَابِطُواْ وَاتَّقُواْ اللّهَ </a:t>
            </a:r>
            <a:r>
              <a:rPr lang="fa-IR" sz="4000" dirty="0" smtClean="0">
                <a:cs typeface="0 Hamid" pitchFamily="2" charset="-78"/>
              </a:rPr>
              <a:t>لَعَلَّكُمْ تُفْلِحُونَ(200)</a:t>
            </a:r>
          </a:p>
          <a:p>
            <a:pPr marL="68580" indent="0" algn="r" rtl="1">
              <a:buNone/>
            </a:pPr>
            <a:r>
              <a:rPr lang="fa-IR" sz="3600" dirty="0" smtClean="0">
                <a:cs typeface="0 Hamid" pitchFamily="2" charset="-78"/>
              </a:rPr>
              <a:t>ای اهل ایمان در کار دین صبور باشید و یکدیگر را به صبر و مقاومت سفارش کنید و مراقب کار دشمن بوده و خداترس باشید شاید رستگار شوید</a:t>
            </a:r>
            <a:r>
              <a:rPr lang="fa-IR" sz="4000" dirty="0" smtClean="0">
                <a:cs typeface="0 Hamid" pitchFamily="2" charset="-78"/>
              </a:rPr>
              <a:t>. </a:t>
            </a:r>
            <a:endParaRPr lang="en-US" sz="4000" dirty="0">
              <a:cs typeface="0 Ham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685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0 Hamid" pitchFamily="2" charset="-78"/>
              </a:rPr>
              <a:t>تفسیر آیه‌ی 200 سوره‌ی آل عمران</a:t>
            </a:r>
            <a:endParaRPr lang="en-US" dirty="0">
              <a:cs typeface="0 Ham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r">
              <a:buNone/>
            </a:pPr>
            <a:r>
              <a:rPr lang="fa-IR" sz="3200" dirty="0" smtClean="0">
                <a:cs typeface="0 Hamid" pitchFamily="2" charset="-78"/>
              </a:rPr>
              <a:t>امام صادق(علیه السلام) درباره ی این آیه فرمودند:</a:t>
            </a:r>
          </a:p>
          <a:p>
            <a:pPr marL="68580" indent="0" algn="r">
              <a:buNone/>
            </a:pPr>
            <a:r>
              <a:rPr lang="fa-IR" sz="3200" dirty="0" smtClean="0">
                <a:cs typeface="0 Hamid" pitchFamily="2" charset="-78"/>
              </a:rPr>
              <a:t>شکیبا باشید بر واجبات و استقامت کنید بر مصایب و ارتباط برقرار کنید با ائمه</a:t>
            </a:r>
            <a:endParaRPr lang="en-US" sz="3200" dirty="0">
              <a:cs typeface="0 Hamid" pitchFamily="2" charset="-7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6113">
            <a:off x="1677168" y="3696347"/>
            <a:ext cx="2471453" cy="2582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0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</TotalTime>
  <Words>207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0 Hamid</vt:lpstr>
      <vt:lpstr>Century Gothic</vt:lpstr>
      <vt:lpstr>Tahoma</vt:lpstr>
      <vt:lpstr>Wingdings 2</vt:lpstr>
      <vt:lpstr>Austin</vt:lpstr>
      <vt:lpstr>    بسم الله الرحمن الرحیم     </vt:lpstr>
      <vt:lpstr>بسم الله الرحمن الرحیم</vt:lpstr>
      <vt:lpstr>سوره ی عصر </vt:lpstr>
      <vt:lpstr>تفسیر سوره‌ی عصر</vt:lpstr>
      <vt:lpstr>آیه ی 200 سوره‌ی آل عمران</vt:lpstr>
      <vt:lpstr>تفسیر آیه‌ی 200 سوره‌ی آل عمران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Fakheri</dc:creator>
  <cp:lastModifiedBy>User</cp:lastModifiedBy>
  <cp:revision>7</cp:revision>
  <dcterms:created xsi:type="dcterms:W3CDTF">2013-07-02T05:33:13Z</dcterms:created>
  <dcterms:modified xsi:type="dcterms:W3CDTF">2016-05-15T09:02:12Z</dcterms:modified>
</cp:coreProperties>
</file>