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44" r:id="rId1"/>
    <p:sldMasterId id="2147484057" r:id="rId2"/>
    <p:sldMasterId id="2147484069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260" r:id="rId8"/>
    <p:sldId id="28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hra" initials="z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66"/>
    <a:srgbClr val="21CFAE"/>
    <a:srgbClr val="FF0000"/>
    <a:srgbClr val="008000"/>
    <a:srgbClr val="0099FF"/>
    <a:srgbClr val="FF5050"/>
    <a:srgbClr val="CC0000"/>
    <a:srgbClr val="05D0EB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709" autoAdjust="0"/>
  </p:normalViewPr>
  <p:slideViewPr>
    <p:cSldViewPr>
      <p:cViewPr>
        <p:scale>
          <a:sx n="70" d="100"/>
          <a:sy n="70" d="100"/>
        </p:scale>
        <p:origin x="1380" y="12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7-06T13:21:49.390" idx="1">
    <p:pos x="5750" y="10"/>
    <p:text/>
  </p:cm>
  <p:cm authorId="0" dt="2011-07-06T13:21:54.500" idx="2">
    <p:pos x="5614" y="146"/>
    <p:text/>
  </p:cm>
  <p:cm authorId="0" dt="2011-07-06T13:21:57.390" idx="3">
    <p:pos x="5478" y="282"/>
    <p:text/>
  </p:cm>
  <p:cm authorId="0" dt="2011-07-06T13:21:58.812" idx="4">
    <p:pos x="5342" y="418"/>
    <p:text/>
  </p:cm>
  <p:cm authorId="0" dt="2011-07-06T13:21:59.625" idx="5">
    <p:pos x="5206" y="554"/>
    <p:text/>
  </p:cm>
  <p:cm authorId="0" dt="2011-07-06T13:22:00.250" idx="6">
    <p:pos x="5070" y="69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91B25E-F242-4B44-B0C3-94B3C00EB7BE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24F9E20-D586-44CE-8CE3-FE39ECC45D0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540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9E20-D586-44CE-8CE3-FE39ECC45D09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015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756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8085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2307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10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56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14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75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37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53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6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5631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52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5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16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880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57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1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61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654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531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3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2202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477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462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21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921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5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765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113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156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297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333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539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5261-8D11-4C1F-BF78-956A9BE23356}" type="datetimeFigureOut">
              <a:rPr lang="fa-IR" smtClean="0"/>
              <a:pPr/>
              <a:t>1436/08/01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3741A-90FD-4A64-9402-5FBC5FFBF2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748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5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6BAF5-95F3-4EE4-A1AD-D8138D57B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3BFE1-23BB-4F19-AF35-19BF710E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3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938E6-2033-4857-99BE-7693EF22AE9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8D0C6-5983-4E0B-9A3E-CEA3144C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86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" y="18225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41" y="18225"/>
            <a:ext cx="9174088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81127"/>
            <a:ext cx="8424936" cy="1582490"/>
          </a:xfr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a-IR" sz="4400" b="1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Bardiya" panose="00000400000000000000" pitchFamily="2" charset="-78"/>
              </a:rPr>
              <a:t>كنيه امام زمان(ع) چيست</a:t>
            </a:r>
            <a:r>
              <a:rPr lang="fa-IR" sz="5400" b="1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Bardiya" panose="00000400000000000000" pitchFamily="2" charset="-78"/>
              </a:rPr>
              <a:t>؟</a:t>
            </a:r>
            <a:endParaRPr lang="fa-IR" sz="5400" b="1" dirty="0">
              <a:ln w="11430"/>
              <a:solidFill>
                <a:srgbClr val="FF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Bardiya" panose="00000400000000000000" pitchFamily="2" charset="-78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95536" y="1556792"/>
            <a:ext cx="807524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</a:t>
            </a:r>
            <a:r>
              <a:rPr lang="fa-IR" sz="4800" dirty="0" smtClean="0">
                <a:cs typeface="B Bardiya" panose="00000400000000000000" pitchFamily="2" charset="-78"/>
              </a:rPr>
              <a:t>-مهدی</a:t>
            </a:r>
          </a:p>
          <a:p>
            <a:pPr marL="0" indent="0" algn="r">
              <a:buNone/>
            </a:pPr>
            <a:r>
              <a:rPr lang="fa-IR" sz="4800" dirty="0" smtClean="0">
                <a:cs typeface="B Bardiya" panose="00000400000000000000" pitchFamily="2" charset="-78"/>
              </a:rPr>
              <a:t>2-ابوالقاسم</a:t>
            </a:r>
          </a:p>
          <a:p>
            <a:pPr marL="0" indent="0" algn="r">
              <a:buNone/>
            </a:pPr>
            <a:r>
              <a:rPr lang="fa-IR" sz="4800" dirty="0" smtClean="0">
                <a:cs typeface="B Bardiya" panose="00000400000000000000" pitchFamily="2" charset="-78"/>
              </a:rPr>
              <a:t>3-بقیه الله </a:t>
            </a:r>
          </a:p>
          <a:p>
            <a:pPr marL="0" indent="0" algn="r">
              <a:buNone/>
            </a:pPr>
            <a:r>
              <a:rPr lang="fa-IR" sz="4800" dirty="0" smtClean="0">
                <a:cs typeface="B Bardiya" panose="00000400000000000000" pitchFamily="2" charset="-78"/>
              </a:rPr>
              <a:t>4-اباصالح</a:t>
            </a:r>
          </a:p>
        </p:txBody>
      </p:sp>
      <p:sp>
        <p:nvSpPr>
          <p:cNvPr id="7" name="Rectangle 6"/>
          <p:cNvSpPr/>
          <p:nvPr/>
        </p:nvSpPr>
        <p:spPr>
          <a:xfrm>
            <a:off x="-2428924" y="121442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888390" cy="1143000"/>
          </a:xfrm>
        </p:spPr>
        <p:txBody>
          <a:bodyPr>
            <a:normAutofit/>
          </a:bodyPr>
          <a:lstStyle/>
          <a:p>
            <a:r>
              <a:rPr lang="fa-IR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FF"/>
                </a:solidFill>
                <a:cs typeface="B Bardiya" panose="00000400000000000000" pitchFamily="2" charset="-78"/>
              </a:rPr>
              <a:t>امام زمان(ع) در چه سالي متولد شدند؟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62912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1-سیصد و بیست و نه</a:t>
            </a:r>
          </a:p>
          <a:p>
            <a:pPr algn="r">
              <a:buNone/>
            </a:pPr>
            <a:r>
              <a:rPr lang="fa-IR" sz="4400" dirty="0" smtClean="0">
                <a:solidFill>
                  <a:srgbClr val="FF0000"/>
                </a:solidFill>
                <a:cs typeface="B Bardiya" panose="00000400000000000000" pitchFamily="2" charset="-78"/>
              </a:rPr>
              <a:t>2-دویست و پنجاه و پنج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3-دویست و شصت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4-معلوم نیست</a:t>
            </a:r>
            <a:endParaRPr lang="fa-IR" sz="44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cs typeface="B Bardiya" panose="00000400000000000000" pitchFamily="2" charset="-78"/>
              </a:rPr>
              <a:t>محل تولد امام زمان(ع) چه شهري بوده؟</a:t>
            </a:r>
            <a:endParaRPr lang="fa-IR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cs typeface="B Bardiy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507288" cy="455712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1-سامرا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2-مدینه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3-بغداد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4-مکه</a:t>
            </a:r>
            <a:endParaRPr lang="fa-IR" sz="44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72366" cy="1203348"/>
          </a:xfrm>
        </p:spPr>
        <p:txBody>
          <a:bodyPr>
            <a:normAutofit/>
          </a:bodyPr>
          <a:lstStyle/>
          <a:p>
            <a:r>
              <a:rPr lang="fa-I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cs typeface="B Bardiya" panose="00000400000000000000" pitchFamily="2" charset="-78"/>
              </a:rPr>
              <a:t>محل تولد امام زمان(ع) چه شهري بوده؟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507288" cy="46805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4400" dirty="0" smtClean="0">
                <a:solidFill>
                  <a:srgbClr val="FF0000"/>
                </a:solidFill>
                <a:cs typeface="B Bardiya" panose="00000400000000000000" pitchFamily="2" charset="-78"/>
              </a:rPr>
              <a:t>1-سامرا</a:t>
            </a:r>
          </a:p>
          <a:p>
            <a:pPr marL="0" indent="0" algn="r">
              <a:buNone/>
            </a:pPr>
            <a:r>
              <a:rPr lang="fa-IR" sz="4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Bardiya" panose="00000400000000000000" pitchFamily="2" charset="-78"/>
              </a:rPr>
              <a:t>2-مدینه</a:t>
            </a:r>
          </a:p>
          <a:p>
            <a:pPr marL="0" indent="0" algn="r">
              <a:buNone/>
            </a:pPr>
            <a:r>
              <a:rPr lang="fa-IR" sz="4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Bardiya" panose="00000400000000000000" pitchFamily="2" charset="-78"/>
              </a:rPr>
              <a:t>3-بغداد</a:t>
            </a:r>
          </a:p>
          <a:p>
            <a:pPr marL="0" indent="0" algn="r">
              <a:buNone/>
            </a:pPr>
            <a:r>
              <a:rPr lang="fa-IR" sz="4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Bardiya" panose="00000400000000000000" pitchFamily="2" charset="-78"/>
              </a:rPr>
              <a:t>4-مکه</a:t>
            </a:r>
            <a:endParaRPr lang="fa-IR" sz="4400" dirty="0">
              <a:solidFill>
                <a:schemeClr val="tx1">
                  <a:lumMod val="95000"/>
                  <a:lumOff val="5000"/>
                </a:schemeClr>
              </a:solidFill>
              <a:cs typeface="B Bardiya" panose="00000400000000000000" pitchFamily="2" charset="-7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959258" cy="1152128"/>
          </a:xfrm>
        </p:spPr>
        <p:txBody>
          <a:bodyPr>
            <a:noAutofit/>
          </a:bodyPr>
          <a:lstStyle/>
          <a:p>
            <a:pPr algn="ctr"/>
            <a:r>
              <a:rPr lang="fa-IR" b="1" dirty="0" smtClean="0">
                <a:ln w="1905"/>
                <a:solidFill>
                  <a:srgbClr val="21CFA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anose="00000400000000000000" pitchFamily="2" charset="-78"/>
              </a:rPr>
              <a:t>امام زمان(ع) در چه شهري ظهور مي كنند؟</a:t>
            </a:r>
            <a:endParaRPr lang="fa-IR" b="1" dirty="0">
              <a:ln w="1905"/>
              <a:solidFill>
                <a:srgbClr val="21CFA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Bardiya" panose="000004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8840"/>
            <a:ext cx="8507288" cy="448511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1-مکه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2-مدینه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3-کوفه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4-بغداد</a:t>
            </a:r>
            <a:endParaRPr lang="fa-IR" sz="44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04856" cy="1152128"/>
          </a:xfrm>
        </p:spPr>
        <p:txBody>
          <a:bodyPr>
            <a:noAutofit/>
          </a:bodyPr>
          <a:lstStyle/>
          <a:p>
            <a:r>
              <a:rPr lang="fa-IR" b="1" dirty="0">
                <a:ln w="1905"/>
                <a:solidFill>
                  <a:srgbClr val="21CFA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anose="00000400000000000000" pitchFamily="2" charset="-78"/>
              </a:rPr>
              <a:t>امام زمان(ع) در چه شهري ظهور مي كنند</a:t>
            </a:r>
            <a:r>
              <a:rPr lang="fa-IR" sz="4800" b="1" dirty="0">
                <a:ln w="1905"/>
                <a:solidFill>
                  <a:srgbClr val="21CFA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anose="00000400000000000000" pitchFamily="2" charset="-78"/>
              </a:rPr>
              <a:t>؟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28133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4400" dirty="0" smtClean="0">
                <a:solidFill>
                  <a:srgbClr val="FF0000"/>
                </a:solidFill>
                <a:cs typeface="B Bardiya" panose="00000400000000000000" pitchFamily="2" charset="-78"/>
              </a:rPr>
              <a:t>1-مکه</a:t>
            </a:r>
          </a:p>
          <a:p>
            <a:pPr marL="0" indent="0"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2-مدینه</a:t>
            </a:r>
          </a:p>
          <a:p>
            <a:pPr marL="0" indent="0"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3-کوفه</a:t>
            </a:r>
          </a:p>
          <a:p>
            <a:pPr marL="0" indent="0"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4-بغداد</a:t>
            </a:r>
            <a:endParaRPr lang="en-US" sz="44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064896" cy="1512168"/>
          </a:xfrm>
        </p:spPr>
        <p:txBody>
          <a:bodyPr>
            <a:noAutofit/>
          </a:bodyPr>
          <a:lstStyle/>
          <a:p>
            <a:pPr algn="ctr"/>
            <a:r>
              <a:rPr lang="fa-IR" sz="4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anose="00000400000000000000" pitchFamily="2" charset="-78"/>
              </a:rPr>
              <a:t>ولادت پنهاني امام زمان شبيه كدام پيامبر است؟</a:t>
            </a:r>
            <a:endParaRPr lang="fa-IR" sz="40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Bardiy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44824"/>
            <a:ext cx="8607900" cy="462912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1-حضرت آدم 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2-حضرت نوح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3-حضرت ابراهیم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4-حضرت عیسی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92888" cy="1728192"/>
          </a:xfrm>
        </p:spPr>
        <p:txBody>
          <a:bodyPr>
            <a:noAutofit/>
          </a:bodyPr>
          <a:lstStyle/>
          <a:p>
            <a:r>
              <a:rPr lang="fa-IR" sz="4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anose="00000400000000000000" pitchFamily="2" charset="-78"/>
              </a:rPr>
              <a:t>ولادت پنهاني امام زمان شبيه كدام پيامبر است؟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579296" cy="477314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1-حضرت آدم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2-حضرت نوح</a:t>
            </a:r>
          </a:p>
          <a:p>
            <a:pPr algn="r">
              <a:buNone/>
            </a:pPr>
            <a:r>
              <a:rPr lang="fa-IR" sz="4400" dirty="0" smtClean="0">
                <a:solidFill>
                  <a:srgbClr val="FF0000"/>
                </a:solidFill>
                <a:cs typeface="B Bardiya" panose="00000400000000000000" pitchFamily="2" charset="-78"/>
              </a:rPr>
              <a:t>3-حضرت ابراهیم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4-حضرت عیسی</a:t>
            </a:r>
            <a:endParaRPr lang="fa-IR" sz="44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000">
        <p14:gallery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512168"/>
          </a:xfrm>
        </p:spPr>
        <p:txBody>
          <a:bodyPr>
            <a:noAutofit/>
          </a:bodyPr>
          <a:lstStyle/>
          <a:p>
            <a:pPr algn="ctr"/>
            <a:r>
              <a:rPr lang="fa-IR" b="1" dirty="0" smtClean="0">
                <a:ln w="1905"/>
                <a:solidFill>
                  <a:srgbClr val="FF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anose="00000400000000000000" pitchFamily="2" charset="-78"/>
              </a:rPr>
              <a:t>چه كسي از وقت ظهور امام زمان(ع)اطلاع دارد؟</a:t>
            </a:r>
            <a:endParaRPr lang="fa-IR" b="1" dirty="0">
              <a:ln w="1905"/>
              <a:solidFill>
                <a:srgbClr val="FFFF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Bardiy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435280" cy="46543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1-خداوند متعال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2-پیامبر اکرم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3-ایمه معصومین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</a:t>
            </a:r>
            <a:r>
              <a:rPr lang="fa-IR" sz="4000" dirty="0" smtClean="0">
                <a:cs typeface="B Bardiya" panose="00000400000000000000" pitchFamily="2" charset="-78"/>
              </a:rPr>
              <a:t>غیب گویان</a:t>
            </a:r>
            <a:r>
              <a:rPr lang="fa-IR" sz="4000" b="1" dirty="0" smtClean="0">
                <a:cs typeface="B Bardiya" panose="00000400000000000000" pitchFamily="2" charset="-78"/>
              </a:rPr>
              <a:t> </a:t>
            </a:r>
            <a:endParaRPr lang="fa-IR" sz="4000" b="1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8643966" cy="1571636"/>
          </a:xfrm>
        </p:spPr>
        <p:txBody>
          <a:bodyPr>
            <a:noAutofit/>
          </a:bodyPr>
          <a:lstStyle/>
          <a:p>
            <a:r>
              <a:rPr lang="fa-IR" b="1" dirty="0">
                <a:ln w="1905"/>
                <a:solidFill>
                  <a:srgbClr val="FFFF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anose="00000400000000000000" pitchFamily="2" charset="-78"/>
              </a:rPr>
              <a:t>چه كسي از وقت ظهور امام زمان(ع)اطلاع دارد؟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00808"/>
            <a:ext cx="8750206" cy="532859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solidFill>
                  <a:srgbClr val="FF0000"/>
                </a:solidFill>
                <a:cs typeface="B Bardiya" panose="00000400000000000000" pitchFamily="2" charset="-78"/>
              </a:rPr>
              <a:t>1-خداوند متعال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2-پیامبر اکرم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3-ایمه معصومین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4-غیب گویان</a:t>
            </a:r>
            <a:r>
              <a:rPr lang="fa-IR" sz="5400" b="1" dirty="0" smtClean="0">
                <a:cs typeface="2  Kamran" pitchFamily="2" charset="-78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036496" cy="1861370"/>
          </a:xfrm>
        </p:spPr>
        <p:txBody>
          <a:bodyPr>
            <a:noAutofit/>
          </a:bodyPr>
          <a:lstStyle/>
          <a:p>
            <a:pPr algn="ctr"/>
            <a:r>
              <a:rPr lang="fa-IR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anose="00000400000000000000" pitchFamily="2" charset="-78"/>
              </a:rPr>
              <a:t>طول عمر امام زمان به چه پيامبري شباهت دارد؟</a:t>
            </a:r>
            <a:endParaRPr lang="fa-IR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Bardiy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88840"/>
            <a:ext cx="8536462" cy="524234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1-حضرت آدم 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2-حضرت نوح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3-حضرت موسی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4-حضرت عیسی</a:t>
            </a:r>
            <a:endParaRPr lang="fa-IR" sz="44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25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25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000" b="1" dirty="0" smtClean="0"/>
              <a:t/>
            </a:r>
            <a:br>
              <a:rPr lang="fa-IR" sz="4000" b="1" dirty="0" smtClean="0"/>
            </a:br>
            <a:r>
              <a:rPr lang="fa-IR" sz="4900" b="1" dirty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Bardiya" panose="00000400000000000000" pitchFamily="2" charset="-78"/>
              </a:rPr>
              <a:t>كنيه امام زمان(ع) چيست؟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4000" dirty="0" smtClean="0">
                <a:cs typeface="B Bardiya" panose="00000400000000000000" pitchFamily="2" charset="-78"/>
              </a:rPr>
              <a:t>1</a:t>
            </a:r>
            <a:r>
              <a:rPr lang="fa-IR" sz="4800" dirty="0" smtClean="0">
                <a:cs typeface="B Bardiya" panose="00000400000000000000" pitchFamily="2" charset="-78"/>
              </a:rPr>
              <a:t>-مهدی</a:t>
            </a:r>
          </a:p>
          <a:p>
            <a:pPr marL="0" indent="0" algn="r">
              <a:buNone/>
            </a:pPr>
            <a:r>
              <a:rPr lang="fa-IR" sz="4800" dirty="0" smtClean="0">
                <a:solidFill>
                  <a:srgbClr val="FF0000"/>
                </a:solidFill>
                <a:cs typeface="B Bardiya" panose="00000400000000000000" pitchFamily="2" charset="-78"/>
              </a:rPr>
              <a:t>2-ابوالقاسم</a:t>
            </a:r>
          </a:p>
          <a:p>
            <a:pPr marL="0" indent="0" algn="r">
              <a:buNone/>
            </a:pPr>
            <a:r>
              <a:rPr lang="fa-IR" sz="4800" dirty="0" smtClean="0">
                <a:cs typeface="B Bardiya" panose="00000400000000000000" pitchFamily="2" charset="-78"/>
              </a:rPr>
              <a:t>3-بقیه الله</a:t>
            </a:r>
          </a:p>
          <a:p>
            <a:pPr marL="0" indent="0" algn="r">
              <a:buNone/>
            </a:pPr>
            <a:r>
              <a:rPr lang="fa-IR" sz="4800" dirty="0" smtClean="0">
                <a:cs typeface="B Bardiya" panose="00000400000000000000" pitchFamily="2" charset="-78"/>
              </a:rPr>
              <a:t>4-اباصالح</a:t>
            </a:r>
            <a:endParaRPr lang="en-US" sz="48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04448" cy="1714202"/>
          </a:xfrm>
        </p:spPr>
        <p:txBody>
          <a:bodyPr>
            <a:noAutofit/>
          </a:bodyPr>
          <a:lstStyle/>
          <a:p>
            <a:r>
              <a:rPr lang="fa-IR" b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anose="00000400000000000000" pitchFamily="2" charset="-78"/>
              </a:rPr>
              <a:t>طول عمر امام زمان به چه پيامبري شباهت دارد؟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579296" cy="462912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1-حضرت آدم</a:t>
            </a:r>
          </a:p>
          <a:p>
            <a:pPr algn="r">
              <a:buNone/>
            </a:pPr>
            <a:r>
              <a:rPr lang="fa-IR" sz="4400" dirty="0" smtClean="0">
                <a:solidFill>
                  <a:srgbClr val="FF0000"/>
                </a:solidFill>
                <a:cs typeface="B Bardiya" panose="00000400000000000000" pitchFamily="2" charset="-78"/>
              </a:rPr>
              <a:t>2-حضرت نوح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3-حضرت موسی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4-حضرت عیسی</a:t>
            </a:r>
            <a:endParaRPr lang="fa-IR" sz="44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939653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9396536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6" cy="1143000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1CFAE"/>
                </a:solidFill>
                <a:cs typeface="B Bardiya" panose="00000400000000000000" pitchFamily="2" charset="-78"/>
              </a:rPr>
              <a:t>نام پدر امام زمان(ع) چه مي باشد؟</a:t>
            </a:r>
            <a:endParaRPr lang="fa-I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1CFAE"/>
              </a:solidFill>
              <a:cs typeface="B Bardiy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844824"/>
            <a:ext cx="6840760" cy="462912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1-محمد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2-علی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3-حسن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4-جعفر</a:t>
            </a:r>
            <a:r>
              <a:rPr lang="fa-IR" sz="5400" b="1" dirty="0" smtClean="0">
                <a:cs typeface="2  Kamran" pitchFamily="2" charset="-78"/>
              </a:rPr>
              <a:t>    </a:t>
            </a:r>
            <a:endParaRPr lang="fa-IR" sz="5400" b="1" dirty="0">
              <a:cs typeface="2  Kamra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0"/>
            <a:ext cx="9116291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467600" cy="1368152"/>
          </a:xfrm>
        </p:spPr>
        <p:txBody>
          <a:bodyPr>
            <a:normAutofit/>
          </a:bodyPr>
          <a:lstStyle/>
          <a:p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1CFAE"/>
                </a:solidFill>
                <a:cs typeface="B Bardiya" panose="00000400000000000000" pitchFamily="2" charset="-78"/>
              </a:rPr>
              <a:t>نام پدر امام زمان(ع) چه مي باشد؟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5040560"/>
          </a:xfrm>
        </p:spPr>
        <p:txBody>
          <a:bodyPr/>
          <a:lstStyle/>
          <a:p>
            <a:pPr algn="r">
              <a:buNone/>
            </a:pPr>
            <a:r>
              <a:rPr lang="fa-IR" dirty="0" smtClean="0">
                <a:cs typeface="B Bardiya" panose="00000400000000000000" pitchFamily="2" charset="-78"/>
              </a:rPr>
              <a:t>1</a:t>
            </a:r>
            <a:r>
              <a:rPr lang="fa-IR" sz="4400" dirty="0" smtClean="0">
                <a:cs typeface="B Bardiya" panose="00000400000000000000" pitchFamily="2" charset="-78"/>
              </a:rPr>
              <a:t>-محمد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2-علی</a:t>
            </a:r>
          </a:p>
          <a:p>
            <a:pPr algn="r">
              <a:buNone/>
            </a:pPr>
            <a:r>
              <a:rPr lang="fa-IR" sz="4400" dirty="0" smtClean="0">
                <a:solidFill>
                  <a:srgbClr val="FF0000"/>
                </a:solidFill>
                <a:cs typeface="B Bardiya" panose="00000400000000000000" pitchFamily="2" charset="-78"/>
              </a:rPr>
              <a:t>3-حسن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4-جعفر</a:t>
            </a:r>
            <a:r>
              <a:rPr lang="fa-IR" sz="4400" b="1" dirty="0" smtClean="0">
                <a:cs typeface="2  Kamran" pitchFamily="2" charset="-78"/>
              </a:rPr>
              <a:t>   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467600" cy="1131910"/>
          </a:xfrm>
        </p:spPr>
        <p:txBody>
          <a:bodyPr>
            <a:normAutofit/>
          </a:bodyPr>
          <a:lstStyle/>
          <a:p>
            <a:pPr algn="ctr"/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B Bardiya" panose="00000400000000000000" pitchFamily="2" charset="-78"/>
              </a:rPr>
              <a:t>نام مادر امام زمان(ع) چيست؟</a:t>
            </a:r>
            <a:endParaRPr lang="fa-IR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cs typeface="B Bardiya" panose="000004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988840"/>
            <a:ext cx="8391876" cy="410873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1-نرجس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2-حکیمه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3-حمیده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4-مریم</a:t>
            </a:r>
            <a:endParaRPr lang="fa-IR" sz="44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1143000"/>
          </a:xfrm>
        </p:spPr>
        <p:txBody>
          <a:bodyPr>
            <a:normAutofit/>
          </a:bodyPr>
          <a:lstStyle/>
          <a:p>
            <a:r>
              <a:rPr lang="fa-IR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B Bardiya" panose="00000400000000000000" pitchFamily="2" charset="-78"/>
              </a:rPr>
              <a:t>نام مادر امام زمان(ع) چيست؟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3"/>
            <a:ext cx="8136904" cy="494116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solidFill>
                  <a:srgbClr val="FF0000"/>
                </a:solidFill>
                <a:cs typeface="B Bardiya" panose="00000400000000000000" pitchFamily="2" charset="-78"/>
              </a:rPr>
              <a:t>1-نرجس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2-حکیمه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3-حمیده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4-مریم</a:t>
            </a:r>
            <a:endParaRPr lang="fa-IR" sz="4400" dirty="0">
              <a:cs typeface="B Bardi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892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1480"/>
            <a:ext cx="7776864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cs typeface="B Bardiya" panose="00000400000000000000" pitchFamily="2" charset="-78"/>
              </a:rPr>
              <a:t>پ</a:t>
            </a:r>
            <a:r>
              <a:rPr lang="fa-IR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cs typeface="B Bardiya" panose="00000400000000000000" pitchFamily="2" charset="-78"/>
              </a:rPr>
              <a:t>در امام زمان(ع)امام چندم شيعيان است؟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70113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1-دوازدهم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2-دهم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3-هشتم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4-یازدهم</a:t>
            </a:r>
            <a:endParaRPr lang="fa-IR" sz="44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20880" cy="1143000"/>
          </a:xfrm>
        </p:spPr>
        <p:txBody>
          <a:bodyPr>
            <a:noAutofit/>
          </a:bodyPr>
          <a:lstStyle/>
          <a:p>
            <a:pPr algn="r" rtl="1"/>
            <a:r>
              <a:rPr lang="fa-IR" sz="4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cs typeface="B Bardiya" panose="00000400000000000000" pitchFamily="2" charset="-78"/>
              </a:rPr>
              <a:t>پدر امام زمان(ع)، امام چندم شيعيان است؟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742" y="1628800"/>
            <a:ext cx="8549746" cy="527076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1-دوازدهم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2-دهم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3-هشتم</a:t>
            </a:r>
          </a:p>
          <a:p>
            <a:pPr algn="r">
              <a:buNone/>
            </a:pPr>
            <a:r>
              <a:rPr lang="fa-IR" sz="4400" dirty="0" smtClean="0">
                <a:solidFill>
                  <a:srgbClr val="FF0000"/>
                </a:solidFill>
                <a:cs typeface="B Bardiya" panose="00000400000000000000" pitchFamily="2" charset="-78"/>
              </a:rPr>
              <a:t>4-یازدهم</a:t>
            </a:r>
            <a:endParaRPr lang="fa-IR" sz="44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031836" cy="1143000"/>
          </a:xfrm>
        </p:spPr>
        <p:txBody>
          <a:bodyPr>
            <a:noAutofit/>
          </a:bodyPr>
          <a:lstStyle/>
          <a:p>
            <a:pPr algn="ctr"/>
            <a:r>
              <a:rPr lang="fa-IR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FF"/>
                </a:solidFill>
                <a:cs typeface="B Bardiya" panose="00000400000000000000" pitchFamily="2" charset="-78"/>
              </a:rPr>
              <a:t>امام</a:t>
            </a:r>
            <a:r>
              <a:rPr lang="fa-I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FF"/>
                </a:solidFill>
                <a:cs typeface="B Bardiya" panose="00000400000000000000" pitchFamily="2" charset="-78"/>
              </a:rPr>
              <a:t> زمان(ع) در چه سالي متولد شدند؟</a:t>
            </a:r>
            <a:endParaRPr lang="fa-IR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99FF"/>
              </a:solidFill>
              <a:cs typeface="B Bardiy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48511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1-سیصد و بیست نه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2-دویست و پنجاه و پنج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3-دویست و شصت</a:t>
            </a:r>
          </a:p>
          <a:p>
            <a:pPr algn="r">
              <a:buNone/>
            </a:pPr>
            <a:r>
              <a:rPr lang="fa-IR" sz="4400" dirty="0" smtClean="0">
                <a:cs typeface="B Bardiya" panose="00000400000000000000" pitchFamily="2" charset="-78"/>
              </a:rPr>
              <a:t>4-معلوم نیست</a:t>
            </a:r>
            <a:endParaRPr lang="fa-IR" sz="4400" dirty="0">
              <a:cs typeface="B Bardiy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294</Words>
  <Application>Microsoft Office PowerPoint</Application>
  <PresentationFormat>On-screen Show (4:3)</PresentationFormat>
  <Paragraphs>101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Custom Design</vt:lpstr>
      <vt:lpstr>1_Custom Design</vt:lpstr>
      <vt:lpstr>كنيه امام زمان(ع) چيست؟</vt:lpstr>
      <vt:lpstr> كنيه امام زمان(ع) چيست؟</vt:lpstr>
      <vt:lpstr>نام پدر امام زمان(ع) چه مي باشد؟</vt:lpstr>
      <vt:lpstr>نام پدر امام زمان(ع) چه مي باشد؟</vt:lpstr>
      <vt:lpstr>نام مادر امام زمان(ع) چيست؟</vt:lpstr>
      <vt:lpstr>نام مادر امام زمان(ع) چيست؟</vt:lpstr>
      <vt:lpstr>پدر امام زمان(ع)امام چندم شيعيان است؟</vt:lpstr>
      <vt:lpstr>پدر امام زمان(ع)، امام چندم شيعيان است؟</vt:lpstr>
      <vt:lpstr>امام زمان(ع) در چه سالي متولد شدند؟</vt:lpstr>
      <vt:lpstr>امام زمان(ع) در چه سالي متولد شدند؟</vt:lpstr>
      <vt:lpstr>محل تولد امام زمان(ع) چه شهري بوده؟</vt:lpstr>
      <vt:lpstr>محل تولد امام زمان(ع) چه شهري بوده؟</vt:lpstr>
      <vt:lpstr>امام زمان(ع) در چه شهري ظهور مي كنند؟</vt:lpstr>
      <vt:lpstr>امام زمان(ع) در چه شهري ظهور مي كنند؟</vt:lpstr>
      <vt:lpstr>ولادت پنهاني امام زمان شبيه كدام پيامبر است؟</vt:lpstr>
      <vt:lpstr>ولادت پنهاني امام زمان شبيه كدام پيامبر است؟</vt:lpstr>
      <vt:lpstr>چه كسي از وقت ظهور امام زمان(ع)اطلاع دارد؟</vt:lpstr>
      <vt:lpstr>چه كسي از وقت ظهور امام زمان(ع)اطلاع دارد؟</vt:lpstr>
      <vt:lpstr>طول عمر امام زمان به چه پيامبري شباهت دارد؟</vt:lpstr>
      <vt:lpstr>طول عمر امام زمان به چه پيامبري شباهت دارد؟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كنيه امام زمان(ع) چيست؟</dc:title>
  <dc:creator>zahra</dc:creator>
  <cp:lastModifiedBy>Shahretani</cp:lastModifiedBy>
  <cp:revision>40</cp:revision>
  <dcterms:created xsi:type="dcterms:W3CDTF">2011-07-05T17:57:37Z</dcterms:created>
  <dcterms:modified xsi:type="dcterms:W3CDTF">2015-05-19T04:54:51Z</dcterms:modified>
</cp:coreProperties>
</file>