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5" r:id="rId18"/>
    <p:sldId id="276" r:id="rId19"/>
    <p:sldId id="27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5CE342-115B-415E-8B9F-D9449B35A0AE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5E7377B-DBED-4D2E-AD35-4C8680FB92F9}">
      <dgm:prSet phldrT="[Text]" custT="1"/>
      <dgm:spPr/>
      <dgm:t>
        <a:bodyPr/>
        <a:lstStyle/>
        <a:p>
          <a:r>
            <a:rPr lang="fa-IR" sz="4000" dirty="0" smtClean="0"/>
            <a:t>خداوند از طریق</a:t>
          </a:r>
          <a:endParaRPr lang="en-US" sz="4000" dirty="0"/>
        </a:p>
      </dgm:t>
    </dgm:pt>
    <dgm:pt modelId="{03549CDA-2053-4230-A6ED-7F423CB1EDA9}" type="parTrans" cxnId="{F44BE9A4-FC4B-4E45-A68A-DA5BD3BF525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2DF14B1-C427-4056-A17C-4F3F66BA747E}" type="sibTrans" cxnId="{F44BE9A4-FC4B-4E45-A68A-DA5BD3BF525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05506CD-A70E-40D9-A615-5475E9EC3120}">
      <dgm:prSet phldrT="[Text]"/>
      <dgm:spPr/>
      <dgm:t>
        <a:bodyPr/>
        <a:lstStyle/>
        <a:p>
          <a:r>
            <a:rPr lang="fa-IR" dirty="0" smtClean="0"/>
            <a:t>ارسال پیامبران</a:t>
          </a:r>
          <a:endParaRPr lang="en-US" dirty="0"/>
        </a:p>
      </dgm:t>
    </dgm:pt>
    <dgm:pt modelId="{8C39E3BF-E548-407D-A2E7-CE08F3746920}" type="parTrans" cxnId="{B16DD4A8-CC5A-4F58-987B-D134B7C6845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B25CD9C-83B9-4E7D-9526-8C0866495736}" type="sibTrans" cxnId="{B16DD4A8-CC5A-4F58-987B-D134B7C6845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82A8288-4FA3-47D6-9FD0-1D7F437C70CE}">
      <dgm:prSet phldrT="[Text]"/>
      <dgm:spPr/>
      <dgm:t>
        <a:bodyPr/>
        <a:lstStyle/>
        <a:p>
          <a:r>
            <a:rPr lang="fa-IR" dirty="0" smtClean="0"/>
            <a:t>فرستادن کتاب آسمانی</a:t>
          </a:r>
          <a:endParaRPr lang="en-US" dirty="0"/>
        </a:p>
      </dgm:t>
    </dgm:pt>
    <dgm:pt modelId="{873C5762-8CE7-4792-9044-5026B38E15ED}" type="parTrans" cxnId="{5AF7B3DB-D8EC-44A4-B0AD-7957E9B2549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56844C2-E37C-4D4F-84EC-BCAAFAC4369D}" type="sibTrans" cxnId="{5AF7B3DB-D8EC-44A4-B0AD-7957E9B2549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095F805-A9A6-44F0-86C6-05389063CF7B}">
      <dgm:prSet phldrT="[Text]"/>
      <dgm:spPr/>
      <dgm:t>
        <a:bodyPr/>
        <a:lstStyle/>
        <a:p>
          <a:r>
            <a:rPr lang="fa-IR" smtClean="0"/>
            <a:t>برگزیدن امامان</a:t>
          </a:r>
          <a:endParaRPr lang="en-US" dirty="0"/>
        </a:p>
      </dgm:t>
    </dgm:pt>
    <dgm:pt modelId="{CA49717F-9F74-4C4D-B66C-B5D0E2EBC08C}" type="parTrans" cxnId="{52C050B6-2A6A-40C1-819F-7162C311388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25BE84E-6400-4238-8784-2D5F12F290F2}" type="sibTrans" cxnId="{52C050B6-2A6A-40C1-819F-7162C311388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07EBBEF-382F-4398-880D-F4A9BA60097C}" type="pres">
      <dgm:prSet presAssocID="{8C5CE342-115B-415E-8B9F-D9449B35A0A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853319-BF22-41BD-A27C-ED3C76B61B06}" type="pres">
      <dgm:prSet presAssocID="{25E7377B-DBED-4D2E-AD35-4C8680FB92F9}" presName="root1" presStyleCnt="0"/>
      <dgm:spPr/>
    </dgm:pt>
    <dgm:pt modelId="{B57730C2-AFD7-4F51-AADD-3D695783463E}" type="pres">
      <dgm:prSet presAssocID="{25E7377B-DBED-4D2E-AD35-4C8680FB92F9}" presName="LevelOneTextNode" presStyleLbl="node0" presStyleIdx="0" presStyleCnt="1" custScaleX="96975" custScaleY="74512" custLinFactNeighborX="1992" custLinFactNeighborY="79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A9C811-FA8D-4267-B063-F40F145A844E}" type="pres">
      <dgm:prSet presAssocID="{25E7377B-DBED-4D2E-AD35-4C8680FB92F9}" presName="level2hierChild" presStyleCnt="0"/>
      <dgm:spPr/>
    </dgm:pt>
    <dgm:pt modelId="{12B32EA4-4EB7-448B-A3C3-EEF4280FCAD4}" type="pres">
      <dgm:prSet presAssocID="{8C39E3BF-E548-407D-A2E7-CE08F3746920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DD61C41A-F60E-4EF6-AE3F-D2D7C13E4820}" type="pres">
      <dgm:prSet presAssocID="{8C39E3BF-E548-407D-A2E7-CE08F3746920}" presName="connTx" presStyleLbl="parChTrans1D2" presStyleIdx="0" presStyleCnt="3"/>
      <dgm:spPr/>
      <dgm:t>
        <a:bodyPr/>
        <a:lstStyle/>
        <a:p>
          <a:endParaRPr lang="en-US"/>
        </a:p>
      </dgm:t>
    </dgm:pt>
    <dgm:pt modelId="{C77BA96C-D65B-4EC4-A499-0965897AC5AA}" type="pres">
      <dgm:prSet presAssocID="{305506CD-A70E-40D9-A615-5475E9EC3120}" presName="root2" presStyleCnt="0"/>
      <dgm:spPr/>
    </dgm:pt>
    <dgm:pt modelId="{CDDDAE6B-4D48-445E-960A-9EFD794C943B}" type="pres">
      <dgm:prSet presAssocID="{305506CD-A70E-40D9-A615-5475E9EC3120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09A4E8-020B-499F-B297-DB0718EB2189}" type="pres">
      <dgm:prSet presAssocID="{305506CD-A70E-40D9-A615-5475E9EC3120}" presName="level3hierChild" presStyleCnt="0"/>
      <dgm:spPr/>
    </dgm:pt>
    <dgm:pt modelId="{E9253CB3-B068-4460-861C-F73898B89438}" type="pres">
      <dgm:prSet presAssocID="{873C5762-8CE7-4792-9044-5026B38E15ED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6DF09D7B-1619-4498-8109-F951D38D065E}" type="pres">
      <dgm:prSet presAssocID="{873C5762-8CE7-4792-9044-5026B38E15ED}" presName="connTx" presStyleLbl="parChTrans1D2" presStyleIdx="1" presStyleCnt="3"/>
      <dgm:spPr/>
      <dgm:t>
        <a:bodyPr/>
        <a:lstStyle/>
        <a:p>
          <a:endParaRPr lang="en-US"/>
        </a:p>
      </dgm:t>
    </dgm:pt>
    <dgm:pt modelId="{A2D79D58-7320-4F1B-BD98-E4D2B1F30453}" type="pres">
      <dgm:prSet presAssocID="{382A8288-4FA3-47D6-9FD0-1D7F437C70CE}" presName="root2" presStyleCnt="0"/>
      <dgm:spPr/>
    </dgm:pt>
    <dgm:pt modelId="{620451DB-407D-4F50-B210-777D0E6A462A}" type="pres">
      <dgm:prSet presAssocID="{382A8288-4FA3-47D6-9FD0-1D7F437C70CE}" presName="LevelTwoTextNode" presStyleLbl="node2" presStyleIdx="1" presStyleCnt="3" custLinFactNeighborY="18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994A81-CC34-4B3A-9D7E-6D085AB0092E}" type="pres">
      <dgm:prSet presAssocID="{382A8288-4FA3-47D6-9FD0-1D7F437C70CE}" presName="level3hierChild" presStyleCnt="0"/>
      <dgm:spPr/>
    </dgm:pt>
    <dgm:pt modelId="{8A517AA9-EB8B-4E5E-BD79-DF31C33DB286}" type="pres">
      <dgm:prSet presAssocID="{CA49717F-9F74-4C4D-B66C-B5D0E2EBC08C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113F5992-0B5F-4EF3-A9A4-9CBFF8E4AF8B}" type="pres">
      <dgm:prSet presAssocID="{CA49717F-9F74-4C4D-B66C-B5D0E2EBC08C}" presName="connTx" presStyleLbl="parChTrans1D2" presStyleIdx="2" presStyleCnt="3"/>
      <dgm:spPr/>
      <dgm:t>
        <a:bodyPr/>
        <a:lstStyle/>
        <a:p>
          <a:endParaRPr lang="en-US"/>
        </a:p>
      </dgm:t>
    </dgm:pt>
    <dgm:pt modelId="{4F5237EC-0147-4BE0-B077-746918EA93E3}" type="pres">
      <dgm:prSet presAssocID="{9095F805-A9A6-44F0-86C6-05389063CF7B}" presName="root2" presStyleCnt="0"/>
      <dgm:spPr/>
    </dgm:pt>
    <dgm:pt modelId="{BCB7CDDD-896F-49E1-9862-642B673A48DB}" type="pres">
      <dgm:prSet presAssocID="{9095F805-A9A6-44F0-86C6-05389063CF7B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F0E5FBD-B37E-4DAA-AA83-638856370F51}" type="pres">
      <dgm:prSet presAssocID="{9095F805-A9A6-44F0-86C6-05389063CF7B}" presName="level3hierChild" presStyleCnt="0"/>
      <dgm:spPr/>
    </dgm:pt>
  </dgm:ptLst>
  <dgm:cxnLst>
    <dgm:cxn modelId="{7EADDF4A-4EFF-4215-9129-F3D7CC6E01A5}" type="presOf" srcId="{CA49717F-9F74-4C4D-B66C-B5D0E2EBC08C}" destId="{8A517AA9-EB8B-4E5E-BD79-DF31C33DB286}" srcOrd="0" destOrd="0" presId="urn:microsoft.com/office/officeart/2008/layout/HorizontalMultiLevelHierarchy"/>
    <dgm:cxn modelId="{5AF7B3DB-D8EC-44A4-B0AD-7957E9B25499}" srcId="{25E7377B-DBED-4D2E-AD35-4C8680FB92F9}" destId="{382A8288-4FA3-47D6-9FD0-1D7F437C70CE}" srcOrd="1" destOrd="0" parTransId="{873C5762-8CE7-4792-9044-5026B38E15ED}" sibTransId="{456844C2-E37C-4D4F-84EC-BCAAFAC4369D}"/>
    <dgm:cxn modelId="{39F92F47-6629-4101-A0B6-E9B630015CFB}" type="presOf" srcId="{873C5762-8CE7-4792-9044-5026B38E15ED}" destId="{6DF09D7B-1619-4498-8109-F951D38D065E}" srcOrd="1" destOrd="0" presId="urn:microsoft.com/office/officeart/2008/layout/HorizontalMultiLevelHierarchy"/>
    <dgm:cxn modelId="{52C050B6-2A6A-40C1-819F-7162C3113889}" srcId="{25E7377B-DBED-4D2E-AD35-4C8680FB92F9}" destId="{9095F805-A9A6-44F0-86C6-05389063CF7B}" srcOrd="2" destOrd="0" parTransId="{CA49717F-9F74-4C4D-B66C-B5D0E2EBC08C}" sibTransId="{B25BE84E-6400-4238-8784-2D5F12F290F2}"/>
    <dgm:cxn modelId="{B16DD4A8-CC5A-4F58-987B-D134B7C6845A}" srcId="{25E7377B-DBED-4D2E-AD35-4C8680FB92F9}" destId="{305506CD-A70E-40D9-A615-5475E9EC3120}" srcOrd="0" destOrd="0" parTransId="{8C39E3BF-E548-407D-A2E7-CE08F3746920}" sibTransId="{DB25CD9C-83B9-4E7D-9526-8C0866495736}"/>
    <dgm:cxn modelId="{97862B7E-B8C4-4DDB-B02B-AB34C661110A}" type="presOf" srcId="{CA49717F-9F74-4C4D-B66C-B5D0E2EBC08C}" destId="{113F5992-0B5F-4EF3-A9A4-9CBFF8E4AF8B}" srcOrd="1" destOrd="0" presId="urn:microsoft.com/office/officeart/2008/layout/HorizontalMultiLevelHierarchy"/>
    <dgm:cxn modelId="{9F2C8DBC-3784-443C-B39E-D607DE82405D}" type="presOf" srcId="{9095F805-A9A6-44F0-86C6-05389063CF7B}" destId="{BCB7CDDD-896F-49E1-9862-642B673A48DB}" srcOrd="0" destOrd="0" presId="urn:microsoft.com/office/officeart/2008/layout/HorizontalMultiLevelHierarchy"/>
    <dgm:cxn modelId="{84322DBE-4195-406F-B478-CF839610D4F4}" type="presOf" srcId="{873C5762-8CE7-4792-9044-5026B38E15ED}" destId="{E9253CB3-B068-4460-861C-F73898B89438}" srcOrd="0" destOrd="0" presId="urn:microsoft.com/office/officeart/2008/layout/HorizontalMultiLevelHierarchy"/>
    <dgm:cxn modelId="{F44BE9A4-FC4B-4E45-A68A-DA5BD3BF5257}" srcId="{8C5CE342-115B-415E-8B9F-D9449B35A0AE}" destId="{25E7377B-DBED-4D2E-AD35-4C8680FB92F9}" srcOrd="0" destOrd="0" parTransId="{03549CDA-2053-4230-A6ED-7F423CB1EDA9}" sibTransId="{52DF14B1-C427-4056-A17C-4F3F66BA747E}"/>
    <dgm:cxn modelId="{12089A94-073D-4377-81FD-B87E749A2267}" type="presOf" srcId="{305506CD-A70E-40D9-A615-5475E9EC3120}" destId="{CDDDAE6B-4D48-445E-960A-9EFD794C943B}" srcOrd="0" destOrd="0" presId="urn:microsoft.com/office/officeart/2008/layout/HorizontalMultiLevelHierarchy"/>
    <dgm:cxn modelId="{2CFC553E-0572-4260-8667-653CA2EFA710}" type="presOf" srcId="{8C39E3BF-E548-407D-A2E7-CE08F3746920}" destId="{DD61C41A-F60E-4EF6-AE3F-D2D7C13E4820}" srcOrd="1" destOrd="0" presId="urn:microsoft.com/office/officeart/2008/layout/HorizontalMultiLevelHierarchy"/>
    <dgm:cxn modelId="{18A0ABE3-4DC4-47D7-A94A-291D8F11C6E5}" type="presOf" srcId="{382A8288-4FA3-47D6-9FD0-1D7F437C70CE}" destId="{620451DB-407D-4F50-B210-777D0E6A462A}" srcOrd="0" destOrd="0" presId="urn:microsoft.com/office/officeart/2008/layout/HorizontalMultiLevelHierarchy"/>
    <dgm:cxn modelId="{C3D84A3D-EBD1-4144-9857-9A2D2F53C6B2}" type="presOf" srcId="{8C39E3BF-E548-407D-A2E7-CE08F3746920}" destId="{12B32EA4-4EB7-448B-A3C3-EEF4280FCAD4}" srcOrd="0" destOrd="0" presId="urn:microsoft.com/office/officeart/2008/layout/HorizontalMultiLevelHierarchy"/>
    <dgm:cxn modelId="{C1D43037-C5E9-4B6E-8CA4-C03963BD1547}" type="presOf" srcId="{8C5CE342-115B-415E-8B9F-D9449B35A0AE}" destId="{407EBBEF-382F-4398-880D-F4A9BA60097C}" srcOrd="0" destOrd="0" presId="urn:microsoft.com/office/officeart/2008/layout/HorizontalMultiLevelHierarchy"/>
    <dgm:cxn modelId="{FBFF5DB4-A358-4736-99A2-D9F0D4F82BFD}" type="presOf" srcId="{25E7377B-DBED-4D2E-AD35-4C8680FB92F9}" destId="{B57730C2-AFD7-4F51-AADD-3D695783463E}" srcOrd="0" destOrd="0" presId="urn:microsoft.com/office/officeart/2008/layout/HorizontalMultiLevelHierarchy"/>
    <dgm:cxn modelId="{CFDCF028-0992-4350-9E0F-A9F5274BD730}" type="presParOf" srcId="{407EBBEF-382F-4398-880D-F4A9BA60097C}" destId="{2D853319-BF22-41BD-A27C-ED3C76B61B06}" srcOrd="0" destOrd="0" presId="urn:microsoft.com/office/officeart/2008/layout/HorizontalMultiLevelHierarchy"/>
    <dgm:cxn modelId="{543F3F3E-3147-4571-B8A6-282067964056}" type="presParOf" srcId="{2D853319-BF22-41BD-A27C-ED3C76B61B06}" destId="{B57730C2-AFD7-4F51-AADD-3D695783463E}" srcOrd="0" destOrd="0" presId="urn:microsoft.com/office/officeart/2008/layout/HorizontalMultiLevelHierarchy"/>
    <dgm:cxn modelId="{A6239FFA-7B91-4999-A15D-B0E907A3EC6E}" type="presParOf" srcId="{2D853319-BF22-41BD-A27C-ED3C76B61B06}" destId="{D7A9C811-FA8D-4267-B063-F40F145A844E}" srcOrd="1" destOrd="0" presId="urn:microsoft.com/office/officeart/2008/layout/HorizontalMultiLevelHierarchy"/>
    <dgm:cxn modelId="{BF1EE2B8-2FAE-46EA-878E-CA668DB9A871}" type="presParOf" srcId="{D7A9C811-FA8D-4267-B063-F40F145A844E}" destId="{12B32EA4-4EB7-448B-A3C3-EEF4280FCAD4}" srcOrd="0" destOrd="0" presId="urn:microsoft.com/office/officeart/2008/layout/HorizontalMultiLevelHierarchy"/>
    <dgm:cxn modelId="{F32A3A84-8780-4A4A-A933-18A0C64231D3}" type="presParOf" srcId="{12B32EA4-4EB7-448B-A3C3-EEF4280FCAD4}" destId="{DD61C41A-F60E-4EF6-AE3F-D2D7C13E4820}" srcOrd="0" destOrd="0" presId="urn:microsoft.com/office/officeart/2008/layout/HorizontalMultiLevelHierarchy"/>
    <dgm:cxn modelId="{C1F9BCE1-E537-4DAE-818F-61AC6C814DAF}" type="presParOf" srcId="{D7A9C811-FA8D-4267-B063-F40F145A844E}" destId="{C77BA96C-D65B-4EC4-A499-0965897AC5AA}" srcOrd="1" destOrd="0" presId="urn:microsoft.com/office/officeart/2008/layout/HorizontalMultiLevelHierarchy"/>
    <dgm:cxn modelId="{8A98C15A-D246-40F4-BCA2-ED030BBE1FB6}" type="presParOf" srcId="{C77BA96C-D65B-4EC4-A499-0965897AC5AA}" destId="{CDDDAE6B-4D48-445E-960A-9EFD794C943B}" srcOrd="0" destOrd="0" presId="urn:microsoft.com/office/officeart/2008/layout/HorizontalMultiLevelHierarchy"/>
    <dgm:cxn modelId="{FB396435-8721-455A-8746-AE748B3772C6}" type="presParOf" srcId="{C77BA96C-D65B-4EC4-A499-0965897AC5AA}" destId="{0009A4E8-020B-499F-B297-DB0718EB2189}" srcOrd="1" destOrd="0" presId="urn:microsoft.com/office/officeart/2008/layout/HorizontalMultiLevelHierarchy"/>
    <dgm:cxn modelId="{275218FA-1EF3-4617-9935-90284A084060}" type="presParOf" srcId="{D7A9C811-FA8D-4267-B063-F40F145A844E}" destId="{E9253CB3-B068-4460-861C-F73898B89438}" srcOrd="2" destOrd="0" presId="urn:microsoft.com/office/officeart/2008/layout/HorizontalMultiLevelHierarchy"/>
    <dgm:cxn modelId="{6BA54850-826E-4AE4-AC8A-43CA15AEF323}" type="presParOf" srcId="{E9253CB3-B068-4460-861C-F73898B89438}" destId="{6DF09D7B-1619-4498-8109-F951D38D065E}" srcOrd="0" destOrd="0" presId="urn:microsoft.com/office/officeart/2008/layout/HorizontalMultiLevelHierarchy"/>
    <dgm:cxn modelId="{E44E6330-CE25-44F5-859F-13B0F9F77F22}" type="presParOf" srcId="{D7A9C811-FA8D-4267-B063-F40F145A844E}" destId="{A2D79D58-7320-4F1B-BD98-E4D2B1F30453}" srcOrd="3" destOrd="0" presId="urn:microsoft.com/office/officeart/2008/layout/HorizontalMultiLevelHierarchy"/>
    <dgm:cxn modelId="{D07759EF-EB68-49EA-A42E-325298D693D6}" type="presParOf" srcId="{A2D79D58-7320-4F1B-BD98-E4D2B1F30453}" destId="{620451DB-407D-4F50-B210-777D0E6A462A}" srcOrd="0" destOrd="0" presId="urn:microsoft.com/office/officeart/2008/layout/HorizontalMultiLevelHierarchy"/>
    <dgm:cxn modelId="{1FE2F1A2-9FD2-4192-BE1F-8BBBE511D9ED}" type="presParOf" srcId="{A2D79D58-7320-4F1B-BD98-E4D2B1F30453}" destId="{72994A81-CC34-4B3A-9D7E-6D085AB0092E}" srcOrd="1" destOrd="0" presId="urn:microsoft.com/office/officeart/2008/layout/HorizontalMultiLevelHierarchy"/>
    <dgm:cxn modelId="{DC131A19-E20C-407A-A5F4-EFDBA7EFA235}" type="presParOf" srcId="{D7A9C811-FA8D-4267-B063-F40F145A844E}" destId="{8A517AA9-EB8B-4E5E-BD79-DF31C33DB286}" srcOrd="4" destOrd="0" presId="urn:microsoft.com/office/officeart/2008/layout/HorizontalMultiLevelHierarchy"/>
    <dgm:cxn modelId="{15A72850-C4C9-4EF5-B7BF-2DDDD35C6C48}" type="presParOf" srcId="{8A517AA9-EB8B-4E5E-BD79-DF31C33DB286}" destId="{113F5992-0B5F-4EF3-A9A4-9CBFF8E4AF8B}" srcOrd="0" destOrd="0" presId="urn:microsoft.com/office/officeart/2008/layout/HorizontalMultiLevelHierarchy"/>
    <dgm:cxn modelId="{73A7D7AA-2865-408E-AD51-064DBE5FF372}" type="presParOf" srcId="{D7A9C811-FA8D-4267-B063-F40F145A844E}" destId="{4F5237EC-0147-4BE0-B077-746918EA93E3}" srcOrd="5" destOrd="0" presId="urn:microsoft.com/office/officeart/2008/layout/HorizontalMultiLevelHierarchy"/>
    <dgm:cxn modelId="{F6498641-8101-4416-837E-1BF5855D2CF1}" type="presParOf" srcId="{4F5237EC-0147-4BE0-B077-746918EA93E3}" destId="{BCB7CDDD-896F-49E1-9862-642B673A48DB}" srcOrd="0" destOrd="0" presId="urn:microsoft.com/office/officeart/2008/layout/HorizontalMultiLevelHierarchy"/>
    <dgm:cxn modelId="{C44D5341-33FE-4AA0-8D15-4FA5AB2578FB}" type="presParOf" srcId="{4F5237EC-0147-4BE0-B077-746918EA93E3}" destId="{3F0E5FBD-B37E-4DAA-AA83-638856370F5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17AA9-EB8B-4E5E-BD79-DF31C33DB286}">
      <dsp:nvSpPr>
        <dsp:cNvPr id="0" name=""/>
        <dsp:cNvSpPr/>
      </dsp:nvSpPr>
      <dsp:spPr>
        <a:xfrm>
          <a:off x="4444578" y="3267684"/>
          <a:ext cx="681478" cy="890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0739" y="0"/>
              </a:lnTo>
              <a:lnTo>
                <a:pt x="340739" y="890930"/>
              </a:lnTo>
              <a:lnTo>
                <a:pt x="681478" y="890930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4757275" y="3685107"/>
        <a:ext cx="56084" cy="56084"/>
      </dsp:txXfrm>
    </dsp:sp>
    <dsp:sp modelId="{E9253CB3-B068-4460-861C-F73898B89438}">
      <dsp:nvSpPr>
        <dsp:cNvPr id="0" name=""/>
        <dsp:cNvSpPr/>
      </dsp:nvSpPr>
      <dsp:spPr>
        <a:xfrm>
          <a:off x="4444578" y="2838920"/>
          <a:ext cx="681478" cy="428764"/>
        </a:xfrm>
        <a:custGeom>
          <a:avLst/>
          <a:gdLst/>
          <a:ahLst/>
          <a:cxnLst/>
          <a:rect l="0" t="0" r="0" b="0"/>
          <a:pathLst>
            <a:path>
              <a:moveTo>
                <a:pt x="0" y="428764"/>
              </a:moveTo>
              <a:lnTo>
                <a:pt x="340739" y="428764"/>
              </a:lnTo>
              <a:lnTo>
                <a:pt x="340739" y="0"/>
              </a:lnTo>
              <a:lnTo>
                <a:pt x="681478" y="0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4765189" y="3033173"/>
        <a:ext cx="40257" cy="40257"/>
      </dsp:txXfrm>
    </dsp:sp>
    <dsp:sp modelId="{12B32EA4-4EB7-448B-A3C3-EEF4280FCAD4}">
      <dsp:nvSpPr>
        <dsp:cNvPr id="0" name=""/>
        <dsp:cNvSpPr/>
      </dsp:nvSpPr>
      <dsp:spPr>
        <a:xfrm>
          <a:off x="4444578" y="1480184"/>
          <a:ext cx="681478" cy="1787499"/>
        </a:xfrm>
        <a:custGeom>
          <a:avLst/>
          <a:gdLst/>
          <a:ahLst/>
          <a:cxnLst/>
          <a:rect l="0" t="0" r="0" b="0"/>
          <a:pathLst>
            <a:path>
              <a:moveTo>
                <a:pt x="0" y="1787499"/>
              </a:moveTo>
              <a:lnTo>
                <a:pt x="340739" y="1787499"/>
              </a:lnTo>
              <a:lnTo>
                <a:pt x="340739" y="0"/>
              </a:lnTo>
              <a:lnTo>
                <a:pt x="681478" y="0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>
            <a:solidFill>
              <a:schemeClr val="tx1"/>
            </a:solidFill>
          </a:endParaRPr>
        </a:p>
      </dsp:txBody>
      <dsp:txXfrm>
        <a:off x="4737492" y="2326109"/>
        <a:ext cx="95649" cy="95649"/>
      </dsp:txXfrm>
    </dsp:sp>
    <dsp:sp modelId="{B57730C2-AFD7-4F51-AADD-3D695783463E}">
      <dsp:nvSpPr>
        <dsp:cNvPr id="0" name=""/>
        <dsp:cNvSpPr/>
      </dsp:nvSpPr>
      <dsp:spPr>
        <a:xfrm rot="16200000">
          <a:off x="1824305" y="2748203"/>
          <a:ext cx="4201582" cy="10389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000" kern="1200" dirty="0" smtClean="0"/>
            <a:t>خداوند از طریق</a:t>
          </a:r>
          <a:endParaRPr lang="en-US" sz="4000" kern="1200" dirty="0"/>
        </a:p>
      </dsp:txBody>
      <dsp:txXfrm>
        <a:off x="1824305" y="2748203"/>
        <a:ext cx="4201582" cy="1038962"/>
      </dsp:txXfrm>
    </dsp:sp>
    <dsp:sp modelId="{CDDDAE6B-4D48-445E-960A-9EFD794C943B}">
      <dsp:nvSpPr>
        <dsp:cNvPr id="0" name=""/>
        <dsp:cNvSpPr/>
      </dsp:nvSpPr>
      <dsp:spPr>
        <a:xfrm>
          <a:off x="5126056" y="944498"/>
          <a:ext cx="3514100" cy="10713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kern="1200" dirty="0" smtClean="0"/>
            <a:t>ارسال پیامبران</a:t>
          </a:r>
          <a:endParaRPr lang="en-US" sz="3600" kern="1200" dirty="0"/>
        </a:p>
      </dsp:txBody>
      <dsp:txXfrm>
        <a:off x="5126056" y="944498"/>
        <a:ext cx="3514100" cy="1071372"/>
      </dsp:txXfrm>
    </dsp:sp>
    <dsp:sp modelId="{620451DB-407D-4F50-B210-777D0E6A462A}">
      <dsp:nvSpPr>
        <dsp:cNvPr id="0" name=""/>
        <dsp:cNvSpPr/>
      </dsp:nvSpPr>
      <dsp:spPr>
        <a:xfrm>
          <a:off x="5126056" y="2303234"/>
          <a:ext cx="3514100" cy="10713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kern="1200" dirty="0" smtClean="0"/>
            <a:t>فرستادن کتاب آسمانی</a:t>
          </a:r>
          <a:endParaRPr lang="en-US" sz="3600" kern="1200" dirty="0"/>
        </a:p>
      </dsp:txBody>
      <dsp:txXfrm>
        <a:off x="5126056" y="2303234"/>
        <a:ext cx="3514100" cy="1071372"/>
      </dsp:txXfrm>
    </dsp:sp>
    <dsp:sp modelId="{BCB7CDDD-896F-49E1-9862-642B673A48DB}">
      <dsp:nvSpPr>
        <dsp:cNvPr id="0" name=""/>
        <dsp:cNvSpPr/>
      </dsp:nvSpPr>
      <dsp:spPr>
        <a:xfrm>
          <a:off x="5126056" y="3622929"/>
          <a:ext cx="3514100" cy="10713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kern="1200" smtClean="0"/>
            <a:t>برگزیدن امامان</a:t>
          </a:r>
          <a:endParaRPr lang="en-US" sz="3600" kern="1200" dirty="0"/>
        </a:p>
      </dsp:txBody>
      <dsp:txXfrm>
        <a:off x="5126056" y="3622929"/>
        <a:ext cx="3514100" cy="10713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3AD04-84F8-4A8A-9B77-4BACA319B650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FEE00-B99F-4A71-BC7B-A18668874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58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2CA3-DBCC-4F19-A774-0A63C6FB019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5FD1-76B8-4952-AD49-28CEF6EBD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85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2CA3-DBCC-4F19-A774-0A63C6FB019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5FD1-76B8-4952-AD49-28CEF6EBD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44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2CA3-DBCC-4F19-A774-0A63C6FB019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5FD1-76B8-4952-AD49-28CEF6EBD69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848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2CA3-DBCC-4F19-A774-0A63C6FB019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5FD1-76B8-4952-AD49-28CEF6EBD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60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2CA3-DBCC-4F19-A774-0A63C6FB019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5FD1-76B8-4952-AD49-28CEF6EBD69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655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2CA3-DBCC-4F19-A774-0A63C6FB019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5FD1-76B8-4952-AD49-28CEF6EBD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21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2CA3-DBCC-4F19-A774-0A63C6FB019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5FD1-76B8-4952-AD49-28CEF6EBD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20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2CA3-DBCC-4F19-A774-0A63C6FB019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5FD1-76B8-4952-AD49-28CEF6EBD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1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2CA3-DBCC-4F19-A774-0A63C6FB019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5FD1-76B8-4952-AD49-28CEF6EBD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24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2CA3-DBCC-4F19-A774-0A63C6FB019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5FD1-76B8-4952-AD49-28CEF6EBD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0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2CA3-DBCC-4F19-A774-0A63C6FB019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5FD1-76B8-4952-AD49-28CEF6EBD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817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2CA3-DBCC-4F19-A774-0A63C6FB019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5FD1-76B8-4952-AD49-28CEF6EBD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77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2CA3-DBCC-4F19-A774-0A63C6FB019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5FD1-76B8-4952-AD49-28CEF6EBD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95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2CA3-DBCC-4F19-A774-0A63C6FB019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5FD1-76B8-4952-AD49-28CEF6EBD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30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2CA3-DBCC-4F19-A774-0A63C6FB019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5FD1-76B8-4952-AD49-28CEF6EBD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146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2CA3-DBCC-4F19-A774-0A63C6FB019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5FD1-76B8-4952-AD49-28CEF6EBD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60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B2CA3-DBCC-4F19-A774-0A63C6FB019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D2B5FD1-76B8-4952-AD49-28CEF6EBD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5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84813" y="-1"/>
            <a:ext cx="4254043" cy="686186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fa-IR" b="1" dirty="0" smtClean="0">
                <a:solidFill>
                  <a:srgbClr val="FF0000"/>
                </a:solidFill>
              </a:rPr>
              <a:t>این جا هستیم !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27" b="7175"/>
          <a:stretch/>
        </p:blipFill>
        <p:spPr>
          <a:xfrm>
            <a:off x="-307285" y="405"/>
            <a:ext cx="6886706" cy="684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0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06.deviantart.net/6826/i/2010/327/2/4/orkide_by_tengman-d33fn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8087">
            <a:off x="6401952" y="44744"/>
            <a:ext cx="7075827" cy="533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710" y="1507067"/>
            <a:ext cx="9522357" cy="5012267"/>
          </a:xfrm>
        </p:spPr>
        <p:txBody>
          <a:bodyPr/>
          <a:lstStyle/>
          <a:p>
            <a:pPr marL="0" indent="0" algn="ctr" rtl="1">
              <a:buNone/>
            </a:pPr>
            <a:endParaRPr lang="en-US" sz="3200" dirty="0" smtClean="0"/>
          </a:p>
          <a:p>
            <a:pPr marL="0" indent="0" algn="ctr" rtl="1">
              <a:buNone/>
            </a:pPr>
            <a:r>
              <a:rPr lang="ar-SA" sz="3600" dirty="0" smtClean="0">
                <a:solidFill>
                  <a:schemeClr val="tx1"/>
                </a:solidFill>
                <a:cs typeface="A EntezareZohoor 5 **" panose="00000700000000000000" pitchFamily="2" charset="-78"/>
              </a:rPr>
              <a:t>«</a:t>
            </a:r>
            <a:r>
              <a:rPr lang="ar-SA" sz="3600" dirty="0">
                <a:solidFill>
                  <a:schemeClr val="tx1"/>
                </a:solidFill>
                <a:cs typeface="A EntezareZohoor 5 **" panose="00000700000000000000" pitchFamily="2" charset="-78"/>
              </a:rPr>
              <a:t>انه لیس لانفسکم ثمن الا الجنه فلاتبیعوها الا بها</a:t>
            </a:r>
            <a:r>
              <a:rPr lang="ar-SA" sz="3600" dirty="0" smtClean="0">
                <a:solidFill>
                  <a:schemeClr val="tx1"/>
                </a:solidFill>
                <a:cs typeface="A EntezareZohoor 5 **" panose="00000700000000000000" pitchFamily="2" charset="-78"/>
              </a:rPr>
              <a:t>»</a:t>
            </a:r>
            <a:endParaRPr lang="en-US" sz="3600" dirty="0" smtClean="0">
              <a:solidFill>
                <a:schemeClr val="tx1"/>
              </a:solidFill>
              <a:cs typeface="A EntezareZohoor 5 **" panose="00000700000000000000" pitchFamily="2" charset="-78"/>
            </a:endParaRPr>
          </a:p>
          <a:p>
            <a:pPr marL="0" indent="0" algn="ctr" rtl="1">
              <a:buNone/>
            </a:pPr>
            <a:endParaRPr lang="en-US" sz="2800" dirty="0" smtClean="0"/>
          </a:p>
          <a:p>
            <a:pPr marL="0" indent="0" algn="ctr" rtl="1">
              <a:buNone/>
            </a:pPr>
            <a:r>
              <a:rPr lang="ar-SA" sz="2800" b="1" dirty="0" smtClean="0"/>
              <a:t>قیمت </a:t>
            </a:r>
            <a:r>
              <a:rPr lang="ar-SA" sz="2800" b="1" dirty="0"/>
              <a:t>و بهای شما، چیزی جز بهشت نیست، </a:t>
            </a:r>
            <a:endParaRPr lang="en-US" sz="2800" b="1" dirty="0" smtClean="0"/>
          </a:p>
          <a:p>
            <a:pPr marL="0" indent="0" algn="ctr" rtl="1">
              <a:buNone/>
            </a:pPr>
            <a:r>
              <a:rPr lang="ar-SA" sz="2800" b="1" dirty="0" smtClean="0"/>
              <a:t>خودتان </a:t>
            </a:r>
            <a:r>
              <a:rPr lang="ar-SA" sz="2800" b="1" dirty="0"/>
              <a:t>را به غیر آن </a:t>
            </a:r>
            <a:r>
              <a:rPr lang="ar-SA" sz="2800" b="1" dirty="0" smtClean="0"/>
              <a:t>نفروشید</a:t>
            </a:r>
            <a:r>
              <a:rPr lang="en-US" sz="2800" b="1" dirty="0" smtClean="0"/>
              <a:t>.</a:t>
            </a:r>
          </a:p>
          <a:p>
            <a:pPr marL="0" indent="0" algn="ctr" rtl="1">
              <a:buNone/>
            </a:pPr>
            <a:endParaRPr lang="en-US" sz="2800" dirty="0" smtClean="0"/>
          </a:p>
          <a:p>
            <a:pPr marL="0" indent="0" algn="ctr" rtl="1">
              <a:buNone/>
            </a:pPr>
            <a:r>
              <a:rPr lang="ar-SA" sz="1800" dirty="0" smtClean="0"/>
              <a:t>نهج </a:t>
            </a:r>
            <a:r>
              <a:rPr lang="ar-SA" sz="1800" dirty="0"/>
              <a:t>البلاغه، ص551، ق456</a:t>
            </a:r>
            <a:endParaRPr lang="en-US" sz="1800" dirty="0"/>
          </a:p>
          <a:p>
            <a:pPr algn="r" rt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61200" y="5452533"/>
            <a:ext cx="1337733" cy="12565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72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0" y="0"/>
            <a:ext cx="5181599" cy="6858000"/>
          </a:xfrm>
          <a:solidFill>
            <a:srgbClr val="660033"/>
          </a:solidFill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smtClean="0">
                <a:solidFill>
                  <a:schemeClr val="bg1"/>
                </a:solidFill>
                <a:cs typeface="A EntezareZohoor B4" panose="00000700000000000000" pitchFamily="2" charset="-78"/>
              </a:rPr>
              <a:t/>
            </a:r>
            <a:br>
              <a:rPr lang="en-US" sz="4400" dirty="0" smtClean="0">
                <a:solidFill>
                  <a:schemeClr val="bg1"/>
                </a:solidFill>
                <a:cs typeface="A EntezareZohoor B4" panose="00000700000000000000" pitchFamily="2" charset="-78"/>
              </a:rPr>
            </a:br>
            <a:r>
              <a:rPr lang="en-US" sz="4400" dirty="0">
                <a:solidFill>
                  <a:schemeClr val="bg1"/>
                </a:solidFill>
                <a:cs typeface="A EntezareZohoor B4" panose="00000700000000000000" pitchFamily="2" charset="-78"/>
              </a:rPr>
              <a:t/>
            </a:r>
            <a:br>
              <a:rPr lang="en-US" sz="4400" dirty="0">
                <a:solidFill>
                  <a:schemeClr val="bg1"/>
                </a:solidFill>
                <a:cs typeface="A EntezareZohoor B4" panose="00000700000000000000" pitchFamily="2" charset="-78"/>
              </a:rPr>
            </a:br>
            <a:r>
              <a:rPr lang="ar-SA" sz="4400" dirty="0" smtClean="0">
                <a:solidFill>
                  <a:schemeClr val="bg1"/>
                </a:solidFill>
                <a:cs typeface="A EntezareZohoor B4" panose="00000700000000000000" pitchFamily="2" charset="-78"/>
              </a:rPr>
              <a:t>آیا خود ر</a:t>
            </a:r>
            <a:r>
              <a:rPr lang="fa-IR" sz="4400" dirty="0">
                <a:solidFill>
                  <a:schemeClr val="bg1"/>
                </a:solidFill>
                <a:cs typeface="A EntezareZohoor B4" panose="00000700000000000000" pitchFamily="2" charset="-78"/>
              </a:rPr>
              <a:t>ا</a:t>
            </a:r>
            <a:r>
              <a:rPr lang="ar-SA" sz="4400" dirty="0" smtClean="0">
                <a:solidFill>
                  <a:schemeClr val="bg1"/>
                </a:solidFill>
                <a:cs typeface="A EntezareZohoor B4" panose="00000700000000000000" pitchFamily="2" charset="-78"/>
              </a:rPr>
              <a:t> </a:t>
            </a:r>
            <a:r>
              <a:rPr lang="ar-SA" sz="4400" dirty="0">
                <a:solidFill>
                  <a:schemeClr val="bg1"/>
                </a:solidFill>
                <a:cs typeface="A EntezareZohoor B4" panose="00000700000000000000" pitchFamily="2" charset="-78"/>
              </a:rPr>
              <a:t>به بهای ناچیز </a:t>
            </a:r>
            <a:r>
              <a:rPr lang="ar-SA" sz="4400" dirty="0" smtClean="0">
                <a:solidFill>
                  <a:schemeClr val="bg1"/>
                </a:solidFill>
                <a:cs typeface="A EntezareZohoor B4" panose="00000700000000000000" pitchFamily="2" charset="-78"/>
              </a:rPr>
              <a:t>دنیا فروخت</a:t>
            </a:r>
            <a:r>
              <a:rPr lang="fa-IR" sz="4400" dirty="0" smtClean="0">
                <a:solidFill>
                  <a:schemeClr val="bg1"/>
                </a:solidFill>
                <a:cs typeface="A EntezareZohoor B4" panose="00000700000000000000" pitchFamily="2" charset="-78"/>
              </a:rPr>
              <a:t>ه ام؟</a:t>
            </a:r>
            <a:endParaRPr lang="en-US" sz="4400" dirty="0">
              <a:solidFill>
                <a:schemeClr val="bg1"/>
              </a:solidFill>
              <a:cs typeface="A EntezareZohoor B4" panose="00000700000000000000" pitchFamily="2" charset="-78"/>
            </a:endParaRPr>
          </a:p>
        </p:txBody>
      </p:sp>
      <p:pic>
        <p:nvPicPr>
          <p:cNvPr id="5122" name="Picture 2" descr="http://www.theflippedclassroom.es/wp-content/uploads/2016/02/question-mark-1019759_960_72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773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353733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fa-IR" sz="5400" b="1" dirty="0" smtClean="0">
                <a:solidFill>
                  <a:schemeClr val="tx1"/>
                </a:solidFill>
                <a:cs typeface="B Yekan" panose="00000400000000000000" pitchFamily="2" charset="-78"/>
              </a:rPr>
              <a:t>مهم هدف از طلب دنیاست.</a:t>
            </a:r>
            <a:br>
              <a:rPr lang="fa-IR" sz="5400" b="1" dirty="0" smtClean="0">
                <a:solidFill>
                  <a:schemeClr val="tx1"/>
                </a:solidFill>
                <a:cs typeface="B Yekan" panose="00000400000000000000" pitchFamily="2" charset="-78"/>
              </a:rPr>
            </a:br>
            <a:r>
              <a:rPr lang="fa-IR" sz="5400" b="1" dirty="0" smtClean="0">
                <a:solidFill>
                  <a:schemeClr val="tx1"/>
                </a:solidFill>
                <a:cs typeface="B Yekan" panose="00000400000000000000" pitchFamily="2" charset="-78"/>
              </a:rPr>
              <a:t/>
            </a:r>
            <a:br>
              <a:rPr lang="fa-IR" sz="5400" b="1" dirty="0" smtClean="0">
                <a:solidFill>
                  <a:schemeClr val="tx1"/>
                </a:solidFill>
                <a:cs typeface="B Yekan" panose="00000400000000000000" pitchFamily="2" charset="-78"/>
              </a:rPr>
            </a:br>
            <a:r>
              <a:rPr lang="fa-IR" sz="5400" b="1" dirty="0" smtClean="0">
                <a:solidFill>
                  <a:schemeClr val="tx1"/>
                </a:solidFill>
                <a:cs typeface="B Yekan" panose="00000400000000000000" pitchFamily="2" charset="-78"/>
              </a:rPr>
              <a:t>دنیا را برای چه می خواهیم؟</a:t>
            </a:r>
            <a:br>
              <a:rPr lang="fa-IR" sz="5400" b="1" dirty="0" smtClean="0">
                <a:solidFill>
                  <a:schemeClr val="tx1"/>
                </a:solidFill>
                <a:cs typeface="B Yekan" panose="00000400000000000000" pitchFamily="2" charset="-78"/>
              </a:rPr>
            </a:br>
            <a:endParaRPr lang="en-US" sz="5400" b="1" dirty="0">
              <a:solidFill>
                <a:schemeClr val="tx1"/>
              </a:solidFill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6646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780175"/>
            <a:ext cx="8596668" cy="13208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fa-IR" sz="5400" b="1" dirty="0" smtClean="0">
                <a:solidFill>
                  <a:schemeClr val="tx1"/>
                </a:solidFill>
              </a:rPr>
              <a:t>تفاوت در کجاست؟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88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04945126"/>
              </p:ext>
            </p:extLst>
          </p:nvPr>
        </p:nvGraphicFramePr>
        <p:xfrm>
          <a:off x="254000" y="1744663"/>
          <a:ext cx="11683999" cy="4684437"/>
        </p:xfrm>
        <a:graphic>
          <a:graphicData uri="http://schemas.openxmlformats.org/drawingml/2006/table">
            <a:tbl>
              <a:tblPr rtl="1" firstRow="1" firstCol="1" bandRow="1">
                <a:tableStyleId>{37CE84F3-28C3-443E-9E96-99CF82512B78}</a:tableStyleId>
              </a:tblPr>
              <a:tblGrid>
                <a:gridCol w="2797678">
                  <a:extLst>
                    <a:ext uri="{9D8B030D-6E8A-4147-A177-3AD203B41FA5}">
                      <a16:colId xmlns:a16="http://schemas.microsoft.com/office/drawing/2014/main" val="1730291835"/>
                    </a:ext>
                  </a:extLst>
                </a:gridCol>
                <a:gridCol w="3915319">
                  <a:extLst>
                    <a:ext uri="{9D8B030D-6E8A-4147-A177-3AD203B41FA5}">
                      <a16:colId xmlns:a16="http://schemas.microsoft.com/office/drawing/2014/main" val="330901958"/>
                    </a:ext>
                  </a:extLst>
                </a:gridCol>
                <a:gridCol w="4971002">
                  <a:extLst>
                    <a:ext uri="{9D8B030D-6E8A-4147-A177-3AD203B41FA5}">
                      <a16:colId xmlns:a16="http://schemas.microsoft.com/office/drawing/2014/main" val="1127279950"/>
                    </a:ext>
                  </a:extLst>
                </a:gridCol>
              </a:tblGrid>
              <a:tr h="101128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a-IR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عمل</a:t>
                      </a:r>
                      <a:endParaRPr lang="en-US" cap="none" spc="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a-IR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</a:t>
                      </a:r>
                      <a:endParaRPr lang="en-US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94165" marR="9416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a-IR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نفر اول</a:t>
                      </a:r>
                      <a:endParaRPr lang="en-US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94165" marR="9416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a-IR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نفر دوم</a:t>
                      </a:r>
                      <a:endParaRPr lang="en-US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94165" marR="94165" marT="0" marB="0" anchor="ctr"/>
                </a:tc>
                <a:extLst>
                  <a:ext uri="{0D108BD9-81ED-4DB2-BD59-A6C34878D82A}">
                    <a16:rowId xmlns:a16="http://schemas.microsoft.com/office/drawing/2014/main" val="2121191993"/>
                  </a:ext>
                </a:extLst>
              </a:tr>
              <a:tr h="1160493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a-IR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درس خواندن</a:t>
                      </a:r>
                      <a:endParaRPr lang="en-US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94165" marR="94165" marT="0" marB="0" anchor="ctr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a-IR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فرد مفیدی شود و به دیگران خدمت کند</a:t>
                      </a:r>
                      <a:endParaRPr lang="en-US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94165" marR="94165" marT="0" marB="0" anchor="ctr">
                    <a:lnR w="381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a-IR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به خاطر پست و مقام  </a:t>
                      </a:r>
                      <a:r>
                        <a:rPr lang="fa-IR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یا چون همه می خونن</a:t>
                      </a:r>
                      <a:endParaRPr lang="en-US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94165" marR="94165" marT="0" marB="0" anchor="ctr">
                    <a:lnL w="381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30076911"/>
                  </a:ext>
                </a:extLst>
              </a:tr>
              <a:tr h="1160493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a-IR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مطالعه</a:t>
                      </a:r>
                      <a:endParaRPr lang="en-US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94165" marR="94165" marT="0" marB="0" anchor="ctr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a-IR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بالا بردن سطح </a:t>
                      </a:r>
                      <a:r>
                        <a:rPr lang="fa-IR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آگاهی </a:t>
                      </a:r>
                      <a:r>
                        <a:rPr lang="fa-IR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و زندگی بهتر</a:t>
                      </a:r>
                      <a:endParaRPr lang="en-US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94165" marR="94165" marT="0" marB="0" anchor="ctr">
                    <a:lnR w="381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a-IR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تفریح  و وقت گذرانی</a:t>
                      </a:r>
                      <a:endParaRPr lang="en-US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94165" marR="94165" marT="0" marB="0" anchor="ctr">
                    <a:lnL w="381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58689314"/>
                  </a:ext>
                </a:extLst>
              </a:tr>
              <a:tr h="135217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a-IR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کمک به دیگران</a:t>
                      </a:r>
                      <a:endParaRPr lang="en-US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94165" marR="94165" marT="0" marB="0" anchor="ctr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a-IR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به خاطر خدا</a:t>
                      </a:r>
                      <a:endParaRPr lang="en-US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94165" marR="94165" marT="0" marB="0" anchor="ctr">
                    <a:lnR w="381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a-IR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که حال روانیش خوب بشه و انرژی مثبت بگیره</a:t>
                      </a:r>
                      <a:endParaRPr lang="en-US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94165" marR="94165" marT="0" marB="0" anchor="ctr">
                    <a:lnL w="381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141773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931599" y="2617978"/>
            <a:ext cx="20452696" cy="81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048935" y="98361"/>
            <a:ext cx="7766936" cy="1646302"/>
          </a:xfrm>
        </p:spPr>
        <p:txBody>
          <a:bodyPr/>
          <a:lstStyle/>
          <a:p>
            <a:pPr algn="ctr"/>
            <a:r>
              <a:rPr lang="fa-IR" sz="2800" b="1" dirty="0">
                <a:solidFill>
                  <a:schemeClr val="tx1"/>
                </a:solidFill>
              </a:rPr>
              <a:t>مقایسه کنید</a:t>
            </a:r>
            <a:br>
              <a:rPr lang="fa-IR" sz="2800" b="1" dirty="0">
                <a:solidFill>
                  <a:schemeClr val="tx1"/>
                </a:solidFill>
              </a:rPr>
            </a:br>
            <a:r>
              <a:rPr lang="fa-IR" sz="2800" b="1" dirty="0">
                <a:solidFill>
                  <a:schemeClr val="tx1"/>
                </a:solidFill>
              </a:rPr>
              <a:t>؟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fa-IR" sz="2800" b="1" dirty="0">
                <a:solidFill>
                  <a:schemeClr val="tx1"/>
                </a:solidFill>
              </a:rPr>
              <a:t>تفاوت در چیست</a:t>
            </a:r>
            <a:r>
              <a:rPr lang="en-US" sz="2800" b="1" dirty="0">
                <a:solidFill>
                  <a:schemeClr val="tx1"/>
                </a:solidFill>
              </a:rPr>
              <a:t/>
            </a:r>
            <a:br>
              <a:rPr lang="en-US" sz="2800" b="1" dirty="0">
                <a:solidFill>
                  <a:schemeClr val="tx1"/>
                </a:solidFill>
              </a:rPr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48434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Butterfly-and-flower-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0918"/>
            <a:ext cx="12222692" cy="763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3066" y="550334"/>
            <a:ext cx="8398933" cy="1905000"/>
          </a:xfr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r" rtl="1"/>
            <a:r>
              <a:rPr lang="en-US" sz="3400" b="1" dirty="0" smtClean="0">
                <a:solidFill>
                  <a:schemeClr val="tx1"/>
                </a:solidFill>
              </a:rPr>
              <a:t/>
            </a:r>
            <a:br>
              <a:rPr lang="en-US" sz="3400" b="1" dirty="0" smtClean="0">
                <a:solidFill>
                  <a:schemeClr val="tx1"/>
                </a:solidFill>
              </a:rPr>
            </a:br>
            <a:r>
              <a:rPr lang="ar-SA" sz="3400" b="1" dirty="0" smtClean="0">
                <a:solidFill>
                  <a:schemeClr val="tx1"/>
                </a:solidFill>
              </a:rPr>
              <a:t>انسان </a:t>
            </a:r>
            <a:r>
              <a:rPr lang="ar-SA" sz="3400" b="1" dirty="0">
                <a:solidFill>
                  <a:schemeClr val="tx1"/>
                </a:solidFill>
              </a:rPr>
              <a:t>ها به اندازه ارزشی که </a:t>
            </a:r>
            <a:r>
              <a:rPr lang="ar-SA" sz="3400" b="1" dirty="0" smtClean="0">
                <a:solidFill>
                  <a:schemeClr val="tx1"/>
                </a:solidFill>
              </a:rPr>
              <a:t>برای</a:t>
            </a:r>
            <a:r>
              <a:rPr lang="fa-IR" sz="3400" b="1" dirty="0" smtClean="0">
                <a:solidFill>
                  <a:schemeClr val="tx1"/>
                </a:solidFill>
              </a:rPr>
              <a:t/>
            </a:r>
            <a:br>
              <a:rPr lang="fa-IR" sz="3400" b="1" dirty="0" smtClean="0">
                <a:solidFill>
                  <a:schemeClr val="tx1"/>
                </a:solidFill>
              </a:rPr>
            </a:br>
            <a:r>
              <a:rPr lang="ar-SA" sz="3400" b="1" dirty="0" smtClean="0">
                <a:solidFill>
                  <a:schemeClr val="tx1"/>
                </a:solidFill>
              </a:rPr>
              <a:t> </a:t>
            </a:r>
            <a:r>
              <a:rPr lang="ar-SA" sz="3400" b="1" dirty="0">
                <a:solidFill>
                  <a:schemeClr val="tx1"/>
                </a:solidFill>
              </a:rPr>
              <a:t>خود قائل هستند هدف انتخاب می کنند.</a:t>
            </a:r>
            <a:endParaRPr lang="en-US" sz="3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1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7999" y="1601788"/>
            <a:ext cx="9956799" cy="4291011"/>
          </a:xfrm>
        </p:spPr>
        <p:txBody>
          <a:bodyPr/>
          <a:lstStyle/>
          <a:p>
            <a:pPr algn="ctr" rtl="1"/>
            <a:r>
              <a:rPr lang="ar-SA" dirty="0" smtClean="0">
                <a:solidFill>
                  <a:schemeClr val="tx1"/>
                </a:solidFill>
              </a:rPr>
              <a:t>پیامبر </a:t>
            </a:r>
            <a:r>
              <a:rPr lang="ar-SA" dirty="0">
                <a:solidFill>
                  <a:schemeClr val="tx1"/>
                </a:solidFill>
              </a:rPr>
              <a:t>اکرم</a:t>
            </a:r>
            <a:r>
              <a:rPr lang="ar-SA" sz="1800" dirty="0">
                <a:solidFill>
                  <a:schemeClr val="tx1"/>
                </a:solidFill>
              </a:rPr>
              <a:t>(صلى</a:t>
            </a:r>
            <a:r>
              <a:rPr lang="en-ZW" sz="1800" b="1" dirty="0">
                <a:solidFill>
                  <a:schemeClr val="tx1"/>
                </a:solidFill>
              </a:rPr>
              <a:t> </a:t>
            </a:r>
            <a:r>
              <a:rPr lang="ar-SA" sz="1800" b="1" dirty="0">
                <a:solidFill>
                  <a:schemeClr val="tx1"/>
                </a:solidFill>
              </a:rPr>
              <a:t>الله</a:t>
            </a:r>
            <a:r>
              <a:rPr lang="ar-SA" sz="1800" dirty="0">
                <a:solidFill>
                  <a:schemeClr val="tx1"/>
                </a:solidFill>
              </a:rPr>
              <a:t>علیه وآله) </a:t>
            </a:r>
            <a:r>
              <a:rPr lang="ar-SA" dirty="0" smtClean="0">
                <a:solidFill>
                  <a:schemeClr val="tx1"/>
                </a:solidFill>
              </a:rPr>
              <a:t>:</a:t>
            </a:r>
            <a:r>
              <a:rPr lang="fa-IR" dirty="0" smtClean="0">
                <a:solidFill>
                  <a:schemeClr val="tx1"/>
                </a:solidFill>
              </a:rPr>
              <a:t/>
            </a:r>
            <a:br>
              <a:rPr lang="fa-IR" dirty="0" smtClean="0">
                <a:solidFill>
                  <a:schemeClr val="tx1"/>
                </a:solidFill>
              </a:rPr>
            </a:br>
            <a:r>
              <a:rPr lang="fa-IR" dirty="0" smtClean="0">
                <a:solidFill>
                  <a:schemeClr val="tx1"/>
                </a:solidFill>
              </a:rPr>
              <a:t/>
            </a:r>
            <a:br>
              <a:rPr lang="fa-IR" dirty="0" smtClean="0">
                <a:solidFill>
                  <a:schemeClr val="tx1"/>
                </a:solidFill>
              </a:rPr>
            </a:br>
            <a:r>
              <a:rPr lang="ar-SA" dirty="0" smtClean="0">
                <a:solidFill>
                  <a:schemeClr val="tx1"/>
                </a:solidFill>
              </a:rPr>
              <a:t>نی</a:t>
            </a:r>
            <a:r>
              <a:rPr lang="fa-IR" dirty="0" smtClean="0">
                <a:solidFill>
                  <a:schemeClr val="tx1"/>
                </a:solidFill>
              </a:rPr>
              <a:t>ة</a:t>
            </a:r>
            <a:r>
              <a:rPr lang="ar-SA" dirty="0" smtClean="0">
                <a:solidFill>
                  <a:schemeClr val="tx1"/>
                </a:solidFill>
              </a:rPr>
              <a:t> </a:t>
            </a:r>
            <a:r>
              <a:rPr lang="ar-SA" dirty="0">
                <a:solidFill>
                  <a:schemeClr val="tx1"/>
                </a:solidFill>
              </a:rPr>
              <a:t>المومن خیر من عمله ...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b="1" dirty="0" smtClean="0">
                <a:solidFill>
                  <a:schemeClr val="tx1"/>
                </a:solidFill>
              </a:rPr>
              <a:t>نیت </a:t>
            </a:r>
            <a:r>
              <a:rPr lang="fa-IR" b="1" dirty="0">
                <a:solidFill>
                  <a:schemeClr val="tx1"/>
                </a:solidFill>
              </a:rPr>
              <a:t>یک عمل </a:t>
            </a:r>
            <a:r>
              <a:rPr lang="fa-IR" b="1" dirty="0" smtClean="0">
                <a:solidFill>
                  <a:schemeClr val="tx1"/>
                </a:solidFill>
              </a:rPr>
              <a:t>ارزشمند </a:t>
            </a:r>
            <a:r>
              <a:rPr lang="fa-IR" b="1" dirty="0">
                <a:solidFill>
                  <a:schemeClr val="tx1"/>
                </a:solidFill>
              </a:rPr>
              <a:t>تر از خود آن </a:t>
            </a:r>
            <a:r>
              <a:rPr lang="ar-SA" b="1" dirty="0">
                <a:solidFill>
                  <a:schemeClr val="tx1"/>
                </a:solidFill>
              </a:rPr>
              <a:t>عمله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576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1090" cy="6866485"/>
          </a:xfrm>
        </p:spPr>
      </p:pic>
    </p:spTree>
    <p:extLst>
      <p:ext uri="{BB962C8B-B14F-4D97-AF65-F5344CB8AC3E}">
        <p14:creationId xmlns:p14="http://schemas.microsoft.com/office/powerpoint/2010/main" val="2406777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320800"/>
            <a:ext cx="8596668" cy="132080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a-IR" b="1" dirty="0" smtClean="0">
                <a:ln/>
                <a:solidFill>
                  <a:schemeClr val="accent5"/>
                </a:solidFill>
              </a:rPr>
              <a:t>بهترین کاری که می توان انجام داد</a:t>
            </a:r>
            <a:endParaRPr lang="en-US" b="1" dirty="0">
              <a:ln/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rtl="1">
              <a:buNone/>
            </a:pPr>
            <a:endParaRPr lang="en-US" sz="3200" b="1" dirty="0" smtClean="0"/>
          </a:p>
          <a:p>
            <a:pPr marL="0" indent="0" algn="ctr" rtl="1">
              <a:buNone/>
            </a:pPr>
            <a:r>
              <a:rPr lang="ar-SA" sz="3200" b="1" dirty="0" smtClean="0"/>
              <a:t>« </a:t>
            </a:r>
            <a:r>
              <a:rPr lang="ar-SA" sz="3200" b="1" dirty="0"/>
              <a:t>اِستکثر مِن هذا فَإنَّهُ أفضل ما أنت </a:t>
            </a:r>
            <a:r>
              <a:rPr lang="ar-SA" sz="3200" b="1" dirty="0" smtClean="0"/>
              <a:t>عاملُه</a:t>
            </a:r>
            <a:endParaRPr lang="en-US" sz="3200" b="1" dirty="0" smtClean="0"/>
          </a:p>
          <a:p>
            <a:pPr marL="0" indent="0" algn="ctr" rtl="1">
              <a:buNone/>
            </a:pPr>
            <a:r>
              <a:rPr lang="ar-SA" sz="3200" b="1" dirty="0" smtClean="0"/>
              <a:t> </a:t>
            </a:r>
            <a:r>
              <a:rPr lang="ar-SA" sz="3200" b="1" dirty="0"/>
              <a:t>إن شاء الله</a:t>
            </a:r>
            <a:r>
              <a:rPr lang="ar-SA" sz="3200" b="1" dirty="0" smtClean="0"/>
              <a:t>.»</a:t>
            </a:r>
            <a:endParaRPr lang="en-US" sz="3200" b="1" dirty="0" smtClean="0"/>
          </a:p>
          <a:p>
            <a:pPr marL="0" indent="0" algn="ctr" rtl="1">
              <a:buNone/>
            </a:pPr>
            <a:endParaRPr lang="en-US" sz="3200" b="1" dirty="0"/>
          </a:p>
          <a:p>
            <a:pPr marL="0" indent="0" algn="ctr" rtl="1">
              <a:buNone/>
            </a:pPr>
            <a:r>
              <a:rPr lang="ar-SA" sz="1600" dirty="0"/>
              <a:t>کافی ، ج4، ص314، ح1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6534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860799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 smtClean="0">
                <a:solidFill>
                  <a:schemeClr val="accent5"/>
                </a:solidFill>
              </a:rPr>
              <a:t>روز قیامت در کنار امام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34" y="2580812"/>
            <a:ext cx="8596668" cy="388077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4000" dirty="0"/>
              <a:t>« لَکَ بِذلِکَ أن تَکُونَ معَهُم یَومَ القیامة.»</a:t>
            </a:r>
            <a:endParaRPr lang="en-US" sz="4000" dirty="0"/>
          </a:p>
          <a:p>
            <a:pPr marL="0" indent="0" algn="r" rtl="1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49765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34" y="0"/>
            <a:ext cx="7365393" cy="6858000"/>
          </a:xfr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180011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9"/>
          <a:stretch/>
        </p:blipFill>
        <p:spPr>
          <a:xfrm>
            <a:off x="5283201" y="0"/>
            <a:ext cx="6908799" cy="6858000"/>
          </a:xfrm>
        </p:spPr>
      </p:pic>
      <p:pic>
        <p:nvPicPr>
          <p:cNvPr id="5" name="vocal hojj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325" y="61986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4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rsiangraphic.com/originals/__37/__55/islamic_typography_3_20100526_1523982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79" y="2490720"/>
            <a:ext cx="9609709" cy="219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182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چه کسی راه </a:t>
            </a:r>
            <a:r>
              <a:rPr lang="fa-IR" b="1" dirty="0" smtClean="0">
                <a:solidFill>
                  <a:schemeClr val="tx1"/>
                </a:solidFill>
              </a:rPr>
              <a:t>بندگی </a:t>
            </a:r>
            <a:r>
              <a:rPr lang="ar-SA" b="1" dirty="0" smtClean="0">
                <a:solidFill>
                  <a:schemeClr val="tx1"/>
                </a:solidFill>
              </a:rPr>
              <a:t>ر</a:t>
            </a:r>
            <a:r>
              <a:rPr lang="fa-IR" b="1" dirty="0" smtClean="0">
                <a:solidFill>
                  <a:schemeClr val="tx1"/>
                </a:solidFill>
              </a:rPr>
              <a:t>ا</a:t>
            </a:r>
            <a:r>
              <a:rPr lang="ar-SA" b="1" dirty="0" smtClean="0">
                <a:solidFill>
                  <a:schemeClr val="tx1"/>
                </a:solidFill>
              </a:rPr>
              <a:t> </a:t>
            </a:r>
            <a:r>
              <a:rPr lang="fa-IR" b="1" dirty="0" smtClean="0">
                <a:solidFill>
                  <a:schemeClr val="tx1"/>
                </a:solidFill>
              </a:rPr>
              <a:t>مشخص 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ar-SA" b="1" dirty="0" smtClean="0">
                <a:solidFill>
                  <a:schemeClr val="tx1"/>
                </a:solidFill>
              </a:rPr>
              <a:t>می کن</a:t>
            </a:r>
            <a:r>
              <a:rPr lang="fa-IR" b="1" dirty="0" smtClean="0">
                <a:solidFill>
                  <a:schemeClr val="tx1"/>
                </a:solidFill>
              </a:rPr>
              <a:t>د</a:t>
            </a:r>
            <a:r>
              <a:rPr lang="ar-SA" b="1" dirty="0" smtClean="0">
                <a:solidFill>
                  <a:schemeClr val="tx1"/>
                </a:solidFill>
              </a:rPr>
              <a:t>؟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3796120"/>
              </p:ext>
            </p:extLst>
          </p:nvPr>
        </p:nvGraphicFramePr>
        <p:xfrm>
          <a:off x="-628298" y="1219201"/>
          <a:ext cx="12024431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5338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43" y="1817158"/>
            <a:ext cx="10018713" cy="4448175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ar-SA" sz="2400" dirty="0"/>
              <a:t>قَالَ اللَّهُ تَبَارَکَ وَ تَعَالَى</a:t>
            </a:r>
            <a:r>
              <a:rPr lang="ar-SA" sz="2400" dirty="0" smtClean="0"/>
              <a:t>:</a:t>
            </a:r>
            <a:endParaRPr lang="fa-IR" sz="2400" dirty="0" smtClean="0"/>
          </a:p>
          <a:p>
            <a:pPr marL="0" indent="0" algn="ctr" rtl="1">
              <a:buNone/>
            </a:pPr>
            <a:r>
              <a:rPr lang="ar-SA" sz="2400" dirty="0" smtClean="0"/>
              <a:t> </a:t>
            </a:r>
            <a:r>
              <a:rPr lang="ar-SA" sz="2400" dirty="0"/>
              <a:t>لَا حَاجَةَ لِی إِلَى عِبَادَتِکَ إِنَّمَا أُرِیدُ أَنْ أُعْبَدَ مِنْ حَیْثُ أُرِیدُ لَا مِنْ حَیْثُ تُرِیدُ </a:t>
            </a:r>
            <a:endParaRPr lang="fa-IR" sz="2400" dirty="0" smtClean="0"/>
          </a:p>
          <a:p>
            <a:pPr marL="0" indent="0" algn="ctr" rtl="1">
              <a:buNone/>
            </a:pPr>
            <a:endParaRPr lang="fa-IR" sz="2400" dirty="0" smtClean="0"/>
          </a:p>
          <a:p>
            <a:pPr marL="0" indent="0" algn="ctr" rtl="1">
              <a:buNone/>
            </a:pPr>
            <a:r>
              <a:rPr lang="fa-IR" sz="2400" dirty="0" smtClean="0"/>
              <a:t>من به عبادت تو احتیاجی ندارم ، </a:t>
            </a:r>
          </a:p>
          <a:p>
            <a:pPr marL="0" indent="0" algn="ctr" rtl="1">
              <a:buNone/>
            </a:pPr>
            <a:r>
              <a:rPr lang="fa-IR" sz="2400" dirty="0" smtClean="0"/>
              <a:t> می خواهم چنان عبادت شوم که می خواهم نه چنانکه  تو می خواهی.</a:t>
            </a:r>
          </a:p>
          <a:p>
            <a:pPr marL="0" indent="0" algn="ctr" rtl="1">
              <a:buNone/>
            </a:pPr>
            <a:endParaRPr lang="fa-IR" sz="2400" dirty="0"/>
          </a:p>
          <a:p>
            <a:pPr marL="0" indent="0" algn="ctr" rtl="1">
              <a:buNone/>
            </a:pPr>
            <a:r>
              <a:rPr lang="ar-SA" sz="1600" dirty="0"/>
              <a:t>تفسیر قمی، ج‏1، ص42</a:t>
            </a:r>
            <a:r>
              <a:rPr lang="en-ZW" sz="1600" dirty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3214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ttp://www.pinstripeandpearls.com/wp-content/uploads/Packing-a-Business-Trip-Suitca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568"/>
            <a:ext cx="12192000" cy="7239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4105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www.slate.com/content/dam/slate/articles/life/food/2016/02/160203_FOOD_TJsHack.jpg.CROP.promo-xlar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33"/>
            <a:ext cx="12192000" cy="802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7200" y="4351867"/>
            <a:ext cx="6654800" cy="159173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 algn="r" rtl="1">
              <a:buNone/>
            </a:pPr>
            <a:r>
              <a:rPr lang="fa-IR" sz="4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 EntezareZohoor C" panose="00000700000000000000" pitchFamily="2" charset="-78"/>
              </a:rPr>
              <a:t>    این روزها انسان قیمت همه چی</a:t>
            </a:r>
            <a:r>
              <a:rPr lang="fa-IR" sz="4800" dirty="0">
                <a:solidFill>
                  <a:schemeClr val="tx1">
                    <a:lumMod val="95000"/>
                    <a:lumOff val="5000"/>
                  </a:schemeClr>
                </a:solidFill>
                <a:cs typeface="A EntezareZohoor C" panose="00000700000000000000" pitchFamily="2" charset="-78"/>
              </a:rPr>
              <a:t>ز</a:t>
            </a:r>
            <a:r>
              <a:rPr lang="fa-IR" sz="4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 EntezareZohoor C" panose="00000700000000000000" pitchFamily="2" charset="-78"/>
              </a:rPr>
              <a:t> را </a:t>
            </a:r>
          </a:p>
          <a:p>
            <a:pPr marL="0" indent="0" algn="r" rtl="1">
              <a:buNone/>
            </a:pPr>
            <a:r>
              <a:rPr lang="fa-IR" sz="4800" dirty="0">
                <a:solidFill>
                  <a:schemeClr val="tx1">
                    <a:lumMod val="95000"/>
                    <a:lumOff val="5000"/>
                  </a:schemeClr>
                </a:solidFill>
                <a:cs typeface="A EntezareZohoor C" panose="00000700000000000000" pitchFamily="2" charset="-78"/>
              </a:rPr>
              <a:t> </a:t>
            </a:r>
            <a:r>
              <a:rPr lang="fa-IR" sz="4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 EntezareZohoor C" panose="00000700000000000000" pitchFamily="2" charset="-78"/>
              </a:rPr>
              <a:t>  می داند اما ارزش خود را از یاد برده!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cs typeface="A EntezareZohoor C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4137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93690" y="2222499"/>
            <a:ext cx="10018713" cy="3124201"/>
          </a:xfrm>
        </p:spPr>
        <p:txBody>
          <a:bodyPr>
            <a:normAutofit/>
          </a:bodyPr>
          <a:lstStyle/>
          <a:p>
            <a:pPr algn="r" rtl="1"/>
            <a:r>
              <a:rPr lang="ar-SA" sz="2800" dirty="0"/>
              <a:t>امیرالمومنین </a:t>
            </a:r>
            <a:r>
              <a:rPr lang="ar-SA" sz="1000" dirty="0"/>
              <a:t>علیه </a:t>
            </a:r>
            <a:r>
              <a:rPr lang="ar-SA" sz="1000" dirty="0" smtClean="0"/>
              <a:t>السلام</a:t>
            </a:r>
            <a:r>
              <a:rPr lang="en-US" sz="2800" dirty="0" smtClean="0"/>
              <a:t>:  </a:t>
            </a:r>
          </a:p>
          <a:p>
            <a:pPr marL="0" indent="0" algn="r" rtl="1">
              <a:buNone/>
            </a:pPr>
            <a:r>
              <a:rPr lang="ar-SA" sz="4000" dirty="0" smtClean="0"/>
              <a:t>«بد </a:t>
            </a:r>
            <a:r>
              <a:rPr lang="ar-SA" sz="4000" dirty="0"/>
              <a:t>معامله و تجارتی است اگر بپنداری دنیا (تمام دنیا) ارزش و قیمت توست».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8838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572423"/>
              </p:ext>
            </p:extLst>
          </p:nvPr>
        </p:nvGraphicFramePr>
        <p:xfrm>
          <a:off x="1683806" y="0"/>
          <a:ext cx="6838950" cy="683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Image" r:id="rId3" imgW="6839640" imgH="6839640" progId="Photoshop.Image.18">
                  <p:embed/>
                </p:oleObj>
              </mc:Choice>
              <mc:Fallback>
                <p:oleObj name="Image" r:id="rId3" imgW="6839640" imgH="683964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3806" y="0"/>
                        <a:ext cx="6838950" cy="683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302133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1829</TotalTime>
  <Words>257</Words>
  <Application>Microsoft Office PowerPoint</Application>
  <PresentationFormat>Widescreen</PresentationFormat>
  <Paragraphs>51</Paragraphs>
  <Slides>20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 EntezareZohoor 5 **</vt:lpstr>
      <vt:lpstr>A EntezareZohoor B4</vt:lpstr>
      <vt:lpstr>A EntezareZohoor C</vt:lpstr>
      <vt:lpstr>Arial</vt:lpstr>
      <vt:lpstr>B Yekan</vt:lpstr>
      <vt:lpstr>Calibri</vt:lpstr>
      <vt:lpstr>Tahoma</vt:lpstr>
      <vt:lpstr>Trebuchet MS</vt:lpstr>
      <vt:lpstr>Wingdings 3</vt:lpstr>
      <vt:lpstr>Facet</vt:lpstr>
      <vt:lpstr>Image</vt:lpstr>
      <vt:lpstr>این جا هستیم !   </vt:lpstr>
      <vt:lpstr>PowerPoint Presentation</vt:lpstr>
      <vt:lpstr>PowerPoint Presentation</vt:lpstr>
      <vt:lpstr>چه کسی راه بندگی را مشخص  می کند؟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آیا خود را به بهای ناچیز دنیا فروخته ام؟</vt:lpstr>
      <vt:lpstr>مهم هدف از طلب دنیاست.  دنیا را برای چه می خواهیم؟ </vt:lpstr>
      <vt:lpstr>تفاوت در کجاست؟</vt:lpstr>
      <vt:lpstr>مقایسه کنید ؟ تفاوت در چیست </vt:lpstr>
      <vt:lpstr> انسان ها به اندازه ارزشی که برای  خود قائل هستند هدف انتخاب می کنند.</vt:lpstr>
      <vt:lpstr>پیامبر اکرم(صلى اللهعلیه وآله) :  نیة المومن خیر من عمله ...  نیت یک عمل ارزشمند تر از خود آن عمله</vt:lpstr>
      <vt:lpstr>PowerPoint Presentation</vt:lpstr>
      <vt:lpstr>بهترین کاری که می توان انجام داد</vt:lpstr>
      <vt:lpstr>روز قیامت در کنار امام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کجا ایستادیم</dc:title>
  <dc:creator>Windows User</dc:creator>
  <cp:lastModifiedBy>Windows User</cp:lastModifiedBy>
  <cp:revision>32</cp:revision>
  <dcterms:created xsi:type="dcterms:W3CDTF">2017-04-22T04:51:31Z</dcterms:created>
  <dcterms:modified xsi:type="dcterms:W3CDTF">2017-05-22T03:23:08Z</dcterms:modified>
</cp:coreProperties>
</file>