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22"/>
  </p:notesMasterIdLst>
  <p:sldIdLst>
    <p:sldId id="256" r:id="rId2"/>
    <p:sldId id="257" r:id="rId3"/>
    <p:sldId id="258" r:id="rId4"/>
    <p:sldId id="260" r:id="rId5"/>
    <p:sldId id="264" r:id="rId6"/>
    <p:sldId id="263" r:id="rId7"/>
    <p:sldId id="265" r:id="rId8"/>
    <p:sldId id="266" r:id="rId9"/>
    <p:sldId id="267" r:id="rId10"/>
    <p:sldId id="268" r:id="rId11"/>
    <p:sldId id="269" r:id="rId12"/>
    <p:sldId id="272" r:id="rId13"/>
    <p:sldId id="274" r:id="rId14"/>
    <p:sldId id="273" r:id="rId15"/>
    <p:sldId id="276" r:id="rId16"/>
    <p:sldId id="275" r:id="rId17"/>
    <p:sldId id="261" r:id="rId18"/>
    <p:sldId id="262" r:id="rId19"/>
    <p:sldId id="270" r:id="rId20"/>
    <p:sldId id="271" r:id="rId2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242"/>
    <a:srgbClr val="FFFF4F"/>
    <a:srgbClr val="24E837"/>
    <a:srgbClr val="FF25B6"/>
    <a:srgbClr val="708B39"/>
    <a:srgbClr val="F5750B"/>
    <a:srgbClr val="FB1D32"/>
    <a:srgbClr val="70E4F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584" autoAdjust="0"/>
    <p:restoredTop sz="94640" autoAdjust="0"/>
  </p:normalViewPr>
  <p:slideViewPr>
    <p:cSldViewPr>
      <p:cViewPr>
        <p:scale>
          <a:sx n="50" d="100"/>
          <a:sy n="50" d="100"/>
        </p:scale>
        <p:origin x="-960" y="-52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84DDE3-0DE1-4694-A100-528532EEDD51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F2C983-BB64-4213-89D5-644C34DA3E3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DF2C983-BB64-4213-89D5-644C34DA3E38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>
              <a:solidFill>
                <a:schemeClr val="accent3">
                  <a:shade val="75000"/>
                </a:schemeClr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>
              <a:solidFill>
                <a:schemeClr val="accent3">
                  <a:shade val="75000"/>
                </a:schemeClr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 eaLnBrk="1" latinLnBrk="0" hangingPunct="1"/>
            <a:fld id="{2C6B1FF6-39B9-40F5-8B67-33C6354A3D4F}" type="slidenum">
              <a:rPr kumimoji="0" lang="en-US" smtClean="0"/>
              <a:pPr algn="ctr" eaLnBrk="1" latinLnBrk="0" hangingPunct="1"/>
              <a:t>‹#›</a:t>
            </a:fld>
            <a:endParaRPr kumimoji="0"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>
              <a:solidFill>
                <a:schemeClr val="accent3">
                  <a:shade val="75000"/>
                </a:schemeClr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21D778-B565-4D7E-94D7-64010A445B68}" type="datetimeFigureOut">
              <a:rPr lang="en-US" smtClean="0"/>
              <a:pPr/>
              <a:t>11/14/2011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0"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B1FF6-39B9-40F5-8B67-33C6354A3D4F}" type="slidenum">
              <a:rPr kumimoji="0" lang="en-US" smtClean="0"/>
              <a:pPr/>
              <a:t>‹#›</a:t>
            </a:fld>
            <a:endParaRPr kumimoji="0"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 eaLnBrk="1" latinLnBrk="0" hangingPunct="1"/>
            <a:fld id="{9D21D778-B565-4D7E-94D7-64010A445B68}" type="datetimeFigureOut">
              <a:rPr lang="en-US" smtClean="0"/>
              <a:pPr algn="r" eaLnBrk="1" latinLnBrk="0" hangingPunct="1"/>
              <a:t>11/14/2011</a:t>
            </a:fld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 eaLnBrk="1" latinLnBrk="0" hangingPunct="1"/>
            <a:endParaRPr kumimoji="0"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ctr" eaLnBrk="1" latinLnBrk="0" hangingPunct="1"/>
            <a:fld id="{2C6B1FF6-39B9-40F5-8B67-33C6354A3D4F}" type="slidenum">
              <a:rPr kumimoji="0" lang="en-US" smtClean="0"/>
              <a:pPr algn="ctr" eaLnBrk="1" latinLnBrk="0" hangingPunct="1"/>
              <a:t>‹#›</a:t>
            </a:fld>
            <a:endParaRPr kumimoji="0" lang="en-US" sz="1600" dirty="0">
              <a:solidFill>
                <a:schemeClr val="accent3">
                  <a:shade val="75000"/>
                </a:scheme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gif"/><Relationship Id="rId7" Type="http://schemas.openxmlformats.org/officeDocument/2006/relationships/image" Target="../media/image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image" Target="../media/image2.gif"/><Relationship Id="rId9" Type="http://schemas.openxmlformats.org/officeDocument/2006/relationships/image" Target="../media/image7.gi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gif"/><Relationship Id="rId5" Type="http://schemas.openxmlformats.org/officeDocument/2006/relationships/image" Target="../media/image1.gif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2"/>
            </a:gs>
            <a:gs pos="50000">
              <a:schemeClr val="accent1">
                <a:tint val="445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roup 183"/>
          <p:cNvGrpSpPr/>
          <p:nvPr/>
        </p:nvGrpSpPr>
        <p:grpSpPr>
          <a:xfrm>
            <a:off x="1905000" y="3048000"/>
            <a:ext cx="5486399" cy="3352800"/>
            <a:chOff x="-152400" y="228600"/>
            <a:chExt cx="9601199" cy="6858000"/>
          </a:xfrm>
        </p:grpSpPr>
        <p:sp>
          <p:nvSpPr>
            <p:cNvPr id="189" name="Freeform 188"/>
            <p:cNvSpPr/>
            <p:nvPr/>
          </p:nvSpPr>
          <p:spPr>
            <a:xfrm>
              <a:off x="-152400" y="1905000"/>
              <a:ext cx="9601199" cy="5181600"/>
            </a:xfrm>
            <a:custGeom>
              <a:avLst/>
              <a:gdLst>
                <a:gd name="connsiteX0" fmla="*/ 3785 w 2156457"/>
                <a:gd name="connsiteY0" fmla="*/ 165100 h 1206500"/>
                <a:gd name="connsiteX1" fmla="*/ 16485 w 2156457"/>
                <a:gd name="connsiteY1" fmla="*/ 1143000 h 1206500"/>
                <a:gd name="connsiteX2" fmla="*/ 105385 w 2156457"/>
                <a:gd name="connsiteY2" fmla="*/ 1181100 h 1206500"/>
                <a:gd name="connsiteX3" fmla="*/ 473685 w 2156457"/>
                <a:gd name="connsiteY3" fmla="*/ 1193800 h 1206500"/>
                <a:gd name="connsiteX4" fmla="*/ 803885 w 2156457"/>
                <a:gd name="connsiteY4" fmla="*/ 1206500 h 1206500"/>
                <a:gd name="connsiteX5" fmla="*/ 1299185 w 2156457"/>
                <a:gd name="connsiteY5" fmla="*/ 1193800 h 1206500"/>
                <a:gd name="connsiteX6" fmla="*/ 1375385 w 2156457"/>
                <a:gd name="connsiteY6" fmla="*/ 1181100 h 1206500"/>
                <a:gd name="connsiteX7" fmla="*/ 1476985 w 2156457"/>
                <a:gd name="connsiteY7" fmla="*/ 1168400 h 1206500"/>
                <a:gd name="connsiteX8" fmla="*/ 2086585 w 2156457"/>
                <a:gd name="connsiteY8" fmla="*/ 1155700 h 1206500"/>
                <a:gd name="connsiteX9" fmla="*/ 2099285 w 2156457"/>
                <a:gd name="connsiteY9" fmla="*/ 1016000 h 1206500"/>
                <a:gd name="connsiteX10" fmla="*/ 2111985 w 2156457"/>
                <a:gd name="connsiteY10" fmla="*/ 977900 h 1206500"/>
                <a:gd name="connsiteX11" fmla="*/ 2124685 w 2156457"/>
                <a:gd name="connsiteY11" fmla="*/ 876300 h 1206500"/>
                <a:gd name="connsiteX12" fmla="*/ 2124685 w 2156457"/>
                <a:gd name="connsiteY12" fmla="*/ 101600 h 1206500"/>
                <a:gd name="connsiteX13" fmla="*/ 1984985 w 2156457"/>
                <a:gd name="connsiteY13" fmla="*/ 88900 h 1206500"/>
                <a:gd name="connsiteX14" fmla="*/ 1565885 w 2156457"/>
                <a:gd name="connsiteY14" fmla="*/ 127000 h 1206500"/>
                <a:gd name="connsiteX15" fmla="*/ 1489685 w 2156457"/>
                <a:gd name="connsiteY15" fmla="*/ 152400 h 1206500"/>
                <a:gd name="connsiteX16" fmla="*/ 1413485 w 2156457"/>
                <a:gd name="connsiteY16" fmla="*/ 177800 h 1206500"/>
                <a:gd name="connsiteX17" fmla="*/ 1375385 w 2156457"/>
                <a:gd name="connsiteY17" fmla="*/ 190500 h 1206500"/>
                <a:gd name="connsiteX18" fmla="*/ 1337285 w 2156457"/>
                <a:gd name="connsiteY18" fmla="*/ 203200 h 1206500"/>
                <a:gd name="connsiteX19" fmla="*/ 1159485 w 2156457"/>
                <a:gd name="connsiteY19" fmla="*/ 190500 h 1206500"/>
                <a:gd name="connsiteX20" fmla="*/ 1032485 w 2156457"/>
                <a:gd name="connsiteY20" fmla="*/ 139700 h 1206500"/>
                <a:gd name="connsiteX21" fmla="*/ 956285 w 2156457"/>
                <a:gd name="connsiteY21" fmla="*/ 114300 h 1206500"/>
                <a:gd name="connsiteX22" fmla="*/ 918185 w 2156457"/>
                <a:gd name="connsiteY22" fmla="*/ 101600 h 1206500"/>
                <a:gd name="connsiteX23" fmla="*/ 803885 w 2156457"/>
                <a:gd name="connsiteY23" fmla="*/ 38100 h 1206500"/>
                <a:gd name="connsiteX24" fmla="*/ 753085 w 2156457"/>
                <a:gd name="connsiteY24" fmla="*/ 25400 h 1206500"/>
                <a:gd name="connsiteX25" fmla="*/ 676885 w 2156457"/>
                <a:gd name="connsiteY25" fmla="*/ 0 h 1206500"/>
                <a:gd name="connsiteX26" fmla="*/ 384785 w 2156457"/>
                <a:gd name="connsiteY26" fmla="*/ 12700 h 1206500"/>
                <a:gd name="connsiteX27" fmla="*/ 346685 w 2156457"/>
                <a:gd name="connsiteY27" fmla="*/ 25400 h 1206500"/>
                <a:gd name="connsiteX28" fmla="*/ 232385 w 2156457"/>
                <a:gd name="connsiteY28" fmla="*/ 76200 h 1206500"/>
                <a:gd name="connsiteX29" fmla="*/ 194285 w 2156457"/>
                <a:gd name="connsiteY29" fmla="*/ 88900 h 1206500"/>
                <a:gd name="connsiteX30" fmla="*/ 79985 w 2156457"/>
                <a:gd name="connsiteY30" fmla="*/ 152400 h 1206500"/>
                <a:gd name="connsiteX31" fmla="*/ 41885 w 2156457"/>
                <a:gd name="connsiteY31" fmla="*/ 165100 h 1206500"/>
                <a:gd name="connsiteX32" fmla="*/ 3785 w 2156457"/>
                <a:gd name="connsiteY32" fmla="*/ 1651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6457" h="1206500">
                  <a:moveTo>
                    <a:pt x="3785" y="165100"/>
                  </a:moveTo>
                  <a:cubicBezTo>
                    <a:pt x="8018" y="491067"/>
                    <a:pt x="0" y="817423"/>
                    <a:pt x="16485" y="1143000"/>
                  </a:cubicBezTo>
                  <a:cubicBezTo>
                    <a:pt x="17553" y="1164091"/>
                    <a:pt x="98733" y="1180697"/>
                    <a:pt x="105385" y="1181100"/>
                  </a:cubicBezTo>
                  <a:cubicBezTo>
                    <a:pt x="228000" y="1188531"/>
                    <a:pt x="350927" y="1189336"/>
                    <a:pt x="473685" y="1193800"/>
                  </a:cubicBezTo>
                  <a:lnTo>
                    <a:pt x="803885" y="1206500"/>
                  </a:lnTo>
                  <a:lnTo>
                    <a:pt x="1299185" y="1193800"/>
                  </a:lnTo>
                  <a:cubicBezTo>
                    <a:pt x="1324910" y="1192657"/>
                    <a:pt x="1349893" y="1184742"/>
                    <a:pt x="1375385" y="1181100"/>
                  </a:cubicBezTo>
                  <a:cubicBezTo>
                    <a:pt x="1409172" y="1176273"/>
                    <a:pt x="1442877" y="1169618"/>
                    <a:pt x="1476985" y="1168400"/>
                  </a:cubicBezTo>
                  <a:cubicBezTo>
                    <a:pt x="1680100" y="1161146"/>
                    <a:pt x="1883385" y="1159933"/>
                    <a:pt x="2086585" y="1155700"/>
                  </a:cubicBezTo>
                  <a:cubicBezTo>
                    <a:pt x="2090818" y="1109133"/>
                    <a:pt x="2092672" y="1062289"/>
                    <a:pt x="2099285" y="1016000"/>
                  </a:cubicBezTo>
                  <a:cubicBezTo>
                    <a:pt x="2101178" y="1002748"/>
                    <a:pt x="2109590" y="991071"/>
                    <a:pt x="2111985" y="977900"/>
                  </a:cubicBezTo>
                  <a:cubicBezTo>
                    <a:pt x="2118090" y="944320"/>
                    <a:pt x="2120452" y="910167"/>
                    <a:pt x="2124685" y="876300"/>
                  </a:cubicBezTo>
                  <a:cubicBezTo>
                    <a:pt x="2128248" y="772978"/>
                    <a:pt x="2156457" y="188972"/>
                    <a:pt x="2124685" y="101600"/>
                  </a:cubicBezTo>
                  <a:cubicBezTo>
                    <a:pt x="2108706" y="57656"/>
                    <a:pt x="2031552" y="93133"/>
                    <a:pt x="1984985" y="88900"/>
                  </a:cubicBezTo>
                  <a:cubicBezTo>
                    <a:pt x="1858938" y="97593"/>
                    <a:pt x="1699238" y="86994"/>
                    <a:pt x="1565885" y="127000"/>
                  </a:cubicBezTo>
                  <a:cubicBezTo>
                    <a:pt x="1540240" y="134693"/>
                    <a:pt x="1515085" y="143933"/>
                    <a:pt x="1489685" y="152400"/>
                  </a:cubicBezTo>
                  <a:lnTo>
                    <a:pt x="1413485" y="177800"/>
                  </a:lnTo>
                  <a:lnTo>
                    <a:pt x="1375385" y="190500"/>
                  </a:lnTo>
                  <a:lnTo>
                    <a:pt x="1337285" y="203200"/>
                  </a:lnTo>
                  <a:cubicBezTo>
                    <a:pt x="1278018" y="198967"/>
                    <a:pt x="1218245" y="199314"/>
                    <a:pt x="1159485" y="190500"/>
                  </a:cubicBezTo>
                  <a:cubicBezTo>
                    <a:pt x="1092092" y="180391"/>
                    <a:pt x="1088305" y="162028"/>
                    <a:pt x="1032485" y="139700"/>
                  </a:cubicBezTo>
                  <a:cubicBezTo>
                    <a:pt x="1007626" y="129756"/>
                    <a:pt x="981685" y="122767"/>
                    <a:pt x="956285" y="114300"/>
                  </a:cubicBezTo>
                  <a:cubicBezTo>
                    <a:pt x="943585" y="110067"/>
                    <a:pt x="929324" y="109026"/>
                    <a:pt x="918185" y="101600"/>
                  </a:cubicBezTo>
                  <a:cubicBezTo>
                    <a:pt x="849962" y="56118"/>
                    <a:pt x="862563" y="54865"/>
                    <a:pt x="803885" y="38100"/>
                  </a:cubicBezTo>
                  <a:cubicBezTo>
                    <a:pt x="787102" y="33305"/>
                    <a:pt x="769803" y="30416"/>
                    <a:pt x="753085" y="25400"/>
                  </a:cubicBezTo>
                  <a:cubicBezTo>
                    <a:pt x="727440" y="17707"/>
                    <a:pt x="676885" y="0"/>
                    <a:pt x="676885" y="0"/>
                  </a:cubicBezTo>
                  <a:cubicBezTo>
                    <a:pt x="579518" y="4233"/>
                    <a:pt x="481957" y="5225"/>
                    <a:pt x="384785" y="12700"/>
                  </a:cubicBezTo>
                  <a:cubicBezTo>
                    <a:pt x="371437" y="13727"/>
                    <a:pt x="358659" y="19413"/>
                    <a:pt x="346685" y="25400"/>
                  </a:cubicBezTo>
                  <a:cubicBezTo>
                    <a:pt x="225930" y="85777"/>
                    <a:pt x="428974" y="10670"/>
                    <a:pt x="232385" y="76200"/>
                  </a:cubicBezTo>
                  <a:lnTo>
                    <a:pt x="194285" y="88900"/>
                  </a:lnTo>
                  <a:cubicBezTo>
                    <a:pt x="137253" y="145932"/>
                    <a:pt x="173224" y="121320"/>
                    <a:pt x="79985" y="152400"/>
                  </a:cubicBezTo>
                  <a:lnTo>
                    <a:pt x="41885" y="165100"/>
                  </a:lnTo>
                  <a:lnTo>
                    <a:pt x="3785" y="165100"/>
                  </a:ln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072850" y="3429000"/>
              <a:ext cx="4953000" cy="1828800"/>
              <a:chOff x="304800" y="914400"/>
              <a:chExt cx="6400800" cy="2585853"/>
            </a:xfrm>
          </p:grpSpPr>
          <p:sp>
            <p:nvSpPr>
              <p:cNvPr id="15" name="Oval Callout 14"/>
              <p:cNvSpPr/>
              <p:nvPr/>
            </p:nvSpPr>
            <p:spPr>
              <a:xfrm>
                <a:off x="1828800" y="914400"/>
                <a:ext cx="3962400" cy="1143000"/>
              </a:xfrm>
              <a:prstGeom prst="wedgeEllipseCallou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Callout 15"/>
              <p:cNvSpPr/>
              <p:nvPr/>
            </p:nvSpPr>
            <p:spPr>
              <a:xfrm>
                <a:off x="2743200" y="1371600"/>
                <a:ext cx="3962400" cy="1600200"/>
              </a:xfrm>
              <a:prstGeom prst="wedgeEllipseCallou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Callout 16"/>
              <p:cNvSpPr/>
              <p:nvPr/>
            </p:nvSpPr>
            <p:spPr>
              <a:xfrm>
                <a:off x="304800" y="1524000"/>
                <a:ext cx="3962400" cy="1219200"/>
              </a:xfrm>
              <a:prstGeom prst="wedgeEllipseCallou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Callout 17"/>
              <p:cNvSpPr/>
              <p:nvPr/>
            </p:nvSpPr>
            <p:spPr>
              <a:xfrm rot="10997602">
                <a:off x="1339274" y="1823853"/>
                <a:ext cx="5181600" cy="1676400"/>
              </a:xfrm>
              <a:prstGeom prst="wedgeEllipseCallou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" name="Freeform 10"/>
            <p:cNvSpPr/>
            <p:nvPr/>
          </p:nvSpPr>
          <p:spPr>
            <a:xfrm>
              <a:off x="2667000" y="3429000"/>
              <a:ext cx="4118097" cy="1775012"/>
            </a:xfrm>
            <a:custGeom>
              <a:avLst/>
              <a:gdLst>
                <a:gd name="connsiteX0" fmla="*/ 2074459 w 7169982"/>
                <a:gd name="connsiteY0" fmla="*/ 834943 h 3601859"/>
                <a:gd name="connsiteX1" fmla="*/ 1678674 w 7169982"/>
                <a:gd name="connsiteY1" fmla="*/ 439158 h 3601859"/>
                <a:gd name="connsiteX2" fmla="*/ 1719618 w 7169982"/>
                <a:gd name="connsiteY2" fmla="*/ 398214 h 3601859"/>
                <a:gd name="connsiteX3" fmla="*/ 1774209 w 7169982"/>
                <a:gd name="connsiteY3" fmla="*/ 357271 h 3601859"/>
                <a:gd name="connsiteX4" fmla="*/ 1897038 w 7169982"/>
                <a:gd name="connsiteY4" fmla="*/ 302680 h 3601859"/>
                <a:gd name="connsiteX5" fmla="*/ 1992573 w 7169982"/>
                <a:gd name="connsiteY5" fmla="*/ 275385 h 3601859"/>
                <a:gd name="connsiteX6" fmla="*/ 2033516 w 7169982"/>
                <a:gd name="connsiteY6" fmla="*/ 261737 h 3601859"/>
                <a:gd name="connsiteX7" fmla="*/ 2115403 w 7169982"/>
                <a:gd name="connsiteY7" fmla="*/ 248089 h 3601859"/>
                <a:gd name="connsiteX8" fmla="*/ 2156346 w 7169982"/>
                <a:gd name="connsiteY8" fmla="*/ 234441 h 3601859"/>
                <a:gd name="connsiteX9" fmla="*/ 2224585 w 7169982"/>
                <a:gd name="connsiteY9" fmla="*/ 207146 h 3601859"/>
                <a:gd name="connsiteX10" fmla="*/ 2320119 w 7169982"/>
                <a:gd name="connsiteY10" fmla="*/ 179850 h 3601859"/>
                <a:gd name="connsiteX11" fmla="*/ 2415653 w 7169982"/>
                <a:gd name="connsiteY11" fmla="*/ 166202 h 3601859"/>
                <a:gd name="connsiteX12" fmla="*/ 2770495 w 7169982"/>
                <a:gd name="connsiteY12" fmla="*/ 125259 h 3601859"/>
                <a:gd name="connsiteX13" fmla="*/ 2893325 w 7169982"/>
                <a:gd name="connsiteY13" fmla="*/ 97964 h 3601859"/>
                <a:gd name="connsiteX14" fmla="*/ 3384644 w 7169982"/>
                <a:gd name="connsiteY14" fmla="*/ 70668 h 3601859"/>
                <a:gd name="connsiteX15" fmla="*/ 3835021 w 7169982"/>
                <a:gd name="connsiteY15" fmla="*/ 57020 h 3601859"/>
                <a:gd name="connsiteX16" fmla="*/ 4531056 w 7169982"/>
                <a:gd name="connsiteY16" fmla="*/ 2429 h 3601859"/>
                <a:gd name="connsiteX17" fmla="*/ 4681182 w 7169982"/>
                <a:gd name="connsiteY17" fmla="*/ 16077 h 3601859"/>
                <a:gd name="connsiteX18" fmla="*/ 4899546 w 7169982"/>
                <a:gd name="connsiteY18" fmla="*/ 29725 h 3601859"/>
                <a:gd name="connsiteX19" fmla="*/ 4940489 w 7169982"/>
                <a:gd name="connsiteY19" fmla="*/ 43373 h 3601859"/>
                <a:gd name="connsiteX20" fmla="*/ 4981433 w 7169982"/>
                <a:gd name="connsiteY20" fmla="*/ 70668 h 3601859"/>
                <a:gd name="connsiteX21" fmla="*/ 5090615 w 7169982"/>
                <a:gd name="connsiteY21" fmla="*/ 97964 h 3601859"/>
                <a:gd name="connsiteX22" fmla="*/ 5131558 w 7169982"/>
                <a:gd name="connsiteY22" fmla="*/ 111611 h 3601859"/>
                <a:gd name="connsiteX23" fmla="*/ 5213444 w 7169982"/>
                <a:gd name="connsiteY23" fmla="*/ 166202 h 3601859"/>
                <a:gd name="connsiteX24" fmla="*/ 5268035 w 7169982"/>
                <a:gd name="connsiteY24" fmla="*/ 248089 h 3601859"/>
                <a:gd name="connsiteX25" fmla="*/ 5240740 w 7169982"/>
                <a:gd name="connsiteY25" fmla="*/ 411862 h 3601859"/>
                <a:gd name="connsiteX26" fmla="*/ 5186149 w 7169982"/>
                <a:gd name="connsiteY26" fmla="*/ 493749 h 3601859"/>
                <a:gd name="connsiteX27" fmla="*/ 5158853 w 7169982"/>
                <a:gd name="connsiteY27" fmla="*/ 534692 h 3601859"/>
                <a:gd name="connsiteX28" fmla="*/ 5158853 w 7169982"/>
                <a:gd name="connsiteY28" fmla="*/ 684817 h 3601859"/>
                <a:gd name="connsiteX29" fmla="*/ 5268035 w 7169982"/>
                <a:gd name="connsiteY29" fmla="*/ 739408 h 3601859"/>
                <a:gd name="connsiteX30" fmla="*/ 5418161 w 7169982"/>
                <a:gd name="connsiteY30" fmla="*/ 780352 h 3601859"/>
                <a:gd name="connsiteX31" fmla="*/ 5595582 w 7169982"/>
                <a:gd name="connsiteY31" fmla="*/ 807647 h 3601859"/>
                <a:gd name="connsiteX32" fmla="*/ 5732059 w 7169982"/>
                <a:gd name="connsiteY32" fmla="*/ 821295 h 3601859"/>
                <a:gd name="connsiteX33" fmla="*/ 5786650 w 7169982"/>
                <a:gd name="connsiteY33" fmla="*/ 834943 h 3601859"/>
                <a:gd name="connsiteX34" fmla="*/ 5868537 w 7169982"/>
                <a:gd name="connsiteY34" fmla="*/ 848590 h 3601859"/>
                <a:gd name="connsiteX35" fmla="*/ 5936776 w 7169982"/>
                <a:gd name="connsiteY35" fmla="*/ 862238 h 3601859"/>
                <a:gd name="connsiteX36" fmla="*/ 5991367 w 7169982"/>
                <a:gd name="connsiteY36" fmla="*/ 889534 h 3601859"/>
                <a:gd name="connsiteX37" fmla="*/ 6059606 w 7169982"/>
                <a:gd name="connsiteY37" fmla="*/ 903182 h 3601859"/>
                <a:gd name="connsiteX38" fmla="*/ 6223379 w 7169982"/>
                <a:gd name="connsiteY38" fmla="*/ 930477 h 3601859"/>
                <a:gd name="connsiteX39" fmla="*/ 6346209 w 7169982"/>
                <a:gd name="connsiteY39" fmla="*/ 971420 h 3601859"/>
                <a:gd name="connsiteX40" fmla="*/ 6523630 w 7169982"/>
                <a:gd name="connsiteY40" fmla="*/ 1026011 h 3601859"/>
                <a:gd name="connsiteX41" fmla="*/ 6701050 w 7169982"/>
                <a:gd name="connsiteY41" fmla="*/ 1053307 h 3601859"/>
                <a:gd name="connsiteX42" fmla="*/ 6837528 w 7169982"/>
                <a:gd name="connsiteY42" fmla="*/ 1121546 h 3601859"/>
                <a:gd name="connsiteX43" fmla="*/ 6933062 w 7169982"/>
                <a:gd name="connsiteY43" fmla="*/ 1217080 h 3601859"/>
                <a:gd name="connsiteX44" fmla="*/ 6974006 w 7169982"/>
                <a:gd name="connsiteY44" fmla="*/ 1244376 h 3601859"/>
                <a:gd name="connsiteX45" fmla="*/ 7096835 w 7169982"/>
                <a:gd name="connsiteY45" fmla="*/ 1367205 h 3601859"/>
                <a:gd name="connsiteX46" fmla="*/ 7137779 w 7169982"/>
                <a:gd name="connsiteY46" fmla="*/ 1408149 h 3601859"/>
                <a:gd name="connsiteX47" fmla="*/ 7165074 w 7169982"/>
                <a:gd name="connsiteY47" fmla="*/ 1571922 h 3601859"/>
                <a:gd name="connsiteX48" fmla="*/ 7137779 w 7169982"/>
                <a:gd name="connsiteY48" fmla="*/ 1817582 h 3601859"/>
                <a:gd name="connsiteX49" fmla="*/ 7110483 w 7169982"/>
                <a:gd name="connsiteY49" fmla="*/ 1872173 h 3601859"/>
                <a:gd name="connsiteX50" fmla="*/ 7014949 w 7169982"/>
                <a:gd name="connsiteY50" fmla="*/ 1913116 h 3601859"/>
                <a:gd name="connsiteX51" fmla="*/ 6864824 w 7169982"/>
                <a:gd name="connsiteY51" fmla="*/ 1940411 h 3601859"/>
                <a:gd name="connsiteX52" fmla="*/ 6741994 w 7169982"/>
                <a:gd name="connsiteY52" fmla="*/ 1967707 h 3601859"/>
                <a:gd name="connsiteX53" fmla="*/ 6673755 w 7169982"/>
                <a:gd name="connsiteY53" fmla="*/ 1981355 h 3601859"/>
                <a:gd name="connsiteX54" fmla="*/ 6591868 w 7169982"/>
                <a:gd name="connsiteY54" fmla="*/ 1995002 h 3601859"/>
                <a:gd name="connsiteX55" fmla="*/ 6496334 w 7169982"/>
                <a:gd name="connsiteY55" fmla="*/ 2008650 h 3601859"/>
                <a:gd name="connsiteX56" fmla="*/ 6359856 w 7169982"/>
                <a:gd name="connsiteY56" fmla="*/ 2035946 h 3601859"/>
                <a:gd name="connsiteX57" fmla="*/ 6318913 w 7169982"/>
                <a:gd name="connsiteY57" fmla="*/ 2049593 h 3601859"/>
                <a:gd name="connsiteX58" fmla="*/ 6277970 w 7169982"/>
                <a:gd name="connsiteY58" fmla="*/ 2076889 h 3601859"/>
                <a:gd name="connsiteX59" fmla="*/ 6291618 w 7169982"/>
                <a:gd name="connsiteY59" fmla="*/ 2172423 h 3601859"/>
                <a:gd name="connsiteX60" fmla="*/ 6373504 w 7169982"/>
                <a:gd name="connsiteY60" fmla="*/ 2254310 h 3601859"/>
                <a:gd name="connsiteX61" fmla="*/ 6469038 w 7169982"/>
                <a:gd name="connsiteY61" fmla="*/ 2308901 h 3601859"/>
                <a:gd name="connsiteX62" fmla="*/ 6523630 w 7169982"/>
                <a:gd name="connsiteY62" fmla="*/ 2390788 h 3601859"/>
                <a:gd name="connsiteX63" fmla="*/ 6550925 w 7169982"/>
                <a:gd name="connsiteY63" fmla="*/ 2486322 h 3601859"/>
                <a:gd name="connsiteX64" fmla="*/ 6564573 w 7169982"/>
                <a:gd name="connsiteY64" fmla="*/ 2527265 h 3601859"/>
                <a:gd name="connsiteX65" fmla="*/ 6496334 w 7169982"/>
                <a:gd name="connsiteY65" fmla="*/ 2772925 h 3601859"/>
                <a:gd name="connsiteX66" fmla="*/ 6441743 w 7169982"/>
                <a:gd name="connsiteY66" fmla="*/ 2786573 h 3601859"/>
                <a:gd name="connsiteX67" fmla="*/ 6400800 w 7169982"/>
                <a:gd name="connsiteY67" fmla="*/ 2827516 h 3601859"/>
                <a:gd name="connsiteX68" fmla="*/ 6250674 w 7169982"/>
                <a:gd name="connsiteY68" fmla="*/ 2923050 h 3601859"/>
                <a:gd name="connsiteX69" fmla="*/ 6059606 w 7169982"/>
                <a:gd name="connsiteY69" fmla="*/ 3059528 h 3601859"/>
                <a:gd name="connsiteX70" fmla="*/ 5868537 w 7169982"/>
                <a:gd name="connsiteY70" fmla="*/ 3141414 h 3601859"/>
                <a:gd name="connsiteX71" fmla="*/ 5745707 w 7169982"/>
                <a:gd name="connsiteY71" fmla="*/ 3196005 h 3601859"/>
                <a:gd name="connsiteX72" fmla="*/ 5472752 w 7169982"/>
                <a:gd name="connsiteY72" fmla="*/ 3277892 h 3601859"/>
                <a:gd name="connsiteX73" fmla="*/ 5268035 w 7169982"/>
                <a:gd name="connsiteY73" fmla="*/ 3373426 h 3601859"/>
                <a:gd name="connsiteX74" fmla="*/ 5063319 w 7169982"/>
                <a:gd name="connsiteY74" fmla="*/ 3455313 h 3601859"/>
                <a:gd name="connsiteX75" fmla="*/ 4981433 w 7169982"/>
                <a:gd name="connsiteY75" fmla="*/ 3482608 h 3601859"/>
                <a:gd name="connsiteX76" fmla="*/ 4776716 w 7169982"/>
                <a:gd name="connsiteY76" fmla="*/ 3509904 h 3601859"/>
                <a:gd name="connsiteX77" fmla="*/ 4653886 w 7169982"/>
                <a:gd name="connsiteY77" fmla="*/ 3550847 h 3601859"/>
                <a:gd name="connsiteX78" fmla="*/ 4517409 w 7169982"/>
                <a:gd name="connsiteY78" fmla="*/ 3564495 h 3601859"/>
                <a:gd name="connsiteX79" fmla="*/ 4258101 w 7169982"/>
                <a:gd name="connsiteY79" fmla="*/ 3591790 h 3601859"/>
                <a:gd name="connsiteX80" fmla="*/ 3875964 w 7169982"/>
                <a:gd name="connsiteY80" fmla="*/ 3578143 h 3601859"/>
                <a:gd name="connsiteX81" fmla="*/ 3753134 w 7169982"/>
                <a:gd name="connsiteY81" fmla="*/ 3550847 h 3601859"/>
                <a:gd name="connsiteX82" fmla="*/ 3671247 w 7169982"/>
                <a:gd name="connsiteY82" fmla="*/ 3537199 h 3601859"/>
                <a:gd name="connsiteX83" fmla="*/ 3562065 w 7169982"/>
                <a:gd name="connsiteY83" fmla="*/ 3482608 h 3601859"/>
                <a:gd name="connsiteX84" fmla="*/ 3466531 w 7169982"/>
                <a:gd name="connsiteY84" fmla="*/ 3455313 h 3601859"/>
                <a:gd name="connsiteX85" fmla="*/ 3357349 w 7169982"/>
                <a:gd name="connsiteY85" fmla="*/ 3414370 h 3601859"/>
                <a:gd name="connsiteX86" fmla="*/ 3248167 w 7169982"/>
                <a:gd name="connsiteY86" fmla="*/ 3387074 h 3601859"/>
                <a:gd name="connsiteX87" fmla="*/ 3166280 w 7169982"/>
                <a:gd name="connsiteY87" fmla="*/ 3346131 h 3601859"/>
                <a:gd name="connsiteX88" fmla="*/ 3098041 w 7169982"/>
                <a:gd name="connsiteY88" fmla="*/ 3332483 h 3601859"/>
                <a:gd name="connsiteX89" fmla="*/ 2866030 w 7169982"/>
                <a:gd name="connsiteY89" fmla="*/ 3277892 h 3601859"/>
                <a:gd name="connsiteX90" fmla="*/ 2811438 w 7169982"/>
                <a:gd name="connsiteY90" fmla="*/ 3250596 h 3601859"/>
                <a:gd name="connsiteX91" fmla="*/ 2770495 w 7169982"/>
                <a:gd name="connsiteY91" fmla="*/ 3236949 h 3601859"/>
                <a:gd name="connsiteX92" fmla="*/ 2661313 w 7169982"/>
                <a:gd name="connsiteY92" fmla="*/ 3168710 h 3601859"/>
                <a:gd name="connsiteX93" fmla="*/ 2538483 w 7169982"/>
                <a:gd name="connsiteY93" fmla="*/ 3018585 h 3601859"/>
                <a:gd name="connsiteX94" fmla="*/ 2483892 w 7169982"/>
                <a:gd name="connsiteY94" fmla="*/ 2923050 h 3601859"/>
                <a:gd name="connsiteX95" fmla="*/ 2456597 w 7169982"/>
                <a:gd name="connsiteY95" fmla="*/ 2841164 h 3601859"/>
                <a:gd name="connsiteX96" fmla="*/ 2402006 w 7169982"/>
                <a:gd name="connsiteY96" fmla="*/ 2581856 h 3601859"/>
                <a:gd name="connsiteX97" fmla="*/ 2347415 w 7169982"/>
                <a:gd name="connsiteY97" fmla="*/ 2568208 h 3601859"/>
                <a:gd name="connsiteX98" fmla="*/ 2074459 w 7169982"/>
                <a:gd name="connsiteY98" fmla="*/ 2609152 h 3601859"/>
                <a:gd name="connsiteX99" fmla="*/ 2019868 w 7169982"/>
                <a:gd name="connsiteY99" fmla="*/ 2636447 h 3601859"/>
                <a:gd name="connsiteX100" fmla="*/ 1978925 w 7169982"/>
                <a:gd name="connsiteY100" fmla="*/ 2650095 h 3601859"/>
                <a:gd name="connsiteX101" fmla="*/ 1937982 w 7169982"/>
                <a:gd name="connsiteY101" fmla="*/ 2677390 h 3601859"/>
                <a:gd name="connsiteX102" fmla="*/ 1705970 w 7169982"/>
                <a:gd name="connsiteY102" fmla="*/ 2704686 h 3601859"/>
                <a:gd name="connsiteX103" fmla="*/ 941695 w 7169982"/>
                <a:gd name="connsiteY103" fmla="*/ 2691038 h 3601859"/>
                <a:gd name="connsiteX104" fmla="*/ 696035 w 7169982"/>
                <a:gd name="connsiteY104" fmla="*/ 2663743 h 3601859"/>
                <a:gd name="connsiteX105" fmla="*/ 313898 w 7169982"/>
                <a:gd name="connsiteY105" fmla="*/ 2609152 h 3601859"/>
                <a:gd name="connsiteX106" fmla="*/ 191068 w 7169982"/>
                <a:gd name="connsiteY106" fmla="*/ 2595504 h 3601859"/>
                <a:gd name="connsiteX107" fmla="*/ 150125 w 7169982"/>
                <a:gd name="connsiteY107" fmla="*/ 2581856 h 3601859"/>
                <a:gd name="connsiteX108" fmla="*/ 109182 w 7169982"/>
                <a:gd name="connsiteY108" fmla="*/ 2540913 h 3601859"/>
                <a:gd name="connsiteX109" fmla="*/ 0 w 7169982"/>
                <a:gd name="connsiteY109" fmla="*/ 2404435 h 3601859"/>
                <a:gd name="connsiteX110" fmla="*/ 27295 w 7169982"/>
                <a:gd name="connsiteY110" fmla="*/ 2104185 h 3601859"/>
                <a:gd name="connsiteX111" fmla="*/ 68238 w 7169982"/>
                <a:gd name="connsiteY111" fmla="*/ 2063241 h 3601859"/>
                <a:gd name="connsiteX112" fmla="*/ 150125 w 7169982"/>
                <a:gd name="connsiteY112" fmla="*/ 2008650 h 3601859"/>
                <a:gd name="connsiteX113" fmla="*/ 218364 w 7169982"/>
                <a:gd name="connsiteY113" fmla="*/ 1954059 h 3601859"/>
                <a:gd name="connsiteX114" fmla="*/ 245659 w 7169982"/>
                <a:gd name="connsiteY114" fmla="*/ 1913116 h 3601859"/>
                <a:gd name="connsiteX115" fmla="*/ 313898 w 7169982"/>
                <a:gd name="connsiteY115" fmla="*/ 1885820 h 3601859"/>
                <a:gd name="connsiteX116" fmla="*/ 450376 w 7169982"/>
                <a:gd name="connsiteY116" fmla="*/ 1844877 h 3601859"/>
                <a:gd name="connsiteX117" fmla="*/ 545910 w 7169982"/>
                <a:gd name="connsiteY117" fmla="*/ 1817582 h 3601859"/>
                <a:gd name="connsiteX118" fmla="*/ 627797 w 7169982"/>
                <a:gd name="connsiteY118" fmla="*/ 1803934 h 3601859"/>
                <a:gd name="connsiteX119" fmla="*/ 736979 w 7169982"/>
                <a:gd name="connsiteY119" fmla="*/ 1762990 h 3601859"/>
                <a:gd name="connsiteX120" fmla="*/ 818865 w 7169982"/>
                <a:gd name="connsiteY120" fmla="*/ 1735695 h 3601859"/>
                <a:gd name="connsiteX121" fmla="*/ 914400 w 7169982"/>
                <a:gd name="connsiteY121" fmla="*/ 1694752 h 3601859"/>
                <a:gd name="connsiteX122" fmla="*/ 1132764 w 7169982"/>
                <a:gd name="connsiteY122" fmla="*/ 1681104 h 3601859"/>
                <a:gd name="connsiteX123" fmla="*/ 1173707 w 7169982"/>
                <a:gd name="connsiteY123" fmla="*/ 1667456 h 3601859"/>
                <a:gd name="connsiteX124" fmla="*/ 1187355 w 7169982"/>
                <a:gd name="connsiteY124" fmla="*/ 1626513 h 3601859"/>
                <a:gd name="connsiteX125" fmla="*/ 1173707 w 7169982"/>
                <a:gd name="connsiteY125" fmla="*/ 1449092 h 3601859"/>
                <a:gd name="connsiteX126" fmla="*/ 1105468 w 7169982"/>
                <a:gd name="connsiteY126" fmla="*/ 1380853 h 3601859"/>
                <a:gd name="connsiteX127" fmla="*/ 1064525 w 7169982"/>
                <a:gd name="connsiteY127" fmla="*/ 1312614 h 3601859"/>
                <a:gd name="connsiteX128" fmla="*/ 1064525 w 7169982"/>
                <a:gd name="connsiteY128" fmla="*/ 1080602 h 3601859"/>
                <a:gd name="connsiteX129" fmla="*/ 1105468 w 7169982"/>
                <a:gd name="connsiteY129" fmla="*/ 985068 h 3601859"/>
                <a:gd name="connsiteX130" fmla="*/ 1228298 w 7169982"/>
                <a:gd name="connsiteY130" fmla="*/ 875886 h 3601859"/>
                <a:gd name="connsiteX131" fmla="*/ 1296537 w 7169982"/>
                <a:gd name="connsiteY131" fmla="*/ 862238 h 3601859"/>
                <a:gd name="connsiteX132" fmla="*/ 1337480 w 7169982"/>
                <a:gd name="connsiteY132" fmla="*/ 848590 h 3601859"/>
                <a:gd name="connsiteX133" fmla="*/ 1569492 w 7169982"/>
                <a:gd name="connsiteY133" fmla="*/ 821295 h 3601859"/>
                <a:gd name="connsiteX134" fmla="*/ 2074459 w 7169982"/>
                <a:gd name="connsiteY134" fmla="*/ 834943 h 3601859"/>
                <a:gd name="connsiteX0" fmla="*/ 2074459 w 7169982"/>
                <a:gd name="connsiteY0" fmla="*/ 834943 h 3601859"/>
                <a:gd name="connsiteX1" fmla="*/ 1678674 w 7169982"/>
                <a:gd name="connsiteY1" fmla="*/ 439158 h 3601859"/>
                <a:gd name="connsiteX2" fmla="*/ 1719618 w 7169982"/>
                <a:gd name="connsiteY2" fmla="*/ 398214 h 3601859"/>
                <a:gd name="connsiteX3" fmla="*/ 1774209 w 7169982"/>
                <a:gd name="connsiteY3" fmla="*/ 357271 h 3601859"/>
                <a:gd name="connsiteX4" fmla="*/ 1897038 w 7169982"/>
                <a:gd name="connsiteY4" fmla="*/ 302680 h 3601859"/>
                <a:gd name="connsiteX5" fmla="*/ 1992573 w 7169982"/>
                <a:gd name="connsiteY5" fmla="*/ 275385 h 3601859"/>
                <a:gd name="connsiteX6" fmla="*/ 2033516 w 7169982"/>
                <a:gd name="connsiteY6" fmla="*/ 261737 h 3601859"/>
                <a:gd name="connsiteX7" fmla="*/ 2115403 w 7169982"/>
                <a:gd name="connsiteY7" fmla="*/ 248089 h 3601859"/>
                <a:gd name="connsiteX8" fmla="*/ 2156346 w 7169982"/>
                <a:gd name="connsiteY8" fmla="*/ 234441 h 3601859"/>
                <a:gd name="connsiteX9" fmla="*/ 2224585 w 7169982"/>
                <a:gd name="connsiteY9" fmla="*/ 207146 h 3601859"/>
                <a:gd name="connsiteX10" fmla="*/ 2320119 w 7169982"/>
                <a:gd name="connsiteY10" fmla="*/ 179850 h 3601859"/>
                <a:gd name="connsiteX11" fmla="*/ 2415653 w 7169982"/>
                <a:gd name="connsiteY11" fmla="*/ 166202 h 3601859"/>
                <a:gd name="connsiteX12" fmla="*/ 2770495 w 7169982"/>
                <a:gd name="connsiteY12" fmla="*/ 125259 h 3601859"/>
                <a:gd name="connsiteX13" fmla="*/ 2893325 w 7169982"/>
                <a:gd name="connsiteY13" fmla="*/ 97964 h 3601859"/>
                <a:gd name="connsiteX14" fmla="*/ 3384644 w 7169982"/>
                <a:gd name="connsiteY14" fmla="*/ 70668 h 3601859"/>
                <a:gd name="connsiteX15" fmla="*/ 3835021 w 7169982"/>
                <a:gd name="connsiteY15" fmla="*/ 57020 h 3601859"/>
                <a:gd name="connsiteX16" fmla="*/ 4531056 w 7169982"/>
                <a:gd name="connsiteY16" fmla="*/ 2429 h 3601859"/>
                <a:gd name="connsiteX17" fmla="*/ 4681182 w 7169982"/>
                <a:gd name="connsiteY17" fmla="*/ 16077 h 3601859"/>
                <a:gd name="connsiteX18" fmla="*/ 4899546 w 7169982"/>
                <a:gd name="connsiteY18" fmla="*/ 29725 h 3601859"/>
                <a:gd name="connsiteX19" fmla="*/ 4940489 w 7169982"/>
                <a:gd name="connsiteY19" fmla="*/ 43373 h 3601859"/>
                <a:gd name="connsiteX20" fmla="*/ 4981433 w 7169982"/>
                <a:gd name="connsiteY20" fmla="*/ 70668 h 3601859"/>
                <a:gd name="connsiteX21" fmla="*/ 5090615 w 7169982"/>
                <a:gd name="connsiteY21" fmla="*/ 97964 h 3601859"/>
                <a:gd name="connsiteX22" fmla="*/ 5131558 w 7169982"/>
                <a:gd name="connsiteY22" fmla="*/ 111611 h 3601859"/>
                <a:gd name="connsiteX23" fmla="*/ 5213444 w 7169982"/>
                <a:gd name="connsiteY23" fmla="*/ 166202 h 3601859"/>
                <a:gd name="connsiteX24" fmla="*/ 5268035 w 7169982"/>
                <a:gd name="connsiteY24" fmla="*/ 248089 h 3601859"/>
                <a:gd name="connsiteX25" fmla="*/ 5240740 w 7169982"/>
                <a:gd name="connsiteY25" fmla="*/ 411862 h 3601859"/>
                <a:gd name="connsiteX26" fmla="*/ 5186149 w 7169982"/>
                <a:gd name="connsiteY26" fmla="*/ 493749 h 3601859"/>
                <a:gd name="connsiteX27" fmla="*/ 5158853 w 7169982"/>
                <a:gd name="connsiteY27" fmla="*/ 534692 h 3601859"/>
                <a:gd name="connsiteX28" fmla="*/ 5158853 w 7169982"/>
                <a:gd name="connsiteY28" fmla="*/ 684817 h 3601859"/>
                <a:gd name="connsiteX29" fmla="*/ 5268035 w 7169982"/>
                <a:gd name="connsiteY29" fmla="*/ 739408 h 3601859"/>
                <a:gd name="connsiteX30" fmla="*/ 5418161 w 7169982"/>
                <a:gd name="connsiteY30" fmla="*/ 780352 h 3601859"/>
                <a:gd name="connsiteX31" fmla="*/ 5595582 w 7169982"/>
                <a:gd name="connsiteY31" fmla="*/ 807647 h 3601859"/>
                <a:gd name="connsiteX32" fmla="*/ 5732059 w 7169982"/>
                <a:gd name="connsiteY32" fmla="*/ 821295 h 3601859"/>
                <a:gd name="connsiteX33" fmla="*/ 5786650 w 7169982"/>
                <a:gd name="connsiteY33" fmla="*/ 834943 h 3601859"/>
                <a:gd name="connsiteX34" fmla="*/ 5868537 w 7169982"/>
                <a:gd name="connsiteY34" fmla="*/ 848590 h 3601859"/>
                <a:gd name="connsiteX35" fmla="*/ 5936776 w 7169982"/>
                <a:gd name="connsiteY35" fmla="*/ 862238 h 3601859"/>
                <a:gd name="connsiteX36" fmla="*/ 5991367 w 7169982"/>
                <a:gd name="connsiteY36" fmla="*/ 889534 h 3601859"/>
                <a:gd name="connsiteX37" fmla="*/ 6059606 w 7169982"/>
                <a:gd name="connsiteY37" fmla="*/ 903182 h 3601859"/>
                <a:gd name="connsiteX38" fmla="*/ 6223379 w 7169982"/>
                <a:gd name="connsiteY38" fmla="*/ 930477 h 3601859"/>
                <a:gd name="connsiteX39" fmla="*/ 6346209 w 7169982"/>
                <a:gd name="connsiteY39" fmla="*/ 971420 h 3601859"/>
                <a:gd name="connsiteX40" fmla="*/ 6523630 w 7169982"/>
                <a:gd name="connsiteY40" fmla="*/ 1026011 h 3601859"/>
                <a:gd name="connsiteX41" fmla="*/ 6701050 w 7169982"/>
                <a:gd name="connsiteY41" fmla="*/ 1053307 h 3601859"/>
                <a:gd name="connsiteX42" fmla="*/ 6837528 w 7169982"/>
                <a:gd name="connsiteY42" fmla="*/ 1121546 h 3601859"/>
                <a:gd name="connsiteX43" fmla="*/ 6933062 w 7169982"/>
                <a:gd name="connsiteY43" fmla="*/ 1217080 h 3601859"/>
                <a:gd name="connsiteX44" fmla="*/ 6974006 w 7169982"/>
                <a:gd name="connsiteY44" fmla="*/ 1244376 h 3601859"/>
                <a:gd name="connsiteX45" fmla="*/ 7096835 w 7169982"/>
                <a:gd name="connsiteY45" fmla="*/ 1367205 h 3601859"/>
                <a:gd name="connsiteX46" fmla="*/ 7137779 w 7169982"/>
                <a:gd name="connsiteY46" fmla="*/ 1408149 h 3601859"/>
                <a:gd name="connsiteX47" fmla="*/ 7165074 w 7169982"/>
                <a:gd name="connsiteY47" fmla="*/ 1571922 h 3601859"/>
                <a:gd name="connsiteX48" fmla="*/ 7137779 w 7169982"/>
                <a:gd name="connsiteY48" fmla="*/ 1817582 h 3601859"/>
                <a:gd name="connsiteX49" fmla="*/ 7110483 w 7169982"/>
                <a:gd name="connsiteY49" fmla="*/ 1872173 h 3601859"/>
                <a:gd name="connsiteX50" fmla="*/ 7014949 w 7169982"/>
                <a:gd name="connsiteY50" fmla="*/ 1913116 h 3601859"/>
                <a:gd name="connsiteX51" fmla="*/ 6864824 w 7169982"/>
                <a:gd name="connsiteY51" fmla="*/ 1940411 h 3601859"/>
                <a:gd name="connsiteX52" fmla="*/ 6741994 w 7169982"/>
                <a:gd name="connsiteY52" fmla="*/ 1967707 h 3601859"/>
                <a:gd name="connsiteX53" fmla="*/ 6673755 w 7169982"/>
                <a:gd name="connsiteY53" fmla="*/ 1981355 h 3601859"/>
                <a:gd name="connsiteX54" fmla="*/ 6591868 w 7169982"/>
                <a:gd name="connsiteY54" fmla="*/ 1995002 h 3601859"/>
                <a:gd name="connsiteX55" fmla="*/ 6496334 w 7169982"/>
                <a:gd name="connsiteY55" fmla="*/ 2008650 h 3601859"/>
                <a:gd name="connsiteX56" fmla="*/ 6359856 w 7169982"/>
                <a:gd name="connsiteY56" fmla="*/ 2035946 h 3601859"/>
                <a:gd name="connsiteX57" fmla="*/ 6318913 w 7169982"/>
                <a:gd name="connsiteY57" fmla="*/ 2049593 h 3601859"/>
                <a:gd name="connsiteX58" fmla="*/ 6277970 w 7169982"/>
                <a:gd name="connsiteY58" fmla="*/ 2076889 h 3601859"/>
                <a:gd name="connsiteX59" fmla="*/ 6291618 w 7169982"/>
                <a:gd name="connsiteY59" fmla="*/ 2172423 h 3601859"/>
                <a:gd name="connsiteX60" fmla="*/ 6373504 w 7169982"/>
                <a:gd name="connsiteY60" fmla="*/ 2254310 h 3601859"/>
                <a:gd name="connsiteX61" fmla="*/ 6469038 w 7169982"/>
                <a:gd name="connsiteY61" fmla="*/ 2308901 h 3601859"/>
                <a:gd name="connsiteX62" fmla="*/ 6523630 w 7169982"/>
                <a:gd name="connsiteY62" fmla="*/ 2390788 h 3601859"/>
                <a:gd name="connsiteX63" fmla="*/ 6550925 w 7169982"/>
                <a:gd name="connsiteY63" fmla="*/ 2486322 h 3601859"/>
                <a:gd name="connsiteX64" fmla="*/ 6564573 w 7169982"/>
                <a:gd name="connsiteY64" fmla="*/ 2527265 h 3601859"/>
                <a:gd name="connsiteX65" fmla="*/ 6496334 w 7169982"/>
                <a:gd name="connsiteY65" fmla="*/ 2772925 h 3601859"/>
                <a:gd name="connsiteX66" fmla="*/ 6441743 w 7169982"/>
                <a:gd name="connsiteY66" fmla="*/ 2786573 h 3601859"/>
                <a:gd name="connsiteX67" fmla="*/ 6400800 w 7169982"/>
                <a:gd name="connsiteY67" fmla="*/ 2827516 h 3601859"/>
                <a:gd name="connsiteX68" fmla="*/ 6250674 w 7169982"/>
                <a:gd name="connsiteY68" fmla="*/ 2923050 h 3601859"/>
                <a:gd name="connsiteX69" fmla="*/ 6059606 w 7169982"/>
                <a:gd name="connsiteY69" fmla="*/ 3059528 h 3601859"/>
                <a:gd name="connsiteX70" fmla="*/ 5868537 w 7169982"/>
                <a:gd name="connsiteY70" fmla="*/ 3141414 h 3601859"/>
                <a:gd name="connsiteX71" fmla="*/ 5745707 w 7169982"/>
                <a:gd name="connsiteY71" fmla="*/ 3196005 h 3601859"/>
                <a:gd name="connsiteX72" fmla="*/ 5472752 w 7169982"/>
                <a:gd name="connsiteY72" fmla="*/ 3277892 h 3601859"/>
                <a:gd name="connsiteX73" fmla="*/ 5268035 w 7169982"/>
                <a:gd name="connsiteY73" fmla="*/ 3373426 h 3601859"/>
                <a:gd name="connsiteX74" fmla="*/ 5063319 w 7169982"/>
                <a:gd name="connsiteY74" fmla="*/ 3455313 h 3601859"/>
                <a:gd name="connsiteX75" fmla="*/ 4981433 w 7169982"/>
                <a:gd name="connsiteY75" fmla="*/ 3482608 h 3601859"/>
                <a:gd name="connsiteX76" fmla="*/ 4776716 w 7169982"/>
                <a:gd name="connsiteY76" fmla="*/ 3509904 h 3601859"/>
                <a:gd name="connsiteX77" fmla="*/ 4653886 w 7169982"/>
                <a:gd name="connsiteY77" fmla="*/ 3550847 h 3601859"/>
                <a:gd name="connsiteX78" fmla="*/ 4517409 w 7169982"/>
                <a:gd name="connsiteY78" fmla="*/ 3564495 h 3601859"/>
                <a:gd name="connsiteX79" fmla="*/ 4258101 w 7169982"/>
                <a:gd name="connsiteY79" fmla="*/ 3591790 h 3601859"/>
                <a:gd name="connsiteX80" fmla="*/ 3875964 w 7169982"/>
                <a:gd name="connsiteY80" fmla="*/ 3578143 h 3601859"/>
                <a:gd name="connsiteX81" fmla="*/ 3753134 w 7169982"/>
                <a:gd name="connsiteY81" fmla="*/ 3550847 h 3601859"/>
                <a:gd name="connsiteX82" fmla="*/ 3671247 w 7169982"/>
                <a:gd name="connsiteY82" fmla="*/ 3537199 h 3601859"/>
                <a:gd name="connsiteX83" fmla="*/ 3562065 w 7169982"/>
                <a:gd name="connsiteY83" fmla="*/ 3482608 h 3601859"/>
                <a:gd name="connsiteX84" fmla="*/ 3466531 w 7169982"/>
                <a:gd name="connsiteY84" fmla="*/ 3455313 h 3601859"/>
                <a:gd name="connsiteX85" fmla="*/ 3357349 w 7169982"/>
                <a:gd name="connsiteY85" fmla="*/ 3414370 h 3601859"/>
                <a:gd name="connsiteX86" fmla="*/ 3248167 w 7169982"/>
                <a:gd name="connsiteY86" fmla="*/ 3387074 h 3601859"/>
                <a:gd name="connsiteX87" fmla="*/ 3166280 w 7169982"/>
                <a:gd name="connsiteY87" fmla="*/ 3346131 h 3601859"/>
                <a:gd name="connsiteX88" fmla="*/ 3098041 w 7169982"/>
                <a:gd name="connsiteY88" fmla="*/ 3332483 h 3601859"/>
                <a:gd name="connsiteX89" fmla="*/ 2866030 w 7169982"/>
                <a:gd name="connsiteY89" fmla="*/ 3277892 h 3601859"/>
                <a:gd name="connsiteX90" fmla="*/ 2811438 w 7169982"/>
                <a:gd name="connsiteY90" fmla="*/ 3250596 h 3601859"/>
                <a:gd name="connsiteX91" fmla="*/ 2770495 w 7169982"/>
                <a:gd name="connsiteY91" fmla="*/ 3236949 h 3601859"/>
                <a:gd name="connsiteX92" fmla="*/ 2661313 w 7169982"/>
                <a:gd name="connsiteY92" fmla="*/ 3168710 h 3601859"/>
                <a:gd name="connsiteX93" fmla="*/ 2538483 w 7169982"/>
                <a:gd name="connsiteY93" fmla="*/ 3018585 h 3601859"/>
                <a:gd name="connsiteX94" fmla="*/ 2483892 w 7169982"/>
                <a:gd name="connsiteY94" fmla="*/ 2923050 h 3601859"/>
                <a:gd name="connsiteX95" fmla="*/ 2456597 w 7169982"/>
                <a:gd name="connsiteY95" fmla="*/ 2841164 h 3601859"/>
                <a:gd name="connsiteX96" fmla="*/ 2402006 w 7169982"/>
                <a:gd name="connsiteY96" fmla="*/ 2581856 h 3601859"/>
                <a:gd name="connsiteX97" fmla="*/ 2347415 w 7169982"/>
                <a:gd name="connsiteY97" fmla="*/ 2568208 h 3601859"/>
                <a:gd name="connsiteX98" fmla="*/ 2074459 w 7169982"/>
                <a:gd name="connsiteY98" fmla="*/ 2609152 h 3601859"/>
                <a:gd name="connsiteX99" fmla="*/ 2019868 w 7169982"/>
                <a:gd name="connsiteY99" fmla="*/ 2636447 h 3601859"/>
                <a:gd name="connsiteX100" fmla="*/ 1978925 w 7169982"/>
                <a:gd name="connsiteY100" fmla="*/ 2650095 h 3601859"/>
                <a:gd name="connsiteX101" fmla="*/ 1937982 w 7169982"/>
                <a:gd name="connsiteY101" fmla="*/ 2677390 h 3601859"/>
                <a:gd name="connsiteX102" fmla="*/ 1705970 w 7169982"/>
                <a:gd name="connsiteY102" fmla="*/ 2704686 h 3601859"/>
                <a:gd name="connsiteX103" fmla="*/ 941695 w 7169982"/>
                <a:gd name="connsiteY103" fmla="*/ 2691038 h 3601859"/>
                <a:gd name="connsiteX104" fmla="*/ 696035 w 7169982"/>
                <a:gd name="connsiteY104" fmla="*/ 2663743 h 3601859"/>
                <a:gd name="connsiteX105" fmla="*/ 313898 w 7169982"/>
                <a:gd name="connsiteY105" fmla="*/ 2609152 h 3601859"/>
                <a:gd name="connsiteX106" fmla="*/ 191068 w 7169982"/>
                <a:gd name="connsiteY106" fmla="*/ 2595504 h 3601859"/>
                <a:gd name="connsiteX107" fmla="*/ 150125 w 7169982"/>
                <a:gd name="connsiteY107" fmla="*/ 2581856 h 3601859"/>
                <a:gd name="connsiteX108" fmla="*/ 109182 w 7169982"/>
                <a:gd name="connsiteY108" fmla="*/ 2540913 h 3601859"/>
                <a:gd name="connsiteX109" fmla="*/ 0 w 7169982"/>
                <a:gd name="connsiteY109" fmla="*/ 2404435 h 3601859"/>
                <a:gd name="connsiteX110" fmla="*/ 27295 w 7169982"/>
                <a:gd name="connsiteY110" fmla="*/ 2104185 h 3601859"/>
                <a:gd name="connsiteX111" fmla="*/ 68238 w 7169982"/>
                <a:gd name="connsiteY111" fmla="*/ 2063241 h 3601859"/>
                <a:gd name="connsiteX112" fmla="*/ 150125 w 7169982"/>
                <a:gd name="connsiteY112" fmla="*/ 2008650 h 3601859"/>
                <a:gd name="connsiteX113" fmla="*/ 218364 w 7169982"/>
                <a:gd name="connsiteY113" fmla="*/ 1954059 h 3601859"/>
                <a:gd name="connsiteX114" fmla="*/ 245659 w 7169982"/>
                <a:gd name="connsiteY114" fmla="*/ 1913116 h 3601859"/>
                <a:gd name="connsiteX115" fmla="*/ 313898 w 7169982"/>
                <a:gd name="connsiteY115" fmla="*/ 1885820 h 3601859"/>
                <a:gd name="connsiteX116" fmla="*/ 450376 w 7169982"/>
                <a:gd name="connsiteY116" fmla="*/ 1844877 h 3601859"/>
                <a:gd name="connsiteX117" fmla="*/ 545910 w 7169982"/>
                <a:gd name="connsiteY117" fmla="*/ 1817582 h 3601859"/>
                <a:gd name="connsiteX118" fmla="*/ 627797 w 7169982"/>
                <a:gd name="connsiteY118" fmla="*/ 1803934 h 3601859"/>
                <a:gd name="connsiteX119" fmla="*/ 736979 w 7169982"/>
                <a:gd name="connsiteY119" fmla="*/ 1762990 h 3601859"/>
                <a:gd name="connsiteX120" fmla="*/ 818865 w 7169982"/>
                <a:gd name="connsiteY120" fmla="*/ 1735695 h 3601859"/>
                <a:gd name="connsiteX121" fmla="*/ 914400 w 7169982"/>
                <a:gd name="connsiteY121" fmla="*/ 1694752 h 3601859"/>
                <a:gd name="connsiteX122" fmla="*/ 1132764 w 7169982"/>
                <a:gd name="connsiteY122" fmla="*/ 1681104 h 3601859"/>
                <a:gd name="connsiteX123" fmla="*/ 1173707 w 7169982"/>
                <a:gd name="connsiteY123" fmla="*/ 1667456 h 3601859"/>
                <a:gd name="connsiteX124" fmla="*/ 1187355 w 7169982"/>
                <a:gd name="connsiteY124" fmla="*/ 1626513 h 3601859"/>
                <a:gd name="connsiteX125" fmla="*/ 1173707 w 7169982"/>
                <a:gd name="connsiteY125" fmla="*/ 1449092 h 3601859"/>
                <a:gd name="connsiteX126" fmla="*/ 1105468 w 7169982"/>
                <a:gd name="connsiteY126" fmla="*/ 1380853 h 3601859"/>
                <a:gd name="connsiteX127" fmla="*/ 1064525 w 7169982"/>
                <a:gd name="connsiteY127" fmla="*/ 1312614 h 3601859"/>
                <a:gd name="connsiteX128" fmla="*/ 1064525 w 7169982"/>
                <a:gd name="connsiteY128" fmla="*/ 1080602 h 3601859"/>
                <a:gd name="connsiteX129" fmla="*/ 1105468 w 7169982"/>
                <a:gd name="connsiteY129" fmla="*/ 985068 h 3601859"/>
                <a:gd name="connsiteX130" fmla="*/ 1228298 w 7169982"/>
                <a:gd name="connsiteY130" fmla="*/ 875886 h 3601859"/>
                <a:gd name="connsiteX131" fmla="*/ 1296537 w 7169982"/>
                <a:gd name="connsiteY131" fmla="*/ 862238 h 3601859"/>
                <a:gd name="connsiteX132" fmla="*/ 1337480 w 7169982"/>
                <a:gd name="connsiteY132" fmla="*/ 848590 h 3601859"/>
                <a:gd name="connsiteX133" fmla="*/ 1569492 w 7169982"/>
                <a:gd name="connsiteY133" fmla="*/ 821295 h 3601859"/>
                <a:gd name="connsiteX134" fmla="*/ 2074459 w 7169982"/>
                <a:gd name="connsiteY134" fmla="*/ 834943 h 3601859"/>
                <a:gd name="connsiteX0" fmla="*/ 2074459 w 7169982"/>
                <a:gd name="connsiteY0" fmla="*/ 834943 h 3601859"/>
                <a:gd name="connsiteX1" fmla="*/ 1678674 w 7169982"/>
                <a:gd name="connsiteY1" fmla="*/ 439158 h 3601859"/>
                <a:gd name="connsiteX2" fmla="*/ 1719618 w 7169982"/>
                <a:gd name="connsiteY2" fmla="*/ 398214 h 3601859"/>
                <a:gd name="connsiteX3" fmla="*/ 1774209 w 7169982"/>
                <a:gd name="connsiteY3" fmla="*/ 357271 h 3601859"/>
                <a:gd name="connsiteX4" fmla="*/ 1897038 w 7169982"/>
                <a:gd name="connsiteY4" fmla="*/ 302680 h 3601859"/>
                <a:gd name="connsiteX5" fmla="*/ 1992573 w 7169982"/>
                <a:gd name="connsiteY5" fmla="*/ 275385 h 3601859"/>
                <a:gd name="connsiteX6" fmla="*/ 2033516 w 7169982"/>
                <a:gd name="connsiteY6" fmla="*/ 261737 h 3601859"/>
                <a:gd name="connsiteX7" fmla="*/ 2115403 w 7169982"/>
                <a:gd name="connsiteY7" fmla="*/ 248089 h 3601859"/>
                <a:gd name="connsiteX8" fmla="*/ 2156346 w 7169982"/>
                <a:gd name="connsiteY8" fmla="*/ 234441 h 3601859"/>
                <a:gd name="connsiteX9" fmla="*/ 2224585 w 7169982"/>
                <a:gd name="connsiteY9" fmla="*/ 207146 h 3601859"/>
                <a:gd name="connsiteX10" fmla="*/ 2320119 w 7169982"/>
                <a:gd name="connsiteY10" fmla="*/ 179850 h 3601859"/>
                <a:gd name="connsiteX11" fmla="*/ 2415653 w 7169982"/>
                <a:gd name="connsiteY11" fmla="*/ 166202 h 3601859"/>
                <a:gd name="connsiteX12" fmla="*/ 2770495 w 7169982"/>
                <a:gd name="connsiteY12" fmla="*/ 125259 h 3601859"/>
                <a:gd name="connsiteX13" fmla="*/ 2893325 w 7169982"/>
                <a:gd name="connsiteY13" fmla="*/ 97964 h 3601859"/>
                <a:gd name="connsiteX14" fmla="*/ 3384644 w 7169982"/>
                <a:gd name="connsiteY14" fmla="*/ 70668 h 3601859"/>
                <a:gd name="connsiteX15" fmla="*/ 3835021 w 7169982"/>
                <a:gd name="connsiteY15" fmla="*/ 57020 h 3601859"/>
                <a:gd name="connsiteX16" fmla="*/ 4531056 w 7169982"/>
                <a:gd name="connsiteY16" fmla="*/ 2429 h 3601859"/>
                <a:gd name="connsiteX17" fmla="*/ 4681182 w 7169982"/>
                <a:gd name="connsiteY17" fmla="*/ 16077 h 3601859"/>
                <a:gd name="connsiteX18" fmla="*/ 4899546 w 7169982"/>
                <a:gd name="connsiteY18" fmla="*/ 29725 h 3601859"/>
                <a:gd name="connsiteX19" fmla="*/ 4940489 w 7169982"/>
                <a:gd name="connsiteY19" fmla="*/ 43373 h 3601859"/>
                <a:gd name="connsiteX20" fmla="*/ 4981433 w 7169982"/>
                <a:gd name="connsiteY20" fmla="*/ 70668 h 3601859"/>
                <a:gd name="connsiteX21" fmla="*/ 5090615 w 7169982"/>
                <a:gd name="connsiteY21" fmla="*/ 97964 h 3601859"/>
                <a:gd name="connsiteX22" fmla="*/ 5131558 w 7169982"/>
                <a:gd name="connsiteY22" fmla="*/ 111611 h 3601859"/>
                <a:gd name="connsiteX23" fmla="*/ 5213444 w 7169982"/>
                <a:gd name="connsiteY23" fmla="*/ 166202 h 3601859"/>
                <a:gd name="connsiteX24" fmla="*/ 5268035 w 7169982"/>
                <a:gd name="connsiteY24" fmla="*/ 248089 h 3601859"/>
                <a:gd name="connsiteX25" fmla="*/ 5240740 w 7169982"/>
                <a:gd name="connsiteY25" fmla="*/ 411862 h 3601859"/>
                <a:gd name="connsiteX26" fmla="*/ 5186149 w 7169982"/>
                <a:gd name="connsiteY26" fmla="*/ 493749 h 3601859"/>
                <a:gd name="connsiteX27" fmla="*/ 5158853 w 7169982"/>
                <a:gd name="connsiteY27" fmla="*/ 534692 h 3601859"/>
                <a:gd name="connsiteX28" fmla="*/ 5158853 w 7169982"/>
                <a:gd name="connsiteY28" fmla="*/ 684817 h 3601859"/>
                <a:gd name="connsiteX29" fmla="*/ 5268035 w 7169982"/>
                <a:gd name="connsiteY29" fmla="*/ 739408 h 3601859"/>
                <a:gd name="connsiteX30" fmla="*/ 5418161 w 7169982"/>
                <a:gd name="connsiteY30" fmla="*/ 780352 h 3601859"/>
                <a:gd name="connsiteX31" fmla="*/ 5595582 w 7169982"/>
                <a:gd name="connsiteY31" fmla="*/ 807647 h 3601859"/>
                <a:gd name="connsiteX32" fmla="*/ 5732059 w 7169982"/>
                <a:gd name="connsiteY32" fmla="*/ 821295 h 3601859"/>
                <a:gd name="connsiteX33" fmla="*/ 5786650 w 7169982"/>
                <a:gd name="connsiteY33" fmla="*/ 834943 h 3601859"/>
                <a:gd name="connsiteX34" fmla="*/ 5868537 w 7169982"/>
                <a:gd name="connsiteY34" fmla="*/ 848590 h 3601859"/>
                <a:gd name="connsiteX35" fmla="*/ 5936776 w 7169982"/>
                <a:gd name="connsiteY35" fmla="*/ 862238 h 3601859"/>
                <a:gd name="connsiteX36" fmla="*/ 5991367 w 7169982"/>
                <a:gd name="connsiteY36" fmla="*/ 889534 h 3601859"/>
                <a:gd name="connsiteX37" fmla="*/ 6059606 w 7169982"/>
                <a:gd name="connsiteY37" fmla="*/ 903182 h 3601859"/>
                <a:gd name="connsiteX38" fmla="*/ 6223379 w 7169982"/>
                <a:gd name="connsiteY38" fmla="*/ 930477 h 3601859"/>
                <a:gd name="connsiteX39" fmla="*/ 6346209 w 7169982"/>
                <a:gd name="connsiteY39" fmla="*/ 971420 h 3601859"/>
                <a:gd name="connsiteX40" fmla="*/ 6523630 w 7169982"/>
                <a:gd name="connsiteY40" fmla="*/ 1026011 h 3601859"/>
                <a:gd name="connsiteX41" fmla="*/ 6701050 w 7169982"/>
                <a:gd name="connsiteY41" fmla="*/ 1053307 h 3601859"/>
                <a:gd name="connsiteX42" fmla="*/ 6837528 w 7169982"/>
                <a:gd name="connsiteY42" fmla="*/ 1121546 h 3601859"/>
                <a:gd name="connsiteX43" fmla="*/ 6933062 w 7169982"/>
                <a:gd name="connsiteY43" fmla="*/ 1217080 h 3601859"/>
                <a:gd name="connsiteX44" fmla="*/ 6974006 w 7169982"/>
                <a:gd name="connsiteY44" fmla="*/ 1244376 h 3601859"/>
                <a:gd name="connsiteX45" fmla="*/ 7096835 w 7169982"/>
                <a:gd name="connsiteY45" fmla="*/ 1367205 h 3601859"/>
                <a:gd name="connsiteX46" fmla="*/ 7137779 w 7169982"/>
                <a:gd name="connsiteY46" fmla="*/ 1408149 h 3601859"/>
                <a:gd name="connsiteX47" fmla="*/ 7165074 w 7169982"/>
                <a:gd name="connsiteY47" fmla="*/ 1571922 h 3601859"/>
                <a:gd name="connsiteX48" fmla="*/ 7137779 w 7169982"/>
                <a:gd name="connsiteY48" fmla="*/ 1817582 h 3601859"/>
                <a:gd name="connsiteX49" fmla="*/ 7110483 w 7169982"/>
                <a:gd name="connsiteY49" fmla="*/ 1872173 h 3601859"/>
                <a:gd name="connsiteX50" fmla="*/ 7014949 w 7169982"/>
                <a:gd name="connsiteY50" fmla="*/ 1913116 h 3601859"/>
                <a:gd name="connsiteX51" fmla="*/ 6864824 w 7169982"/>
                <a:gd name="connsiteY51" fmla="*/ 1940411 h 3601859"/>
                <a:gd name="connsiteX52" fmla="*/ 6741994 w 7169982"/>
                <a:gd name="connsiteY52" fmla="*/ 1967707 h 3601859"/>
                <a:gd name="connsiteX53" fmla="*/ 6673755 w 7169982"/>
                <a:gd name="connsiteY53" fmla="*/ 1981355 h 3601859"/>
                <a:gd name="connsiteX54" fmla="*/ 6591868 w 7169982"/>
                <a:gd name="connsiteY54" fmla="*/ 1995002 h 3601859"/>
                <a:gd name="connsiteX55" fmla="*/ 6496334 w 7169982"/>
                <a:gd name="connsiteY55" fmla="*/ 2008650 h 3601859"/>
                <a:gd name="connsiteX56" fmla="*/ 6359856 w 7169982"/>
                <a:gd name="connsiteY56" fmla="*/ 2035946 h 3601859"/>
                <a:gd name="connsiteX57" fmla="*/ 6318913 w 7169982"/>
                <a:gd name="connsiteY57" fmla="*/ 2049593 h 3601859"/>
                <a:gd name="connsiteX58" fmla="*/ 6277970 w 7169982"/>
                <a:gd name="connsiteY58" fmla="*/ 2076889 h 3601859"/>
                <a:gd name="connsiteX59" fmla="*/ 6291618 w 7169982"/>
                <a:gd name="connsiteY59" fmla="*/ 2172423 h 3601859"/>
                <a:gd name="connsiteX60" fmla="*/ 6373504 w 7169982"/>
                <a:gd name="connsiteY60" fmla="*/ 2254310 h 3601859"/>
                <a:gd name="connsiteX61" fmla="*/ 6469038 w 7169982"/>
                <a:gd name="connsiteY61" fmla="*/ 2308901 h 3601859"/>
                <a:gd name="connsiteX62" fmla="*/ 6523630 w 7169982"/>
                <a:gd name="connsiteY62" fmla="*/ 2390788 h 3601859"/>
                <a:gd name="connsiteX63" fmla="*/ 6550925 w 7169982"/>
                <a:gd name="connsiteY63" fmla="*/ 2486322 h 3601859"/>
                <a:gd name="connsiteX64" fmla="*/ 6564573 w 7169982"/>
                <a:gd name="connsiteY64" fmla="*/ 2527265 h 3601859"/>
                <a:gd name="connsiteX65" fmla="*/ 6496334 w 7169982"/>
                <a:gd name="connsiteY65" fmla="*/ 2772925 h 3601859"/>
                <a:gd name="connsiteX66" fmla="*/ 6441743 w 7169982"/>
                <a:gd name="connsiteY66" fmla="*/ 2786573 h 3601859"/>
                <a:gd name="connsiteX67" fmla="*/ 6400800 w 7169982"/>
                <a:gd name="connsiteY67" fmla="*/ 2827516 h 3601859"/>
                <a:gd name="connsiteX68" fmla="*/ 6250674 w 7169982"/>
                <a:gd name="connsiteY68" fmla="*/ 2923050 h 3601859"/>
                <a:gd name="connsiteX69" fmla="*/ 6059606 w 7169982"/>
                <a:gd name="connsiteY69" fmla="*/ 3059528 h 3601859"/>
                <a:gd name="connsiteX70" fmla="*/ 5868537 w 7169982"/>
                <a:gd name="connsiteY70" fmla="*/ 3141414 h 3601859"/>
                <a:gd name="connsiteX71" fmla="*/ 5745707 w 7169982"/>
                <a:gd name="connsiteY71" fmla="*/ 3196005 h 3601859"/>
                <a:gd name="connsiteX72" fmla="*/ 5472752 w 7169982"/>
                <a:gd name="connsiteY72" fmla="*/ 3277892 h 3601859"/>
                <a:gd name="connsiteX73" fmla="*/ 5268035 w 7169982"/>
                <a:gd name="connsiteY73" fmla="*/ 3373426 h 3601859"/>
                <a:gd name="connsiteX74" fmla="*/ 5063319 w 7169982"/>
                <a:gd name="connsiteY74" fmla="*/ 3455313 h 3601859"/>
                <a:gd name="connsiteX75" fmla="*/ 4981433 w 7169982"/>
                <a:gd name="connsiteY75" fmla="*/ 3482608 h 3601859"/>
                <a:gd name="connsiteX76" fmla="*/ 4776716 w 7169982"/>
                <a:gd name="connsiteY76" fmla="*/ 3509904 h 3601859"/>
                <a:gd name="connsiteX77" fmla="*/ 4653886 w 7169982"/>
                <a:gd name="connsiteY77" fmla="*/ 3550847 h 3601859"/>
                <a:gd name="connsiteX78" fmla="*/ 4517409 w 7169982"/>
                <a:gd name="connsiteY78" fmla="*/ 3564495 h 3601859"/>
                <a:gd name="connsiteX79" fmla="*/ 4258101 w 7169982"/>
                <a:gd name="connsiteY79" fmla="*/ 3591790 h 3601859"/>
                <a:gd name="connsiteX80" fmla="*/ 3875964 w 7169982"/>
                <a:gd name="connsiteY80" fmla="*/ 3578143 h 3601859"/>
                <a:gd name="connsiteX81" fmla="*/ 3753134 w 7169982"/>
                <a:gd name="connsiteY81" fmla="*/ 3550847 h 3601859"/>
                <a:gd name="connsiteX82" fmla="*/ 3671247 w 7169982"/>
                <a:gd name="connsiteY82" fmla="*/ 3537199 h 3601859"/>
                <a:gd name="connsiteX83" fmla="*/ 3562065 w 7169982"/>
                <a:gd name="connsiteY83" fmla="*/ 3482608 h 3601859"/>
                <a:gd name="connsiteX84" fmla="*/ 3466531 w 7169982"/>
                <a:gd name="connsiteY84" fmla="*/ 3455313 h 3601859"/>
                <a:gd name="connsiteX85" fmla="*/ 3357349 w 7169982"/>
                <a:gd name="connsiteY85" fmla="*/ 3414370 h 3601859"/>
                <a:gd name="connsiteX86" fmla="*/ 3248167 w 7169982"/>
                <a:gd name="connsiteY86" fmla="*/ 3387074 h 3601859"/>
                <a:gd name="connsiteX87" fmla="*/ 3166280 w 7169982"/>
                <a:gd name="connsiteY87" fmla="*/ 3346131 h 3601859"/>
                <a:gd name="connsiteX88" fmla="*/ 3098041 w 7169982"/>
                <a:gd name="connsiteY88" fmla="*/ 3332483 h 3601859"/>
                <a:gd name="connsiteX89" fmla="*/ 2866030 w 7169982"/>
                <a:gd name="connsiteY89" fmla="*/ 3277892 h 3601859"/>
                <a:gd name="connsiteX90" fmla="*/ 2811438 w 7169982"/>
                <a:gd name="connsiteY90" fmla="*/ 3250596 h 3601859"/>
                <a:gd name="connsiteX91" fmla="*/ 2770495 w 7169982"/>
                <a:gd name="connsiteY91" fmla="*/ 3236949 h 3601859"/>
                <a:gd name="connsiteX92" fmla="*/ 2661313 w 7169982"/>
                <a:gd name="connsiteY92" fmla="*/ 3168710 h 3601859"/>
                <a:gd name="connsiteX93" fmla="*/ 2538483 w 7169982"/>
                <a:gd name="connsiteY93" fmla="*/ 3018585 h 3601859"/>
                <a:gd name="connsiteX94" fmla="*/ 2483892 w 7169982"/>
                <a:gd name="connsiteY94" fmla="*/ 2923050 h 3601859"/>
                <a:gd name="connsiteX95" fmla="*/ 2456597 w 7169982"/>
                <a:gd name="connsiteY95" fmla="*/ 2841164 h 3601859"/>
                <a:gd name="connsiteX96" fmla="*/ 2402006 w 7169982"/>
                <a:gd name="connsiteY96" fmla="*/ 2581856 h 3601859"/>
                <a:gd name="connsiteX97" fmla="*/ 2347415 w 7169982"/>
                <a:gd name="connsiteY97" fmla="*/ 2568208 h 3601859"/>
                <a:gd name="connsiteX98" fmla="*/ 2074459 w 7169982"/>
                <a:gd name="connsiteY98" fmla="*/ 2609152 h 3601859"/>
                <a:gd name="connsiteX99" fmla="*/ 2019868 w 7169982"/>
                <a:gd name="connsiteY99" fmla="*/ 2636447 h 3601859"/>
                <a:gd name="connsiteX100" fmla="*/ 1978925 w 7169982"/>
                <a:gd name="connsiteY100" fmla="*/ 2650095 h 3601859"/>
                <a:gd name="connsiteX101" fmla="*/ 1937982 w 7169982"/>
                <a:gd name="connsiteY101" fmla="*/ 2677390 h 3601859"/>
                <a:gd name="connsiteX102" fmla="*/ 1705970 w 7169982"/>
                <a:gd name="connsiteY102" fmla="*/ 2704686 h 3601859"/>
                <a:gd name="connsiteX103" fmla="*/ 941695 w 7169982"/>
                <a:gd name="connsiteY103" fmla="*/ 2691038 h 3601859"/>
                <a:gd name="connsiteX104" fmla="*/ 696035 w 7169982"/>
                <a:gd name="connsiteY104" fmla="*/ 2663743 h 3601859"/>
                <a:gd name="connsiteX105" fmla="*/ 313898 w 7169982"/>
                <a:gd name="connsiteY105" fmla="*/ 2609152 h 3601859"/>
                <a:gd name="connsiteX106" fmla="*/ 191068 w 7169982"/>
                <a:gd name="connsiteY106" fmla="*/ 2595504 h 3601859"/>
                <a:gd name="connsiteX107" fmla="*/ 150125 w 7169982"/>
                <a:gd name="connsiteY107" fmla="*/ 2581856 h 3601859"/>
                <a:gd name="connsiteX108" fmla="*/ 109182 w 7169982"/>
                <a:gd name="connsiteY108" fmla="*/ 2540913 h 3601859"/>
                <a:gd name="connsiteX109" fmla="*/ 0 w 7169982"/>
                <a:gd name="connsiteY109" fmla="*/ 2404435 h 3601859"/>
                <a:gd name="connsiteX110" fmla="*/ 27295 w 7169982"/>
                <a:gd name="connsiteY110" fmla="*/ 2104185 h 3601859"/>
                <a:gd name="connsiteX111" fmla="*/ 68238 w 7169982"/>
                <a:gd name="connsiteY111" fmla="*/ 2063241 h 3601859"/>
                <a:gd name="connsiteX112" fmla="*/ 150125 w 7169982"/>
                <a:gd name="connsiteY112" fmla="*/ 2008650 h 3601859"/>
                <a:gd name="connsiteX113" fmla="*/ 218364 w 7169982"/>
                <a:gd name="connsiteY113" fmla="*/ 1954059 h 3601859"/>
                <a:gd name="connsiteX114" fmla="*/ 245659 w 7169982"/>
                <a:gd name="connsiteY114" fmla="*/ 1913116 h 3601859"/>
                <a:gd name="connsiteX115" fmla="*/ 313898 w 7169982"/>
                <a:gd name="connsiteY115" fmla="*/ 1885820 h 3601859"/>
                <a:gd name="connsiteX116" fmla="*/ 450376 w 7169982"/>
                <a:gd name="connsiteY116" fmla="*/ 1844877 h 3601859"/>
                <a:gd name="connsiteX117" fmla="*/ 545910 w 7169982"/>
                <a:gd name="connsiteY117" fmla="*/ 1817582 h 3601859"/>
                <a:gd name="connsiteX118" fmla="*/ 627797 w 7169982"/>
                <a:gd name="connsiteY118" fmla="*/ 1803934 h 3601859"/>
                <a:gd name="connsiteX119" fmla="*/ 736979 w 7169982"/>
                <a:gd name="connsiteY119" fmla="*/ 1762990 h 3601859"/>
                <a:gd name="connsiteX120" fmla="*/ 818865 w 7169982"/>
                <a:gd name="connsiteY120" fmla="*/ 1735695 h 3601859"/>
                <a:gd name="connsiteX121" fmla="*/ 914400 w 7169982"/>
                <a:gd name="connsiteY121" fmla="*/ 1694752 h 3601859"/>
                <a:gd name="connsiteX122" fmla="*/ 1132764 w 7169982"/>
                <a:gd name="connsiteY122" fmla="*/ 1681104 h 3601859"/>
                <a:gd name="connsiteX123" fmla="*/ 1173707 w 7169982"/>
                <a:gd name="connsiteY123" fmla="*/ 1667456 h 3601859"/>
                <a:gd name="connsiteX124" fmla="*/ 1187355 w 7169982"/>
                <a:gd name="connsiteY124" fmla="*/ 1626513 h 3601859"/>
                <a:gd name="connsiteX125" fmla="*/ 1173707 w 7169982"/>
                <a:gd name="connsiteY125" fmla="*/ 1449092 h 3601859"/>
                <a:gd name="connsiteX126" fmla="*/ 1105468 w 7169982"/>
                <a:gd name="connsiteY126" fmla="*/ 1380853 h 3601859"/>
                <a:gd name="connsiteX127" fmla="*/ 1064525 w 7169982"/>
                <a:gd name="connsiteY127" fmla="*/ 1312614 h 3601859"/>
                <a:gd name="connsiteX128" fmla="*/ 1064525 w 7169982"/>
                <a:gd name="connsiteY128" fmla="*/ 1080602 h 3601859"/>
                <a:gd name="connsiteX129" fmla="*/ 1105468 w 7169982"/>
                <a:gd name="connsiteY129" fmla="*/ 985068 h 3601859"/>
                <a:gd name="connsiteX130" fmla="*/ 1228298 w 7169982"/>
                <a:gd name="connsiteY130" fmla="*/ 875886 h 3601859"/>
                <a:gd name="connsiteX131" fmla="*/ 1296537 w 7169982"/>
                <a:gd name="connsiteY131" fmla="*/ 862238 h 3601859"/>
                <a:gd name="connsiteX132" fmla="*/ 1337480 w 7169982"/>
                <a:gd name="connsiteY132" fmla="*/ 848590 h 3601859"/>
                <a:gd name="connsiteX133" fmla="*/ 1569492 w 7169982"/>
                <a:gd name="connsiteY133" fmla="*/ 821295 h 3601859"/>
                <a:gd name="connsiteX134" fmla="*/ 2074459 w 7169982"/>
                <a:gd name="connsiteY134" fmla="*/ 834943 h 360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169982" h="3601859">
                  <a:moveTo>
                    <a:pt x="2074459" y="834943"/>
                  </a:moveTo>
                  <a:cubicBezTo>
                    <a:pt x="2092656" y="771254"/>
                    <a:pt x="1796326" y="583962"/>
                    <a:pt x="1678674" y="439158"/>
                  </a:cubicBezTo>
                  <a:cubicBezTo>
                    <a:pt x="1666503" y="424178"/>
                    <a:pt x="1878067" y="445458"/>
                    <a:pt x="1719618" y="398214"/>
                  </a:cubicBezTo>
                  <a:cubicBezTo>
                    <a:pt x="1736888" y="383411"/>
                    <a:pt x="1755700" y="370492"/>
                    <a:pt x="1774209" y="357271"/>
                  </a:cubicBezTo>
                  <a:cubicBezTo>
                    <a:pt x="1830980" y="316720"/>
                    <a:pt x="1813820" y="330420"/>
                    <a:pt x="1897038" y="302680"/>
                  </a:cubicBezTo>
                  <a:cubicBezTo>
                    <a:pt x="1995203" y="269958"/>
                    <a:pt x="1872621" y="309657"/>
                    <a:pt x="1992573" y="275385"/>
                  </a:cubicBezTo>
                  <a:cubicBezTo>
                    <a:pt x="2006405" y="271433"/>
                    <a:pt x="2019473" y="264858"/>
                    <a:pt x="2033516" y="261737"/>
                  </a:cubicBezTo>
                  <a:cubicBezTo>
                    <a:pt x="2060529" y="255734"/>
                    <a:pt x="2088107" y="252638"/>
                    <a:pt x="2115403" y="248089"/>
                  </a:cubicBezTo>
                  <a:cubicBezTo>
                    <a:pt x="2129051" y="243540"/>
                    <a:pt x="2142876" y="239492"/>
                    <a:pt x="2156346" y="234441"/>
                  </a:cubicBezTo>
                  <a:cubicBezTo>
                    <a:pt x="2179285" y="225839"/>
                    <a:pt x="2201344" y="214893"/>
                    <a:pt x="2224585" y="207146"/>
                  </a:cubicBezTo>
                  <a:cubicBezTo>
                    <a:pt x="2256004" y="196673"/>
                    <a:pt x="2287735" y="186790"/>
                    <a:pt x="2320119" y="179850"/>
                  </a:cubicBezTo>
                  <a:cubicBezTo>
                    <a:pt x="2351573" y="173110"/>
                    <a:pt x="2383755" y="170363"/>
                    <a:pt x="2415653" y="166202"/>
                  </a:cubicBezTo>
                  <a:cubicBezTo>
                    <a:pt x="2632269" y="137948"/>
                    <a:pt x="2590392" y="143270"/>
                    <a:pt x="2770495" y="125259"/>
                  </a:cubicBezTo>
                  <a:cubicBezTo>
                    <a:pt x="2811438" y="116161"/>
                    <a:pt x="2851847" y="104186"/>
                    <a:pt x="2893325" y="97964"/>
                  </a:cubicBezTo>
                  <a:cubicBezTo>
                    <a:pt x="3013778" y="79896"/>
                    <a:pt x="3317228" y="72993"/>
                    <a:pt x="3384644" y="70668"/>
                  </a:cubicBezTo>
                  <a:lnTo>
                    <a:pt x="3835021" y="57020"/>
                  </a:lnTo>
                  <a:cubicBezTo>
                    <a:pt x="4067033" y="38823"/>
                    <a:pt x="4298604" y="13677"/>
                    <a:pt x="4531056" y="2429"/>
                  </a:cubicBezTo>
                  <a:cubicBezTo>
                    <a:pt x="4581246" y="0"/>
                    <a:pt x="4631071" y="12365"/>
                    <a:pt x="4681182" y="16077"/>
                  </a:cubicBezTo>
                  <a:cubicBezTo>
                    <a:pt x="4753913" y="21465"/>
                    <a:pt x="4826758" y="25176"/>
                    <a:pt x="4899546" y="29725"/>
                  </a:cubicBezTo>
                  <a:cubicBezTo>
                    <a:pt x="4913194" y="34274"/>
                    <a:pt x="4927622" y="36939"/>
                    <a:pt x="4940489" y="43373"/>
                  </a:cubicBezTo>
                  <a:cubicBezTo>
                    <a:pt x="4955160" y="50708"/>
                    <a:pt x="4966018" y="65063"/>
                    <a:pt x="4981433" y="70668"/>
                  </a:cubicBezTo>
                  <a:cubicBezTo>
                    <a:pt x="5016689" y="83488"/>
                    <a:pt x="5055026" y="86102"/>
                    <a:pt x="5090615" y="97964"/>
                  </a:cubicBezTo>
                  <a:lnTo>
                    <a:pt x="5131558" y="111611"/>
                  </a:lnTo>
                  <a:cubicBezTo>
                    <a:pt x="5158853" y="129808"/>
                    <a:pt x="5195247" y="138907"/>
                    <a:pt x="5213444" y="166202"/>
                  </a:cubicBezTo>
                  <a:lnTo>
                    <a:pt x="5268035" y="248089"/>
                  </a:lnTo>
                  <a:cubicBezTo>
                    <a:pt x="5258937" y="302680"/>
                    <a:pt x="5258241" y="359358"/>
                    <a:pt x="5240740" y="411862"/>
                  </a:cubicBezTo>
                  <a:cubicBezTo>
                    <a:pt x="5230366" y="442984"/>
                    <a:pt x="5204346" y="466453"/>
                    <a:pt x="5186149" y="493749"/>
                  </a:cubicBezTo>
                  <a:lnTo>
                    <a:pt x="5158853" y="534692"/>
                  </a:lnTo>
                  <a:cubicBezTo>
                    <a:pt x="5139135" y="593850"/>
                    <a:pt x="5129332" y="603633"/>
                    <a:pt x="5158853" y="684817"/>
                  </a:cubicBezTo>
                  <a:cubicBezTo>
                    <a:pt x="5177508" y="736117"/>
                    <a:pt x="5227371" y="729242"/>
                    <a:pt x="5268035" y="739408"/>
                  </a:cubicBezTo>
                  <a:cubicBezTo>
                    <a:pt x="5404498" y="773523"/>
                    <a:pt x="5138746" y="727130"/>
                    <a:pt x="5418161" y="780352"/>
                  </a:cubicBezTo>
                  <a:cubicBezTo>
                    <a:pt x="5476940" y="791548"/>
                    <a:pt x="5536248" y="799908"/>
                    <a:pt x="5595582" y="807647"/>
                  </a:cubicBezTo>
                  <a:cubicBezTo>
                    <a:pt x="5640917" y="813560"/>
                    <a:pt x="5686567" y="816746"/>
                    <a:pt x="5732059" y="821295"/>
                  </a:cubicBezTo>
                  <a:cubicBezTo>
                    <a:pt x="5750256" y="825844"/>
                    <a:pt x="5768257" y="831265"/>
                    <a:pt x="5786650" y="834943"/>
                  </a:cubicBezTo>
                  <a:cubicBezTo>
                    <a:pt x="5813785" y="840370"/>
                    <a:pt x="5841311" y="843640"/>
                    <a:pt x="5868537" y="848590"/>
                  </a:cubicBezTo>
                  <a:cubicBezTo>
                    <a:pt x="5891360" y="852739"/>
                    <a:pt x="5914030" y="857689"/>
                    <a:pt x="5936776" y="862238"/>
                  </a:cubicBezTo>
                  <a:cubicBezTo>
                    <a:pt x="5954973" y="871337"/>
                    <a:pt x="5972066" y="883100"/>
                    <a:pt x="5991367" y="889534"/>
                  </a:cubicBezTo>
                  <a:cubicBezTo>
                    <a:pt x="6013373" y="896870"/>
                    <a:pt x="6036725" y="899369"/>
                    <a:pt x="6059606" y="903182"/>
                  </a:cubicBezTo>
                  <a:cubicBezTo>
                    <a:pt x="6109829" y="911552"/>
                    <a:pt x="6172831" y="916691"/>
                    <a:pt x="6223379" y="930477"/>
                  </a:cubicBezTo>
                  <a:cubicBezTo>
                    <a:pt x="6244733" y="936301"/>
                    <a:pt x="6315060" y="961686"/>
                    <a:pt x="6346209" y="971420"/>
                  </a:cubicBezTo>
                  <a:cubicBezTo>
                    <a:pt x="6405269" y="989876"/>
                    <a:pt x="6462375" y="1017260"/>
                    <a:pt x="6523630" y="1026011"/>
                  </a:cubicBezTo>
                  <a:cubicBezTo>
                    <a:pt x="6646558" y="1043572"/>
                    <a:pt x="6587434" y="1034370"/>
                    <a:pt x="6701050" y="1053307"/>
                  </a:cubicBezTo>
                  <a:cubicBezTo>
                    <a:pt x="6746543" y="1076053"/>
                    <a:pt x="6796838" y="1091029"/>
                    <a:pt x="6837528" y="1121546"/>
                  </a:cubicBezTo>
                  <a:cubicBezTo>
                    <a:pt x="6983104" y="1230727"/>
                    <a:pt x="6805683" y="1089701"/>
                    <a:pt x="6933062" y="1217080"/>
                  </a:cubicBezTo>
                  <a:cubicBezTo>
                    <a:pt x="6944661" y="1228679"/>
                    <a:pt x="6961915" y="1233292"/>
                    <a:pt x="6974006" y="1244376"/>
                  </a:cubicBezTo>
                  <a:cubicBezTo>
                    <a:pt x="7016689" y="1283502"/>
                    <a:pt x="7055892" y="1326262"/>
                    <a:pt x="7096835" y="1367205"/>
                  </a:cubicBezTo>
                  <a:lnTo>
                    <a:pt x="7137779" y="1408149"/>
                  </a:lnTo>
                  <a:cubicBezTo>
                    <a:pt x="7145529" y="1446899"/>
                    <a:pt x="7165074" y="1538060"/>
                    <a:pt x="7165074" y="1571922"/>
                  </a:cubicBezTo>
                  <a:cubicBezTo>
                    <a:pt x="7165074" y="1645119"/>
                    <a:pt x="7169982" y="1742443"/>
                    <a:pt x="7137779" y="1817582"/>
                  </a:cubicBezTo>
                  <a:cubicBezTo>
                    <a:pt x="7129765" y="1836282"/>
                    <a:pt x="7123508" y="1856544"/>
                    <a:pt x="7110483" y="1872173"/>
                  </a:cubicBezTo>
                  <a:cubicBezTo>
                    <a:pt x="7084513" y="1903337"/>
                    <a:pt x="7050483" y="1902963"/>
                    <a:pt x="7014949" y="1913116"/>
                  </a:cubicBezTo>
                  <a:cubicBezTo>
                    <a:pt x="6901269" y="1945597"/>
                    <a:pt x="7085016" y="1906536"/>
                    <a:pt x="6864824" y="1940411"/>
                  </a:cubicBezTo>
                  <a:cubicBezTo>
                    <a:pt x="6797940" y="1950701"/>
                    <a:pt x="6803121" y="1954123"/>
                    <a:pt x="6741994" y="1967707"/>
                  </a:cubicBezTo>
                  <a:cubicBezTo>
                    <a:pt x="6719350" y="1972739"/>
                    <a:pt x="6696578" y="1977206"/>
                    <a:pt x="6673755" y="1981355"/>
                  </a:cubicBezTo>
                  <a:cubicBezTo>
                    <a:pt x="6646529" y="1986305"/>
                    <a:pt x="6619218" y="1990794"/>
                    <a:pt x="6591868" y="1995002"/>
                  </a:cubicBezTo>
                  <a:cubicBezTo>
                    <a:pt x="6560074" y="1999893"/>
                    <a:pt x="6528012" y="2003060"/>
                    <a:pt x="6496334" y="2008650"/>
                  </a:cubicBezTo>
                  <a:cubicBezTo>
                    <a:pt x="6450646" y="2016713"/>
                    <a:pt x="6403869" y="2021276"/>
                    <a:pt x="6359856" y="2035946"/>
                  </a:cubicBezTo>
                  <a:lnTo>
                    <a:pt x="6318913" y="2049593"/>
                  </a:lnTo>
                  <a:cubicBezTo>
                    <a:pt x="6305265" y="2058692"/>
                    <a:pt x="6288217" y="2064081"/>
                    <a:pt x="6277970" y="2076889"/>
                  </a:cubicBezTo>
                  <a:cubicBezTo>
                    <a:pt x="6248905" y="2113220"/>
                    <a:pt x="6270593" y="2138782"/>
                    <a:pt x="6291618" y="2172423"/>
                  </a:cubicBezTo>
                  <a:cubicBezTo>
                    <a:pt x="6331576" y="2236355"/>
                    <a:pt x="6321443" y="2217123"/>
                    <a:pt x="6373504" y="2254310"/>
                  </a:cubicBezTo>
                  <a:cubicBezTo>
                    <a:pt x="6445799" y="2305950"/>
                    <a:pt x="6402598" y="2286754"/>
                    <a:pt x="6469038" y="2308901"/>
                  </a:cubicBezTo>
                  <a:cubicBezTo>
                    <a:pt x="6487235" y="2336197"/>
                    <a:pt x="6513256" y="2359666"/>
                    <a:pt x="6523630" y="2390788"/>
                  </a:cubicBezTo>
                  <a:cubicBezTo>
                    <a:pt x="6556357" y="2488975"/>
                    <a:pt x="6516643" y="2366338"/>
                    <a:pt x="6550925" y="2486322"/>
                  </a:cubicBezTo>
                  <a:cubicBezTo>
                    <a:pt x="6554877" y="2500154"/>
                    <a:pt x="6560024" y="2513617"/>
                    <a:pt x="6564573" y="2527265"/>
                  </a:cubicBezTo>
                  <a:cubicBezTo>
                    <a:pt x="6555078" y="2669686"/>
                    <a:pt x="6603753" y="2719216"/>
                    <a:pt x="6496334" y="2772925"/>
                  </a:cubicBezTo>
                  <a:cubicBezTo>
                    <a:pt x="6479557" y="2781313"/>
                    <a:pt x="6459940" y="2782024"/>
                    <a:pt x="6441743" y="2786573"/>
                  </a:cubicBezTo>
                  <a:cubicBezTo>
                    <a:pt x="6428095" y="2800221"/>
                    <a:pt x="6416035" y="2815667"/>
                    <a:pt x="6400800" y="2827516"/>
                  </a:cubicBezTo>
                  <a:cubicBezTo>
                    <a:pt x="6313022" y="2895787"/>
                    <a:pt x="6333960" y="2866065"/>
                    <a:pt x="6250674" y="2923050"/>
                  </a:cubicBezTo>
                  <a:cubicBezTo>
                    <a:pt x="6186079" y="2967247"/>
                    <a:pt x="6127562" y="3020696"/>
                    <a:pt x="6059606" y="3059528"/>
                  </a:cubicBezTo>
                  <a:cubicBezTo>
                    <a:pt x="5999444" y="3093907"/>
                    <a:pt x="5932083" y="3113786"/>
                    <a:pt x="5868537" y="3141414"/>
                  </a:cubicBezTo>
                  <a:cubicBezTo>
                    <a:pt x="5827448" y="3159279"/>
                    <a:pt x="5788788" y="3183696"/>
                    <a:pt x="5745707" y="3196005"/>
                  </a:cubicBezTo>
                  <a:cubicBezTo>
                    <a:pt x="5638002" y="3226778"/>
                    <a:pt x="5569249" y="3243428"/>
                    <a:pt x="5472752" y="3277892"/>
                  </a:cubicBezTo>
                  <a:cubicBezTo>
                    <a:pt x="5278667" y="3347208"/>
                    <a:pt x="5445028" y="3284929"/>
                    <a:pt x="5268035" y="3373426"/>
                  </a:cubicBezTo>
                  <a:cubicBezTo>
                    <a:pt x="5218176" y="3398356"/>
                    <a:pt x="5113619" y="3437349"/>
                    <a:pt x="5063319" y="3455313"/>
                  </a:cubicBezTo>
                  <a:cubicBezTo>
                    <a:pt x="5036223" y="3464990"/>
                    <a:pt x="5009983" y="3479039"/>
                    <a:pt x="4981433" y="3482608"/>
                  </a:cubicBezTo>
                  <a:cubicBezTo>
                    <a:pt x="4840330" y="3500246"/>
                    <a:pt x="4908559" y="3491069"/>
                    <a:pt x="4776716" y="3509904"/>
                  </a:cubicBezTo>
                  <a:cubicBezTo>
                    <a:pt x="4735773" y="3523552"/>
                    <a:pt x="4696118" y="3541956"/>
                    <a:pt x="4653886" y="3550847"/>
                  </a:cubicBezTo>
                  <a:cubicBezTo>
                    <a:pt x="4609147" y="3560266"/>
                    <a:pt x="4562877" y="3559709"/>
                    <a:pt x="4517409" y="3564495"/>
                  </a:cubicBezTo>
                  <a:cubicBezTo>
                    <a:pt x="4162460" y="3601859"/>
                    <a:pt x="4642751" y="3553327"/>
                    <a:pt x="4258101" y="3591790"/>
                  </a:cubicBezTo>
                  <a:cubicBezTo>
                    <a:pt x="4130722" y="3587241"/>
                    <a:pt x="4003191" y="3585854"/>
                    <a:pt x="3875964" y="3578143"/>
                  </a:cubicBezTo>
                  <a:cubicBezTo>
                    <a:pt x="3841765" y="3576070"/>
                    <a:pt x="3787832" y="3557787"/>
                    <a:pt x="3753134" y="3550847"/>
                  </a:cubicBezTo>
                  <a:cubicBezTo>
                    <a:pt x="3725999" y="3545420"/>
                    <a:pt x="3698543" y="3541748"/>
                    <a:pt x="3671247" y="3537199"/>
                  </a:cubicBezTo>
                  <a:cubicBezTo>
                    <a:pt x="3634853" y="3519002"/>
                    <a:pt x="3599844" y="3497720"/>
                    <a:pt x="3562065" y="3482608"/>
                  </a:cubicBezTo>
                  <a:cubicBezTo>
                    <a:pt x="3531315" y="3470308"/>
                    <a:pt x="3497950" y="3465786"/>
                    <a:pt x="3466531" y="3455313"/>
                  </a:cubicBezTo>
                  <a:cubicBezTo>
                    <a:pt x="3429657" y="3443022"/>
                    <a:pt x="3394448" y="3425964"/>
                    <a:pt x="3357349" y="3414370"/>
                  </a:cubicBezTo>
                  <a:cubicBezTo>
                    <a:pt x="3321543" y="3403180"/>
                    <a:pt x="3283496" y="3399691"/>
                    <a:pt x="3248167" y="3387074"/>
                  </a:cubicBezTo>
                  <a:cubicBezTo>
                    <a:pt x="3219427" y="3376810"/>
                    <a:pt x="3194960" y="3356560"/>
                    <a:pt x="3166280" y="3346131"/>
                  </a:cubicBezTo>
                  <a:cubicBezTo>
                    <a:pt x="3144480" y="3338204"/>
                    <a:pt x="3120260" y="3339149"/>
                    <a:pt x="3098041" y="3332483"/>
                  </a:cubicBezTo>
                  <a:cubicBezTo>
                    <a:pt x="2888699" y="3269681"/>
                    <a:pt x="3256651" y="3342997"/>
                    <a:pt x="2866030" y="3277892"/>
                  </a:cubicBezTo>
                  <a:cubicBezTo>
                    <a:pt x="2847833" y="3268793"/>
                    <a:pt x="2830138" y="3258610"/>
                    <a:pt x="2811438" y="3250596"/>
                  </a:cubicBezTo>
                  <a:cubicBezTo>
                    <a:pt x="2798215" y="3244929"/>
                    <a:pt x="2783362" y="3243383"/>
                    <a:pt x="2770495" y="3236949"/>
                  </a:cubicBezTo>
                  <a:cubicBezTo>
                    <a:pt x="2763842" y="3233622"/>
                    <a:pt x="2677550" y="3182241"/>
                    <a:pt x="2661313" y="3168710"/>
                  </a:cubicBezTo>
                  <a:cubicBezTo>
                    <a:pt x="2619520" y="3133883"/>
                    <a:pt x="2558132" y="3052970"/>
                    <a:pt x="2538483" y="3018585"/>
                  </a:cubicBezTo>
                  <a:cubicBezTo>
                    <a:pt x="2520286" y="2986740"/>
                    <a:pt x="2499262" y="2956352"/>
                    <a:pt x="2483892" y="2923050"/>
                  </a:cubicBezTo>
                  <a:cubicBezTo>
                    <a:pt x="2471835" y="2896926"/>
                    <a:pt x="2456597" y="2841164"/>
                    <a:pt x="2456597" y="2841164"/>
                  </a:cubicBezTo>
                  <a:cubicBezTo>
                    <a:pt x="2443971" y="2613898"/>
                    <a:pt x="2520434" y="2615693"/>
                    <a:pt x="2402006" y="2581856"/>
                  </a:cubicBezTo>
                  <a:cubicBezTo>
                    <a:pt x="2383971" y="2576703"/>
                    <a:pt x="2365612" y="2572757"/>
                    <a:pt x="2347415" y="2568208"/>
                  </a:cubicBezTo>
                  <a:cubicBezTo>
                    <a:pt x="2256430" y="2581856"/>
                    <a:pt x="2164528" y="2590388"/>
                    <a:pt x="2074459" y="2609152"/>
                  </a:cubicBezTo>
                  <a:cubicBezTo>
                    <a:pt x="2054542" y="2613301"/>
                    <a:pt x="2038568" y="2628433"/>
                    <a:pt x="2019868" y="2636447"/>
                  </a:cubicBezTo>
                  <a:cubicBezTo>
                    <a:pt x="2006645" y="2642114"/>
                    <a:pt x="1991792" y="2643661"/>
                    <a:pt x="1978925" y="2650095"/>
                  </a:cubicBezTo>
                  <a:cubicBezTo>
                    <a:pt x="1964254" y="2657430"/>
                    <a:pt x="1953543" y="2672203"/>
                    <a:pt x="1937982" y="2677390"/>
                  </a:cubicBezTo>
                  <a:cubicBezTo>
                    <a:pt x="1896903" y="2691083"/>
                    <a:pt x="1719553" y="2703451"/>
                    <a:pt x="1705970" y="2704686"/>
                  </a:cubicBezTo>
                  <a:cubicBezTo>
                    <a:pt x="1451212" y="2700137"/>
                    <a:pt x="1196285" y="2701359"/>
                    <a:pt x="941695" y="2691038"/>
                  </a:cubicBezTo>
                  <a:cubicBezTo>
                    <a:pt x="859372" y="2687701"/>
                    <a:pt x="777827" y="2673657"/>
                    <a:pt x="696035" y="2663743"/>
                  </a:cubicBezTo>
                  <a:cubicBezTo>
                    <a:pt x="317448" y="2617854"/>
                    <a:pt x="658934" y="2656202"/>
                    <a:pt x="313898" y="2609152"/>
                  </a:cubicBezTo>
                  <a:cubicBezTo>
                    <a:pt x="273080" y="2603586"/>
                    <a:pt x="232011" y="2600053"/>
                    <a:pt x="191068" y="2595504"/>
                  </a:cubicBezTo>
                  <a:cubicBezTo>
                    <a:pt x="177420" y="2590955"/>
                    <a:pt x="162095" y="2589836"/>
                    <a:pt x="150125" y="2581856"/>
                  </a:cubicBezTo>
                  <a:cubicBezTo>
                    <a:pt x="134066" y="2571150"/>
                    <a:pt x="122005" y="2555339"/>
                    <a:pt x="109182" y="2540913"/>
                  </a:cubicBezTo>
                  <a:cubicBezTo>
                    <a:pt x="56189" y="2481296"/>
                    <a:pt x="43179" y="2462008"/>
                    <a:pt x="0" y="2404435"/>
                  </a:cubicBezTo>
                  <a:cubicBezTo>
                    <a:pt x="9098" y="2304352"/>
                    <a:pt x="7586" y="2202730"/>
                    <a:pt x="27295" y="2104185"/>
                  </a:cubicBezTo>
                  <a:cubicBezTo>
                    <a:pt x="31080" y="2085259"/>
                    <a:pt x="53003" y="2075091"/>
                    <a:pt x="68238" y="2063241"/>
                  </a:cubicBezTo>
                  <a:cubicBezTo>
                    <a:pt x="94133" y="2043100"/>
                    <a:pt x="123594" y="2027945"/>
                    <a:pt x="150125" y="2008650"/>
                  </a:cubicBezTo>
                  <a:cubicBezTo>
                    <a:pt x="173683" y="1991517"/>
                    <a:pt x="197766" y="1974657"/>
                    <a:pt x="218364" y="1954059"/>
                  </a:cubicBezTo>
                  <a:cubicBezTo>
                    <a:pt x="229962" y="1942461"/>
                    <a:pt x="232312" y="1922650"/>
                    <a:pt x="245659" y="1913116"/>
                  </a:cubicBezTo>
                  <a:cubicBezTo>
                    <a:pt x="265594" y="1898876"/>
                    <a:pt x="290874" y="1894192"/>
                    <a:pt x="313898" y="1885820"/>
                  </a:cubicBezTo>
                  <a:cubicBezTo>
                    <a:pt x="432815" y="1842578"/>
                    <a:pt x="355332" y="1872033"/>
                    <a:pt x="450376" y="1844877"/>
                  </a:cubicBezTo>
                  <a:cubicBezTo>
                    <a:pt x="511084" y="1827531"/>
                    <a:pt x="474793" y="1831805"/>
                    <a:pt x="545910" y="1817582"/>
                  </a:cubicBezTo>
                  <a:cubicBezTo>
                    <a:pt x="573045" y="1812155"/>
                    <a:pt x="600501" y="1808483"/>
                    <a:pt x="627797" y="1803934"/>
                  </a:cubicBezTo>
                  <a:lnTo>
                    <a:pt x="736979" y="1762990"/>
                  </a:lnTo>
                  <a:cubicBezTo>
                    <a:pt x="764075" y="1753313"/>
                    <a:pt x="794925" y="1751655"/>
                    <a:pt x="818865" y="1735695"/>
                  </a:cubicBezTo>
                  <a:cubicBezTo>
                    <a:pt x="859097" y="1708874"/>
                    <a:pt x="862557" y="1699936"/>
                    <a:pt x="914400" y="1694752"/>
                  </a:cubicBezTo>
                  <a:cubicBezTo>
                    <a:pt x="986968" y="1687495"/>
                    <a:pt x="1059976" y="1685653"/>
                    <a:pt x="1132764" y="1681104"/>
                  </a:cubicBezTo>
                  <a:cubicBezTo>
                    <a:pt x="1146412" y="1676555"/>
                    <a:pt x="1163535" y="1677628"/>
                    <a:pt x="1173707" y="1667456"/>
                  </a:cubicBezTo>
                  <a:cubicBezTo>
                    <a:pt x="1183879" y="1657284"/>
                    <a:pt x="1187355" y="1640899"/>
                    <a:pt x="1187355" y="1626513"/>
                  </a:cubicBezTo>
                  <a:cubicBezTo>
                    <a:pt x="1187355" y="1567198"/>
                    <a:pt x="1192464" y="1505363"/>
                    <a:pt x="1173707" y="1449092"/>
                  </a:cubicBezTo>
                  <a:cubicBezTo>
                    <a:pt x="1163534" y="1418575"/>
                    <a:pt x="1125563" y="1405972"/>
                    <a:pt x="1105468" y="1380853"/>
                  </a:cubicBezTo>
                  <a:cubicBezTo>
                    <a:pt x="1088897" y="1360139"/>
                    <a:pt x="1078173" y="1335360"/>
                    <a:pt x="1064525" y="1312614"/>
                  </a:cubicBezTo>
                  <a:cubicBezTo>
                    <a:pt x="1045037" y="1215178"/>
                    <a:pt x="1037370" y="1209590"/>
                    <a:pt x="1064525" y="1080602"/>
                  </a:cubicBezTo>
                  <a:cubicBezTo>
                    <a:pt x="1071662" y="1046699"/>
                    <a:pt x="1088011" y="1014994"/>
                    <a:pt x="1105468" y="985068"/>
                  </a:cubicBezTo>
                  <a:cubicBezTo>
                    <a:pt x="1135915" y="932874"/>
                    <a:pt x="1172158" y="898342"/>
                    <a:pt x="1228298" y="875886"/>
                  </a:cubicBezTo>
                  <a:cubicBezTo>
                    <a:pt x="1249836" y="867271"/>
                    <a:pt x="1274033" y="867864"/>
                    <a:pt x="1296537" y="862238"/>
                  </a:cubicBezTo>
                  <a:cubicBezTo>
                    <a:pt x="1310493" y="858749"/>
                    <a:pt x="1323373" y="851411"/>
                    <a:pt x="1337480" y="848590"/>
                  </a:cubicBezTo>
                  <a:cubicBezTo>
                    <a:pt x="1381034" y="839879"/>
                    <a:pt x="1539210" y="821939"/>
                    <a:pt x="1569492" y="821295"/>
                  </a:cubicBezTo>
                  <a:cubicBezTo>
                    <a:pt x="1737776" y="817714"/>
                    <a:pt x="2056262" y="898633"/>
                    <a:pt x="2074459" y="834943"/>
                  </a:cubicBezTo>
                  <a:close/>
                </a:path>
              </a:pathLst>
            </a:cu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123"/>
            <p:cNvGrpSpPr/>
            <p:nvPr/>
          </p:nvGrpSpPr>
          <p:grpSpPr>
            <a:xfrm>
              <a:off x="0" y="2362200"/>
              <a:ext cx="3657600" cy="3276600"/>
              <a:chOff x="228600" y="2971800"/>
              <a:chExt cx="3505200" cy="3124200"/>
            </a:xfrm>
          </p:grpSpPr>
          <p:grpSp>
            <p:nvGrpSpPr>
              <p:cNvPr id="43" name="Group 42"/>
              <p:cNvGrpSpPr/>
              <p:nvPr/>
            </p:nvGrpSpPr>
            <p:grpSpPr>
              <a:xfrm rot="390136">
                <a:off x="1790329" y="3834150"/>
                <a:ext cx="515943" cy="2261850"/>
                <a:chOff x="381000" y="990600"/>
                <a:chExt cx="457200" cy="1905000"/>
              </a:xfrm>
            </p:grpSpPr>
            <p:sp>
              <p:nvSpPr>
                <p:cNvPr id="33" name="Freeform 3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22"/>
              <p:cNvGrpSpPr/>
              <p:nvPr/>
            </p:nvGrpSpPr>
            <p:grpSpPr>
              <a:xfrm>
                <a:off x="228600" y="29718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68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66" name="Freeform 6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Freeform 6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0" name="Freeform 6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reeform 7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3" name="Freeform 7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reeform 7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6" name="Freeform 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Freeform 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68" name="Freeform 167"/>
            <p:cNvSpPr/>
            <p:nvPr/>
          </p:nvSpPr>
          <p:spPr>
            <a:xfrm>
              <a:off x="533400" y="55626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 168"/>
            <p:cNvSpPr/>
            <p:nvPr/>
          </p:nvSpPr>
          <p:spPr>
            <a:xfrm>
              <a:off x="1981200" y="53340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 169"/>
            <p:cNvSpPr/>
            <p:nvPr/>
          </p:nvSpPr>
          <p:spPr>
            <a:xfrm rot="1054539">
              <a:off x="1916635" y="5552519"/>
              <a:ext cx="977900" cy="228236"/>
            </a:xfrm>
            <a:custGeom>
              <a:avLst/>
              <a:gdLst>
                <a:gd name="connsiteX0" fmla="*/ 0 w 977900"/>
                <a:gd name="connsiteY0" fmla="*/ 228236 h 228236"/>
                <a:gd name="connsiteX1" fmla="*/ 711200 w 977900"/>
                <a:gd name="connsiteY1" fmla="*/ 75836 h 228236"/>
                <a:gd name="connsiteX2" fmla="*/ 927100 w 977900"/>
                <a:gd name="connsiteY2" fmla="*/ 88536 h 228236"/>
                <a:gd name="connsiteX3" fmla="*/ 977900 w 977900"/>
                <a:gd name="connsiteY3" fmla="*/ 101236 h 2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900" h="228236">
                  <a:moveTo>
                    <a:pt x="0" y="228236"/>
                  </a:moveTo>
                  <a:cubicBezTo>
                    <a:pt x="152157" y="0"/>
                    <a:pt x="37619" y="151732"/>
                    <a:pt x="711200" y="75836"/>
                  </a:cubicBezTo>
                  <a:cubicBezTo>
                    <a:pt x="782838" y="67764"/>
                    <a:pt x="855133" y="84303"/>
                    <a:pt x="927100" y="88536"/>
                  </a:cubicBezTo>
                  <a:lnTo>
                    <a:pt x="977900" y="101236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1905000" y="54864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171"/>
            <p:cNvSpPr/>
            <p:nvPr/>
          </p:nvSpPr>
          <p:spPr>
            <a:xfrm>
              <a:off x="533400" y="54864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5" name="Group 184"/>
            <p:cNvGrpSpPr/>
            <p:nvPr/>
          </p:nvGrpSpPr>
          <p:grpSpPr>
            <a:xfrm>
              <a:off x="5867400" y="1524000"/>
              <a:ext cx="3276600" cy="2667000"/>
              <a:chOff x="5334000" y="1219200"/>
              <a:chExt cx="3657600" cy="2895600"/>
            </a:xfrm>
          </p:grpSpPr>
          <p:grpSp>
            <p:nvGrpSpPr>
              <p:cNvPr id="151" name="Group 150"/>
              <p:cNvGrpSpPr/>
              <p:nvPr/>
            </p:nvGrpSpPr>
            <p:grpSpPr>
              <a:xfrm>
                <a:off x="5334000" y="1219200"/>
                <a:ext cx="3657600" cy="2819400"/>
                <a:chOff x="5105400" y="533400"/>
                <a:chExt cx="4979689" cy="3439232"/>
              </a:xfrm>
            </p:grpSpPr>
            <p:grpSp>
              <p:nvGrpSpPr>
                <p:cNvPr id="107" name="Group 106"/>
                <p:cNvGrpSpPr/>
                <p:nvPr/>
              </p:nvGrpSpPr>
              <p:grpSpPr>
                <a:xfrm>
                  <a:off x="7696200" y="1676400"/>
                  <a:ext cx="1005762" cy="2296232"/>
                  <a:chOff x="7349971" y="1115376"/>
                  <a:chExt cx="1005762" cy="2296232"/>
                </a:xfrm>
              </p:grpSpPr>
              <p:sp>
                <p:nvSpPr>
                  <p:cNvPr id="49" name="Freeform 48"/>
                  <p:cNvSpPr/>
                  <p:nvPr/>
                </p:nvSpPr>
                <p:spPr>
                  <a:xfrm rot="780000">
                    <a:off x="7349971" y="3097225"/>
                    <a:ext cx="473475" cy="314383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6" name="Group 105"/>
                  <p:cNvGrpSpPr/>
                  <p:nvPr/>
                </p:nvGrpSpPr>
                <p:grpSpPr>
                  <a:xfrm>
                    <a:off x="7382277" y="1115376"/>
                    <a:ext cx="973456" cy="2069834"/>
                    <a:chOff x="7382277" y="1115376"/>
                    <a:chExt cx="973456" cy="2069834"/>
                  </a:xfrm>
                </p:grpSpPr>
                <p:sp>
                  <p:nvSpPr>
                    <p:cNvPr id="45" name="Freeform 44"/>
                    <p:cNvSpPr/>
                    <p:nvPr/>
                  </p:nvSpPr>
                  <p:spPr>
                    <a:xfrm rot="1543947">
                      <a:off x="7443171" y="2418013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Freeform 45"/>
                    <p:cNvSpPr/>
                    <p:nvPr/>
                  </p:nvSpPr>
                  <p:spPr>
                    <a:xfrm rot="1543947">
                      <a:off x="7425913" y="2569432"/>
                      <a:ext cx="3048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Freeform 46"/>
                    <p:cNvSpPr/>
                    <p:nvPr/>
                  </p:nvSpPr>
                  <p:spPr>
                    <a:xfrm rot="1543947">
                      <a:off x="7408410" y="2725167"/>
                      <a:ext cx="3810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Freeform 47"/>
                    <p:cNvSpPr/>
                    <p:nvPr/>
                  </p:nvSpPr>
                  <p:spPr>
                    <a:xfrm rot="1543947">
                      <a:off x="7382277" y="2956611"/>
                      <a:ext cx="4572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Freeform 49"/>
                    <p:cNvSpPr/>
                    <p:nvPr/>
                  </p:nvSpPr>
                  <p:spPr>
                    <a:xfrm rot="1320000">
                      <a:off x="7499321" y="2258568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Freeform 50"/>
                    <p:cNvSpPr/>
                    <p:nvPr/>
                  </p:nvSpPr>
                  <p:spPr>
                    <a:xfrm rot="660000">
                      <a:off x="7588754" y="2005003"/>
                      <a:ext cx="278446" cy="300698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Freeform 51"/>
                    <p:cNvSpPr/>
                    <p:nvPr/>
                  </p:nvSpPr>
                  <p:spPr>
                    <a:xfrm rot="720000">
                      <a:off x="7640434" y="1857987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Freeform 52"/>
                    <p:cNvSpPr/>
                    <p:nvPr/>
                  </p:nvSpPr>
                  <p:spPr>
                    <a:xfrm rot="1140000">
                      <a:off x="7792834" y="1553188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Freeform 53"/>
                    <p:cNvSpPr/>
                    <p:nvPr/>
                  </p:nvSpPr>
                  <p:spPr>
                    <a:xfrm rot="1260000">
                      <a:off x="7721802" y="1713980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Freeform 102"/>
                    <p:cNvSpPr/>
                    <p:nvPr/>
                  </p:nvSpPr>
                  <p:spPr>
                    <a:xfrm rot="780000">
                      <a:off x="7882627" y="1349100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Freeform 103"/>
                    <p:cNvSpPr/>
                    <p:nvPr/>
                  </p:nvSpPr>
                  <p:spPr>
                    <a:xfrm rot="1500000">
                      <a:off x="7958827" y="1196699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Freeform 104"/>
                    <p:cNvSpPr/>
                    <p:nvPr/>
                  </p:nvSpPr>
                  <p:spPr>
                    <a:xfrm rot="1620000">
                      <a:off x="8092308" y="1115376"/>
                      <a:ext cx="263425" cy="205886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08" name="Group 107"/>
                <p:cNvGrpSpPr/>
                <p:nvPr/>
              </p:nvGrpSpPr>
              <p:grpSpPr>
                <a:xfrm flipH="1">
                  <a:off x="6781800" y="1447800"/>
                  <a:ext cx="1005762" cy="2296232"/>
                  <a:chOff x="7349971" y="1115376"/>
                  <a:chExt cx="1005762" cy="2296232"/>
                </a:xfrm>
              </p:grpSpPr>
              <p:sp>
                <p:nvSpPr>
                  <p:cNvPr id="109" name="Freeform 108"/>
                  <p:cNvSpPr/>
                  <p:nvPr/>
                </p:nvSpPr>
                <p:spPr>
                  <a:xfrm rot="780000">
                    <a:off x="7349971" y="3097225"/>
                    <a:ext cx="473475" cy="314383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0" name="Group 105"/>
                  <p:cNvGrpSpPr/>
                  <p:nvPr/>
                </p:nvGrpSpPr>
                <p:grpSpPr>
                  <a:xfrm>
                    <a:off x="7382277" y="1115376"/>
                    <a:ext cx="973456" cy="2069834"/>
                    <a:chOff x="7382277" y="1115376"/>
                    <a:chExt cx="973456" cy="2069834"/>
                  </a:xfrm>
                </p:grpSpPr>
                <p:sp>
                  <p:nvSpPr>
                    <p:cNvPr id="111" name="Freeform 110"/>
                    <p:cNvSpPr/>
                    <p:nvPr/>
                  </p:nvSpPr>
                  <p:spPr>
                    <a:xfrm rot="1543947">
                      <a:off x="7443171" y="2418013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Freeform 111"/>
                    <p:cNvSpPr/>
                    <p:nvPr/>
                  </p:nvSpPr>
                  <p:spPr>
                    <a:xfrm rot="1543947">
                      <a:off x="7425913" y="2569432"/>
                      <a:ext cx="3048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Freeform 112"/>
                    <p:cNvSpPr/>
                    <p:nvPr/>
                  </p:nvSpPr>
                  <p:spPr>
                    <a:xfrm rot="1543947">
                      <a:off x="7408410" y="2725167"/>
                      <a:ext cx="3810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Freeform 113"/>
                    <p:cNvSpPr/>
                    <p:nvPr/>
                  </p:nvSpPr>
                  <p:spPr>
                    <a:xfrm rot="1543947">
                      <a:off x="7382277" y="2956611"/>
                      <a:ext cx="457200" cy="228599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Freeform 114"/>
                    <p:cNvSpPr/>
                    <p:nvPr/>
                  </p:nvSpPr>
                  <p:spPr>
                    <a:xfrm rot="1320000">
                      <a:off x="7499321" y="2258568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Freeform 115"/>
                    <p:cNvSpPr/>
                    <p:nvPr/>
                  </p:nvSpPr>
                  <p:spPr>
                    <a:xfrm rot="660000">
                      <a:off x="7588754" y="2005003"/>
                      <a:ext cx="278446" cy="300698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Freeform 116"/>
                    <p:cNvSpPr/>
                    <p:nvPr/>
                  </p:nvSpPr>
                  <p:spPr>
                    <a:xfrm rot="720000">
                      <a:off x="7640434" y="1857987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Freeform 117"/>
                    <p:cNvSpPr/>
                    <p:nvPr/>
                  </p:nvSpPr>
                  <p:spPr>
                    <a:xfrm rot="1140000">
                      <a:off x="7792834" y="1553188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Freeform 118"/>
                    <p:cNvSpPr/>
                    <p:nvPr/>
                  </p:nvSpPr>
                  <p:spPr>
                    <a:xfrm rot="1260000">
                      <a:off x="7721802" y="1713980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Freeform 119"/>
                    <p:cNvSpPr/>
                    <p:nvPr/>
                  </p:nvSpPr>
                  <p:spPr>
                    <a:xfrm rot="780000">
                      <a:off x="7882627" y="1349100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Freeform 120"/>
                    <p:cNvSpPr/>
                    <p:nvPr/>
                  </p:nvSpPr>
                  <p:spPr>
                    <a:xfrm rot="1500000">
                      <a:off x="7958827" y="1196699"/>
                      <a:ext cx="304800" cy="228600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Freeform 121"/>
                    <p:cNvSpPr/>
                    <p:nvPr/>
                  </p:nvSpPr>
                  <p:spPr>
                    <a:xfrm rot="1620000">
                      <a:off x="8092308" y="1115376"/>
                      <a:ext cx="263425" cy="205886"/>
                    </a:xfrm>
                    <a:custGeom>
                      <a:avLst/>
                      <a:gdLst>
                        <a:gd name="connsiteX0" fmla="*/ 1295400 w 1982478"/>
                        <a:gd name="connsiteY0" fmla="*/ 1327436 h 1352039"/>
                        <a:gd name="connsiteX1" fmla="*/ 1524000 w 1982478"/>
                        <a:gd name="connsiteY1" fmla="*/ 1232186 h 1352039"/>
                        <a:gd name="connsiteX2" fmla="*/ 1562100 w 1982478"/>
                        <a:gd name="connsiteY2" fmla="*/ 1200436 h 1352039"/>
                        <a:gd name="connsiteX3" fmla="*/ 1600200 w 1982478"/>
                        <a:gd name="connsiteY3" fmla="*/ 1175036 h 1352039"/>
                        <a:gd name="connsiteX4" fmla="*/ 1651000 w 1982478"/>
                        <a:gd name="connsiteY4" fmla="*/ 1117886 h 1352039"/>
                        <a:gd name="connsiteX5" fmla="*/ 1670050 w 1982478"/>
                        <a:gd name="connsiteY5" fmla="*/ 1098836 h 1352039"/>
                        <a:gd name="connsiteX6" fmla="*/ 1689100 w 1982478"/>
                        <a:gd name="connsiteY6" fmla="*/ 1060736 h 1352039"/>
                        <a:gd name="connsiteX7" fmla="*/ 1695450 w 1982478"/>
                        <a:gd name="connsiteY7" fmla="*/ 1041686 h 1352039"/>
                        <a:gd name="connsiteX8" fmla="*/ 1708150 w 1982478"/>
                        <a:gd name="connsiteY8" fmla="*/ 1022636 h 1352039"/>
                        <a:gd name="connsiteX9" fmla="*/ 1720850 w 1982478"/>
                        <a:gd name="connsiteY9" fmla="*/ 997236 h 1352039"/>
                        <a:gd name="connsiteX10" fmla="*/ 1739900 w 1982478"/>
                        <a:gd name="connsiteY10" fmla="*/ 984536 h 1352039"/>
                        <a:gd name="connsiteX11" fmla="*/ 1752600 w 1982478"/>
                        <a:gd name="connsiteY11" fmla="*/ 959136 h 1352039"/>
                        <a:gd name="connsiteX12" fmla="*/ 1758950 w 1982478"/>
                        <a:gd name="connsiteY12" fmla="*/ 940086 h 1352039"/>
                        <a:gd name="connsiteX13" fmla="*/ 1771650 w 1982478"/>
                        <a:gd name="connsiteY13" fmla="*/ 921036 h 1352039"/>
                        <a:gd name="connsiteX14" fmla="*/ 1790700 w 1982478"/>
                        <a:gd name="connsiteY14" fmla="*/ 882936 h 1352039"/>
                        <a:gd name="connsiteX15" fmla="*/ 1797050 w 1982478"/>
                        <a:gd name="connsiteY15" fmla="*/ 857536 h 1352039"/>
                        <a:gd name="connsiteX16" fmla="*/ 1809750 w 1982478"/>
                        <a:gd name="connsiteY16" fmla="*/ 838486 h 1352039"/>
                        <a:gd name="connsiteX17" fmla="*/ 1835150 w 1982478"/>
                        <a:gd name="connsiteY17" fmla="*/ 781336 h 1352039"/>
                        <a:gd name="connsiteX18" fmla="*/ 1854200 w 1982478"/>
                        <a:gd name="connsiteY18" fmla="*/ 730536 h 1352039"/>
                        <a:gd name="connsiteX19" fmla="*/ 1866900 w 1982478"/>
                        <a:gd name="connsiteY19" fmla="*/ 705136 h 1352039"/>
                        <a:gd name="connsiteX20" fmla="*/ 1873250 w 1982478"/>
                        <a:gd name="connsiteY20" fmla="*/ 686086 h 1352039"/>
                        <a:gd name="connsiteX21" fmla="*/ 1885950 w 1982478"/>
                        <a:gd name="connsiteY21" fmla="*/ 660686 h 1352039"/>
                        <a:gd name="connsiteX22" fmla="*/ 1892300 w 1982478"/>
                        <a:gd name="connsiteY22" fmla="*/ 635286 h 1352039"/>
                        <a:gd name="connsiteX23" fmla="*/ 1898650 w 1982478"/>
                        <a:gd name="connsiteY23" fmla="*/ 616236 h 1352039"/>
                        <a:gd name="connsiteX24" fmla="*/ 1905000 w 1982478"/>
                        <a:gd name="connsiteY24" fmla="*/ 590836 h 1352039"/>
                        <a:gd name="connsiteX25" fmla="*/ 1917700 w 1982478"/>
                        <a:gd name="connsiteY25" fmla="*/ 571786 h 1352039"/>
                        <a:gd name="connsiteX26" fmla="*/ 1936750 w 1982478"/>
                        <a:gd name="connsiteY26" fmla="*/ 508286 h 1352039"/>
                        <a:gd name="connsiteX27" fmla="*/ 1949450 w 1982478"/>
                        <a:gd name="connsiteY27" fmla="*/ 470186 h 1352039"/>
                        <a:gd name="connsiteX28" fmla="*/ 1955800 w 1982478"/>
                        <a:gd name="connsiteY28" fmla="*/ 444786 h 1352039"/>
                        <a:gd name="connsiteX29" fmla="*/ 1968500 w 1982478"/>
                        <a:gd name="connsiteY29" fmla="*/ 406686 h 1352039"/>
                        <a:gd name="connsiteX30" fmla="*/ 1974850 w 1982478"/>
                        <a:gd name="connsiteY30" fmla="*/ 387636 h 1352039"/>
                        <a:gd name="connsiteX31" fmla="*/ 1981200 w 1982478"/>
                        <a:gd name="connsiteY31" fmla="*/ 343186 h 1352039"/>
                        <a:gd name="connsiteX32" fmla="*/ 1930400 w 1982478"/>
                        <a:gd name="connsiteY32" fmla="*/ 114586 h 1352039"/>
                        <a:gd name="connsiteX33" fmla="*/ 1892300 w 1982478"/>
                        <a:gd name="connsiteY33" fmla="*/ 76486 h 1352039"/>
                        <a:gd name="connsiteX34" fmla="*/ 1873250 w 1982478"/>
                        <a:gd name="connsiteY34" fmla="*/ 63786 h 1352039"/>
                        <a:gd name="connsiteX35" fmla="*/ 1847850 w 1982478"/>
                        <a:gd name="connsiteY35" fmla="*/ 57436 h 1352039"/>
                        <a:gd name="connsiteX36" fmla="*/ 1828800 w 1982478"/>
                        <a:gd name="connsiteY36" fmla="*/ 44736 h 1352039"/>
                        <a:gd name="connsiteX37" fmla="*/ 1790700 w 1982478"/>
                        <a:gd name="connsiteY37" fmla="*/ 32036 h 1352039"/>
                        <a:gd name="connsiteX38" fmla="*/ 1771650 w 1982478"/>
                        <a:gd name="connsiteY38" fmla="*/ 25686 h 1352039"/>
                        <a:gd name="connsiteX39" fmla="*/ 1746250 w 1982478"/>
                        <a:gd name="connsiteY39" fmla="*/ 19336 h 1352039"/>
                        <a:gd name="connsiteX40" fmla="*/ 1676400 w 1982478"/>
                        <a:gd name="connsiteY40" fmla="*/ 286 h 1352039"/>
                        <a:gd name="connsiteX41" fmla="*/ 1416050 w 1982478"/>
                        <a:gd name="connsiteY41" fmla="*/ 6636 h 1352039"/>
                        <a:gd name="connsiteX42" fmla="*/ 1352550 w 1982478"/>
                        <a:gd name="connsiteY42" fmla="*/ 25686 h 1352039"/>
                        <a:gd name="connsiteX43" fmla="*/ 1327150 w 1982478"/>
                        <a:gd name="connsiteY43" fmla="*/ 32036 h 1352039"/>
                        <a:gd name="connsiteX44" fmla="*/ 1282700 w 1982478"/>
                        <a:gd name="connsiteY44" fmla="*/ 44736 h 1352039"/>
                        <a:gd name="connsiteX45" fmla="*/ 1212850 w 1982478"/>
                        <a:gd name="connsiteY45" fmla="*/ 57436 h 1352039"/>
                        <a:gd name="connsiteX46" fmla="*/ 1162050 w 1982478"/>
                        <a:gd name="connsiteY46" fmla="*/ 63786 h 1352039"/>
                        <a:gd name="connsiteX47" fmla="*/ 1130300 w 1982478"/>
                        <a:gd name="connsiteY47" fmla="*/ 70136 h 1352039"/>
                        <a:gd name="connsiteX48" fmla="*/ 1104900 w 1982478"/>
                        <a:gd name="connsiteY48" fmla="*/ 76486 h 1352039"/>
                        <a:gd name="connsiteX49" fmla="*/ 990600 w 1982478"/>
                        <a:gd name="connsiteY49" fmla="*/ 89186 h 1352039"/>
                        <a:gd name="connsiteX50" fmla="*/ 946150 w 1982478"/>
                        <a:gd name="connsiteY50" fmla="*/ 95536 h 1352039"/>
                        <a:gd name="connsiteX51" fmla="*/ 927100 w 1982478"/>
                        <a:gd name="connsiteY51" fmla="*/ 101886 h 1352039"/>
                        <a:gd name="connsiteX52" fmla="*/ 825500 w 1982478"/>
                        <a:gd name="connsiteY52" fmla="*/ 114586 h 1352039"/>
                        <a:gd name="connsiteX53" fmla="*/ 730250 w 1982478"/>
                        <a:gd name="connsiteY53" fmla="*/ 127286 h 1352039"/>
                        <a:gd name="connsiteX54" fmla="*/ 711200 w 1982478"/>
                        <a:gd name="connsiteY54" fmla="*/ 133636 h 1352039"/>
                        <a:gd name="connsiteX55" fmla="*/ 647700 w 1982478"/>
                        <a:gd name="connsiteY55" fmla="*/ 139986 h 1352039"/>
                        <a:gd name="connsiteX56" fmla="*/ 171450 w 1982478"/>
                        <a:gd name="connsiteY56" fmla="*/ 146336 h 1352039"/>
                        <a:gd name="connsiteX57" fmla="*/ 101600 w 1982478"/>
                        <a:gd name="connsiteY57" fmla="*/ 152686 h 1352039"/>
                        <a:gd name="connsiteX58" fmla="*/ 57150 w 1982478"/>
                        <a:gd name="connsiteY58" fmla="*/ 209836 h 1352039"/>
                        <a:gd name="connsiteX59" fmla="*/ 44450 w 1982478"/>
                        <a:gd name="connsiteY59" fmla="*/ 247936 h 1352039"/>
                        <a:gd name="connsiteX60" fmla="*/ 19050 w 1982478"/>
                        <a:gd name="connsiteY60" fmla="*/ 305086 h 1352039"/>
                        <a:gd name="connsiteX61" fmla="*/ 0 w 1982478"/>
                        <a:gd name="connsiteY61" fmla="*/ 393986 h 1352039"/>
                        <a:gd name="connsiteX62" fmla="*/ 6350 w 1982478"/>
                        <a:gd name="connsiteY62" fmla="*/ 597186 h 1352039"/>
                        <a:gd name="connsiteX63" fmla="*/ 38100 w 1982478"/>
                        <a:gd name="connsiteY63" fmla="*/ 717836 h 1352039"/>
                        <a:gd name="connsiteX64" fmla="*/ 57150 w 1982478"/>
                        <a:gd name="connsiteY64" fmla="*/ 774986 h 1352039"/>
                        <a:gd name="connsiteX65" fmla="*/ 63500 w 1982478"/>
                        <a:gd name="connsiteY65" fmla="*/ 794036 h 1352039"/>
                        <a:gd name="connsiteX66" fmla="*/ 82550 w 1982478"/>
                        <a:gd name="connsiteY66" fmla="*/ 832136 h 1352039"/>
                        <a:gd name="connsiteX67" fmla="*/ 95250 w 1982478"/>
                        <a:gd name="connsiteY67" fmla="*/ 851186 h 1352039"/>
                        <a:gd name="connsiteX68" fmla="*/ 114300 w 1982478"/>
                        <a:gd name="connsiteY68" fmla="*/ 895636 h 1352039"/>
                        <a:gd name="connsiteX69" fmla="*/ 133350 w 1982478"/>
                        <a:gd name="connsiteY69" fmla="*/ 921036 h 1352039"/>
                        <a:gd name="connsiteX70" fmla="*/ 146050 w 1982478"/>
                        <a:gd name="connsiteY70" fmla="*/ 940086 h 1352039"/>
                        <a:gd name="connsiteX71" fmla="*/ 165100 w 1982478"/>
                        <a:gd name="connsiteY71" fmla="*/ 959136 h 1352039"/>
                        <a:gd name="connsiteX72" fmla="*/ 196850 w 1982478"/>
                        <a:gd name="connsiteY72" fmla="*/ 997236 h 1352039"/>
                        <a:gd name="connsiteX73" fmla="*/ 228600 w 1982478"/>
                        <a:gd name="connsiteY73" fmla="*/ 1035336 h 1352039"/>
                        <a:gd name="connsiteX74" fmla="*/ 241300 w 1982478"/>
                        <a:gd name="connsiteY74" fmla="*/ 1054386 h 1352039"/>
                        <a:gd name="connsiteX75" fmla="*/ 279400 w 1982478"/>
                        <a:gd name="connsiteY75" fmla="*/ 1086136 h 1352039"/>
                        <a:gd name="connsiteX76" fmla="*/ 292100 w 1982478"/>
                        <a:gd name="connsiteY76" fmla="*/ 1105186 h 1352039"/>
                        <a:gd name="connsiteX77" fmla="*/ 311150 w 1982478"/>
                        <a:gd name="connsiteY77" fmla="*/ 1124236 h 1352039"/>
                        <a:gd name="connsiteX78" fmla="*/ 323850 w 1982478"/>
                        <a:gd name="connsiteY78" fmla="*/ 1149636 h 1352039"/>
                        <a:gd name="connsiteX79" fmla="*/ 342900 w 1982478"/>
                        <a:gd name="connsiteY79" fmla="*/ 1168686 h 1352039"/>
                        <a:gd name="connsiteX80" fmla="*/ 368300 w 1982478"/>
                        <a:gd name="connsiteY80" fmla="*/ 1206786 h 1352039"/>
                        <a:gd name="connsiteX81" fmla="*/ 406400 w 1982478"/>
                        <a:gd name="connsiteY81" fmla="*/ 1219486 h 1352039"/>
                        <a:gd name="connsiteX82" fmla="*/ 431800 w 1982478"/>
                        <a:gd name="connsiteY82" fmla="*/ 1232186 h 1352039"/>
                        <a:gd name="connsiteX83" fmla="*/ 495300 w 1982478"/>
                        <a:gd name="connsiteY83" fmla="*/ 1251236 h 1352039"/>
                        <a:gd name="connsiteX84" fmla="*/ 533400 w 1982478"/>
                        <a:gd name="connsiteY84" fmla="*/ 1263936 h 1352039"/>
                        <a:gd name="connsiteX85" fmla="*/ 660400 w 1982478"/>
                        <a:gd name="connsiteY85" fmla="*/ 1270286 h 1352039"/>
                        <a:gd name="connsiteX86" fmla="*/ 920750 w 1982478"/>
                        <a:gd name="connsiteY86" fmla="*/ 1282986 h 1352039"/>
                        <a:gd name="connsiteX87" fmla="*/ 965200 w 1982478"/>
                        <a:gd name="connsiteY87" fmla="*/ 1289336 h 1352039"/>
                        <a:gd name="connsiteX88" fmla="*/ 990600 w 1982478"/>
                        <a:gd name="connsiteY88" fmla="*/ 1295686 h 1352039"/>
                        <a:gd name="connsiteX89" fmla="*/ 1428750 w 1982478"/>
                        <a:gd name="connsiteY89" fmla="*/ 1295686 h 1352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</a:cxnLst>
                      <a:rect l="l" t="t" r="r" b="b"/>
                      <a:pathLst>
                        <a:path w="1982478" h="1352039">
                          <a:moveTo>
                            <a:pt x="1295400" y="1327436"/>
                          </a:moveTo>
                          <a:cubicBezTo>
                            <a:pt x="1393813" y="1352039"/>
                            <a:pt x="1316938" y="1338675"/>
                            <a:pt x="1524000" y="1232186"/>
                          </a:cubicBezTo>
                          <a:cubicBezTo>
                            <a:pt x="1552705" y="1217423"/>
                            <a:pt x="1535084" y="1221448"/>
                            <a:pt x="1562100" y="1200436"/>
                          </a:cubicBezTo>
                          <a:cubicBezTo>
                            <a:pt x="1574148" y="1191065"/>
                            <a:pt x="1600200" y="1175036"/>
                            <a:pt x="1600200" y="1175036"/>
                          </a:cubicBezTo>
                          <a:cubicBezTo>
                            <a:pt x="1622863" y="1141042"/>
                            <a:pt x="1607504" y="1161382"/>
                            <a:pt x="1651000" y="1117886"/>
                          </a:cubicBezTo>
                          <a:lnTo>
                            <a:pt x="1670050" y="1098836"/>
                          </a:lnTo>
                          <a:cubicBezTo>
                            <a:pt x="1686011" y="1050953"/>
                            <a:pt x="1664481" y="1109975"/>
                            <a:pt x="1689100" y="1060736"/>
                          </a:cubicBezTo>
                          <a:cubicBezTo>
                            <a:pt x="1692093" y="1054749"/>
                            <a:pt x="1692457" y="1047673"/>
                            <a:pt x="1695450" y="1041686"/>
                          </a:cubicBezTo>
                          <a:cubicBezTo>
                            <a:pt x="1698863" y="1034860"/>
                            <a:pt x="1704364" y="1029262"/>
                            <a:pt x="1708150" y="1022636"/>
                          </a:cubicBezTo>
                          <a:cubicBezTo>
                            <a:pt x="1712846" y="1014417"/>
                            <a:pt x="1714790" y="1004508"/>
                            <a:pt x="1720850" y="997236"/>
                          </a:cubicBezTo>
                          <a:cubicBezTo>
                            <a:pt x="1725736" y="991373"/>
                            <a:pt x="1733550" y="988769"/>
                            <a:pt x="1739900" y="984536"/>
                          </a:cubicBezTo>
                          <a:cubicBezTo>
                            <a:pt x="1744133" y="976069"/>
                            <a:pt x="1748871" y="967837"/>
                            <a:pt x="1752600" y="959136"/>
                          </a:cubicBezTo>
                          <a:cubicBezTo>
                            <a:pt x="1755237" y="952984"/>
                            <a:pt x="1755957" y="946073"/>
                            <a:pt x="1758950" y="940086"/>
                          </a:cubicBezTo>
                          <a:cubicBezTo>
                            <a:pt x="1762363" y="933260"/>
                            <a:pt x="1768237" y="927862"/>
                            <a:pt x="1771650" y="921036"/>
                          </a:cubicBezTo>
                          <a:cubicBezTo>
                            <a:pt x="1797940" y="868456"/>
                            <a:pt x="1754304" y="937531"/>
                            <a:pt x="1790700" y="882936"/>
                          </a:cubicBezTo>
                          <a:cubicBezTo>
                            <a:pt x="1792817" y="874469"/>
                            <a:pt x="1793612" y="865558"/>
                            <a:pt x="1797050" y="857536"/>
                          </a:cubicBezTo>
                          <a:cubicBezTo>
                            <a:pt x="1800056" y="850521"/>
                            <a:pt x="1805964" y="845112"/>
                            <a:pt x="1809750" y="838486"/>
                          </a:cubicBezTo>
                          <a:cubicBezTo>
                            <a:pt x="1820245" y="820119"/>
                            <a:pt x="1827728" y="801129"/>
                            <a:pt x="1835150" y="781336"/>
                          </a:cubicBezTo>
                          <a:cubicBezTo>
                            <a:pt x="1847718" y="747822"/>
                            <a:pt x="1834564" y="774717"/>
                            <a:pt x="1854200" y="730536"/>
                          </a:cubicBezTo>
                          <a:cubicBezTo>
                            <a:pt x="1858045" y="721886"/>
                            <a:pt x="1863171" y="713837"/>
                            <a:pt x="1866900" y="705136"/>
                          </a:cubicBezTo>
                          <a:cubicBezTo>
                            <a:pt x="1869537" y="698984"/>
                            <a:pt x="1870613" y="692238"/>
                            <a:pt x="1873250" y="686086"/>
                          </a:cubicBezTo>
                          <a:cubicBezTo>
                            <a:pt x="1876979" y="677385"/>
                            <a:pt x="1882626" y="669549"/>
                            <a:pt x="1885950" y="660686"/>
                          </a:cubicBezTo>
                          <a:cubicBezTo>
                            <a:pt x="1889014" y="652514"/>
                            <a:pt x="1889902" y="643677"/>
                            <a:pt x="1892300" y="635286"/>
                          </a:cubicBezTo>
                          <a:cubicBezTo>
                            <a:pt x="1894139" y="628850"/>
                            <a:pt x="1896811" y="622672"/>
                            <a:pt x="1898650" y="616236"/>
                          </a:cubicBezTo>
                          <a:cubicBezTo>
                            <a:pt x="1901048" y="607845"/>
                            <a:pt x="1901562" y="598858"/>
                            <a:pt x="1905000" y="590836"/>
                          </a:cubicBezTo>
                          <a:cubicBezTo>
                            <a:pt x="1908006" y="583821"/>
                            <a:pt x="1914600" y="578760"/>
                            <a:pt x="1917700" y="571786"/>
                          </a:cubicBezTo>
                          <a:cubicBezTo>
                            <a:pt x="1931516" y="540700"/>
                            <a:pt x="1928225" y="536703"/>
                            <a:pt x="1936750" y="508286"/>
                          </a:cubicBezTo>
                          <a:cubicBezTo>
                            <a:pt x="1940597" y="495464"/>
                            <a:pt x="1946203" y="483173"/>
                            <a:pt x="1949450" y="470186"/>
                          </a:cubicBezTo>
                          <a:cubicBezTo>
                            <a:pt x="1951567" y="461719"/>
                            <a:pt x="1953292" y="453145"/>
                            <a:pt x="1955800" y="444786"/>
                          </a:cubicBezTo>
                          <a:cubicBezTo>
                            <a:pt x="1959647" y="431964"/>
                            <a:pt x="1964267" y="419386"/>
                            <a:pt x="1968500" y="406686"/>
                          </a:cubicBezTo>
                          <a:lnTo>
                            <a:pt x="1974850" y="387636"/>
                          </a:lnTo>
                          <a:cubicBezTo>
                            <a:pt x="1976967" y="372819"/>
                            <a:pt x="1982478" y="358098"/>
                            <a:pt x="1981200" y="343186"/>
                          </a:cubicBezTo>
                          <a:cubicBezTo>
                            <a:pt x="1975527" y="277004"/>
                            <a:pt x="1975489" y="177711"/>
                            <a:pt x="1930400" y="114586"/>
                          </a:cubicBezTo>
                          <a:cubicBezTo>
                            <a:pt x="1919961" y="99971"/>
                            <a:pt x="1907244" y="86449"/>
                            <a:pt x="1892300" y="76486"/>
                          </a:cubicBezTo>
                          <a:cubicBezTo>
                            <a:pt x="1885950" y="72253"/>
                            <a:pt x="1880265" y="66792"/>
                            <a:pt x="1873250" y="63786"/>
                          </a:cubicBezTo>
                          <a:cubicBezTo>
                            <a:pt x="1865228" y="60348"/>
                            <a:pt x="1856317" y="59553"/>
                            <a:pt x="1847850" y="57436"/>
                          </a:cubicBezTo>
                          <a:cubicBezTo>
                            <a:pt x="1841500" y="53203"/>
                            <a:pt x="1835774" y="47836"/>
                            <a:pt x="1828800" y="44736"/>
                          </a:cubicBezTo>
                          <a:cubicBezTo>
                            <a:pt x="1816567" y="39299"/>
                            <a:pt x="1803400" y="36269"/>
                            <a:pt x="1790700" y="32036"/>
                          </a:cubicBezTo>
                          <a:cubicBezTo>
                            <a:pt x="1784350" y="29919"/>
                            <a:pt x="1778144" y="27309"/>
                            <a:pt x="1771650" y="25686"/>
                          </a:cubicBezTo>
                          <a:cubicBezTo>
                            <a:pt x="1763183" y="23569"/>
                            <a:pt x="1754609" y="21844"/>
                            <a:pt x="1746250" y="19336"/>
                          </a:cubicBezTo>
                          <a:cubicBezTo>
                            <a:pt x="1681798" y="0"/>
                            <a:pt x="1734268" y="11860"/>
                            <a:pt x="1676400" y="286"/>
                          </a:cubicBezTo>
                          <a:cubicBezTo>
                            <a:pt x="1589617" y="2403"/>
                            <a:pt x="1502774" y="2782"/>
                            <a:pt x="1416050" y="6636"/>
                          </a:cubicBezTo>
                          <a:cubicBezTo>
                            <a:pt x="1403792" y="7181"/>
                            <a:pt x="1358848" y="24111"/>
                            <a:pt x="1352550" y="25686"/>
                          </a:cubicBezTo>
                          <a:cubicBezTo>
                            <a:pt x="1344083" y="27803"/>
                            <a:pt x="1335541" y="29638"/>
                            <a:pt x="1327150" y="32036"/>
                          </a:cubicBezTo>
                          <a:cubicBezTo>
                            <a:pt x="1290025" y="42643"/>
                            <a:pt x="1327365" y="34810"/>
                            <a:pt x="1282700" y="44736"/>
                          </a:cubicBezTo>
                          <a:cubicBezTo>
                            <a:pt x="1263009" y="49112"/>
                            <a:pt x="1232150" y="54679"/>
                            <a:pt x="1212850" y="57436"/>
                          </a:cubicBezTo>
                          <a:cubicBezTo>
                            <a:pt x="1195956" y="59849"/>
                            <a:pt x="1178917" y="61191"/>
                            <a:pt x="1162050" y="63786"/>
                          </a:cubicBezTo>
                          <a:cubicBezTo>
                            <a:pt x="1151383" y="65427"/>
                            <a:pt x="1140836" y="67795"/>
                            <a:pt x="1130300" y="70136"/>
                          </a:cubicBezTo>
                          <a:cubicBezTo>
                            <a:pt x="1121781" y="72029"/>
                            <a:pt x="1113547" y="75307"/>
                            <a:pt x="1104900" y="76486"/>
                          </a:cubicBezTo>
                          <a:cubicBezTo>
                            <a:pt x="1066917" y="81665"/>
                            <a:pt x="1028661" y="84619"/>
                            <a:pt x="990600" y="89186"/>
                          </a:cubicBezTo>
                          <a:cubicBezTo>
                            <a:pt x="975740" y="90969"/>
                            <a:pt x="960967" y="93419"/>
                            <a:pt x="946150" y="95536"/>
                          </a:cubicBezTo>
                          <a:cubicBezTo>
                            <a:pt x="939800" y="97653"/>
                            <a:pt x="933634" y="100434"/>
                            <a:pt x="927100" y="101886"/>
                          </a:cubicBezTo>
                          <a:cubicBezTo>
                            <a:pt x="894873" y="109048"/>
                            <a:pt x="857440" y="111392"/>
                            <a:pt x="825500" y="114586"/>
                          </a:cubicBezTo>
                          <a:cubicBezTo>
                            <a:pt x="763204" y="130160"/>
                            <a:pt x="846872" y="110626"/>
                            <a:pt x="730250" y="127286"/>
                          </a:cubicBezTo>
                          <a:cubicBezTo>
                            <a:pt x="723624" y="128233"/>
                            <a:pt x="717816" y="132618"/>
                            <a:pt x="711200" y="133636"/>
                          </a:cubicBezTo>
                          <a:cubicBezTo>
                            <a:pt x="690175" y="136871"/>
                            <a:pt x="668966" y="139486"/>
                            <a:pt x="647700" y="139986"/>
                          </a:cubicBezTo>
                          <a:cubicBezTo>
                            <a:pt x="488980" y="143721"/>
                            <a:pt x="330200" y="144219"/>
                            <a:pt x="171450" y="146336"/>
                          </a:cubicBezTo>
                          <a:cubicBezTo>
                            <a:pt x="148167" y="148453"/>
                            <a:pt x="124080" y="146263"/>
                            <a:pt x="101600" y="152686"/>
                          </a:cubicBezTo>
                          <a:cubicBezTo>
                            <a:pt x="89489" y="156146"/>
                            <a:pt x="57393" y="209106"/>
                            <a:pt x="57150" y="209836"/>
                          </a:cubicBezTo>
                          <a:cubicBezTo>
                            <a:pt x="52917" y="222536"/>
                            <a:pt x="51876" y="236797"/>
                            <a:pt x="44450" y="247936"/>
                          </a:cubicBezTo>
                          <a:cubicBezTo>
                            <a:pt x="29248" y="270740"/>
                            <a:pt x="25527" y="272700"/>
                            <a:pt x="19050" y="305086"/>
                          </a:cubicBezTo>
                          <a:cubicBezTo>
                            <a:pt x="4638" y="377144"/>
                            <a:pt x="11585" y="347645"/>
                            <a:pt x="0" y="393986"/>
                          </a:cubicBezTo>
                          <a:cubicBezTo>
                            <a:pt x="2117" y="461719"/>
                            <a:pt x="1522" y="529592"/>
                            <a:pt x="6350" y="597186"/>
                          </a:cubicBezTo>
                          <a:cubicBezTo>
                            <a:pt x="9364" y="639387"/>
                            <a:pt x="24931" y="678330"/>
                            <a:pt x="38100" y="717836"/>
                          </a:cubicBezTo>
                          <a:lnTo>
                            <a:pt x="57150" y="774986"/>
                          </a:lnTo>
                          <a:cubicBezTo>
                            <a:pt x="59267" y="781336"/>
                            <a:pt x="59787" y="788467"/>
                            <a:pt x="63500" y="794036"/>
                          </a:cubicBezTo>
                          <a:cubicBezTo>
                            <a:pt x="99896" y="848631"/>
                            <a:pt x="56260" y="779556"/>
                            <a:pt x="82550" y="832136"/>
                          </a:cubicBezTo>
                          <a:cubicBezTo>
                            <a:pt x="85963" y="838962"/>
                            <a:pt x="91837" y="844360"/>
                            <a:pt x="95250" y="851186"/>
                          </a:cubicBezTo>
                          <a:cubicBezTo>
                            <a:pt x="116855" y="894396"/>
                            <a:pt x="81266" y="842782"/>
                            <a:pt x="114300" y="895636"/>
                          </a:cubicBezTo>
                          <a:cubicBezTo>
                            <a:pt x="119909" y="904611"/>
                            <a:pt x="127199" y="912424"/>
                            <a:pt x="133350" y="921036"/>
                          </a:cubicBezTo>
                          <a:cubicBezTo>
                            <a:pt x="137786" y="927246"/>
                            <a:pt x="141164" y="934223"/>
                            <a:pt x="146050" y="940086"/>
                          </a:cubicBezTo>
                          <a:cubicBezTo>
                            <a:pt x="151799" y="946985"/>
                            <a:pt x="159880" y="951828"/>
                            <a:pt x="165100" y="959136"/>
                          </a:cubicBezTo>
                          <a:cubicBezTo>
                            <a:pt x="194396" y="1000151"/>
                            <a:pt x="159295" y="972199"/>
                            <a:pt x="196850" y="997236"/>
                          </a:cubicBezTo>
                          <a:cubicBezTo>
                            <a:pt x="228382" y="1044534"/>
                            <a:pt x="187856" y="986443"/>
                            <a:pt x="228600" y="1035336"/>
                          </a:cubicBezTo>
                          <a:cubicBezTo>
                            <a:pt x="233486" y="1041199"/>
                            <a:pt x="236414" y="1048523"/>
                            <a:pt x="241300" y="1054386"/>
                          </a:cubicBezTo>
                          <a:cubicBezTo>
                            <a:pt x="256579" y="1072721"/>
                            <a:pt x="260669" y="1073649"/>
                            <a:pt x="279400" y="1086136"/>
                          </a:cubicBezTo>
                          <a:cubicBezTo>
                            <a:pt x="283633" y="1092486"/>
                            <a:pt x="287214" y="1099323"/>
                            <a:pt x="292100" y="1105186"/>
                          </a:cubicBezTo>
                          <a:cubicBezTo>
                            <a:pt x="297849" y="1112085"/>
                            <a:pt x="305930" y="1116928"/>
                            <a:pt x="311150" y="1124236"/>
                          </a:cubicBezTo>
                          <a:cubicBezTo>
                            <a:pt x="316652" y="1131939"/>
                            <a:pt x="318348" y="1141933"/>
                            <a:pt x="323850" y="1149636"/>
                          </a:cubicBezTo>
                          <a:cubicBezTo>
                            <a:pt x="329070" y="1156944"/>
                            <a:pt x="337387" y="1161597"/>
                            <a:pt x="342900" y="1168686"/>
                          </a:cubicBezTo>
                          <a:cubicBezTo>
                            <a:pt x="352271" y="1180734"/>
                            <a:pt x="353820" y="1201959"/>
                            <a:pt x="368300" y="1206786"/>
                          </a:cubicBezTo>
                          <a:cubicBezTo>
                            <a:pt x="381000" y="1211019"/>
                            <a:pt x="394426" y="1213499"/>
                            <a:pt x="406400" y="1219486"/>
                          </a:cubicBezTo>
                          <a:cubicBezTo>
                            <a:pt x="414867" y="1223719"/>
                            <a:pt x="423011" y="1228670"/>
                            <a:pt x="431800" y="1232186"/>
                          </a:cubicBezTo>
                          <a:cubicBezTo>
                            <a:pt x="476701" y="1250147"/>
                            <a:pt x="457876" y="1240009"/>
                            <a:pt x="495300" y="1251236"/>
                          </a:cubicBezTo>
                          <a:cubicBezTo>
                            <a:pt x="508122" y="1255083"/>
                            <a:pt x="520030" y="1263267"/>
                            <a:pt x="533400" y="1263936"/>
                          </a:cubicBezTo>
                          <a:lnTo>
                            <a:pt x="660400" y="1270286"/>
                          </a:lnTo>
                          <a:cubicBezTo>
                            <a:pt x="771036" y="1292413"/>
                            <a:pt x="652143" y="1270493"/>
                            <a:pt x="920750" y="1282986"/>
                          </a:cubicBezTo>
                          <a:cubicBezTo>
                            <a:pt x="935701" y="1283681"/>
                            <a:pt x="950474" y="1286659"/>
                            <a:pt x="965200" y="1289336"/>
                          </a:cubicBezTo>
                          <a:cubicBezTo>
                            <a:pt x="973786" y="1290897"/>
                            <a:pt x="981874" y="1295566"/>
                            <a:pt x="990600" y="1295686"/>
                          </a:cubicBezTo>
                          <a:cubicBezTo>
                            <a:pt x="1136636" y="1297686"/>
                            <a:pt x="1282700" y="1295686"/>
                            <a:pt x="1428750" y="1295686"/>
                          </a:cubicBezTo>
                        </a:path>
                      </a:pathLst>
                    </a:custGeom>
                    <a:solidFill>
                      <a:schemeClr val="accent6">
                        <a:lumMod val="50000"/>
                      </a:schemeClr>
                    </a:solidFill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5" name="Group 124"/>
                <p:cNvGrpSpPr/>
                <p:nvPr/>
              </p:nvGrpSpPr>
              <p:grpSpPr>
                <a:xfrm rot="950688">
                  <a:off x="6960889" y="1089726"/>
                  <a:ext cx="3124200" cy="1188444"/>
                  <a:chOff x="228600" y="2971800"/>
                  <a:chExt cx="3505200" cy="1493244"/>
                </a:xfrm>
              </p:grpSpPr>
              <p:grpSp>
                <p:nvGrpSpPr>
                  <p:cNvPr id="126" name="Group 67"/>
                  <p:cNvGrpSpPr/>
                  <p:nvPr/>
                </p:nvGrpSpPr>
                <p:grpSpPr>
                  <a:xfrm>
                    <a:off x="1928238" y="2996423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36" name="Freeform 135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Freeform 136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7" name="Group 68"/>
                  <p:cNvGrpSpPr/>
                  <p:nvPr/>
                </p:nvGrpSpPr>
                <p:grpSpPr>
                  <a:xfrm rot="1119731">
                    <a:off x="1862420" y="3364277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34" name="Freeform 133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Freeform 134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8" name="Group 71"/>
                  <p:cNvGrpSpPr/>
                  <p:nvPr/>
                </p:nvGrpSpPr>
                <p:grpSpPr>
                  <a:xfrm rot="243107" flipH="1">
                    <a:off x="412076" y="2971800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32" name="Freeform 131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Freeform 132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9" name="Group 74"/>
                  <p:cNvGrpSpPr/>
                  <p:nvPr/>
                </p:nvGrpSpPr>
                <p:grpSpPr>
                  <a:xfrm rot="20480269" flipH="1">
                    <a:off x="228600" y="3454752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30" name="Freeform 129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Freeform 130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38" name="Group 137"/>
                <p:cNvGrpSpPr/>
                <p:nvPr/>
              </p:nvGrpSpPr>
              <p:grpSpPr>
                <a:xfrm rot="20622155">
                  <a:off x="5105400" y="533400"/>
                  <a:ext cx="3505200" cy="1493244"/>
                  <a:chOff x="228600" y="2971800"/>
                  <a:chExt cx="3505200" cy="1493244"/>
                </a:xfrm>
              </p:grpSpPr>
              <p:grpSp>
                <p:nvGrpSpPr>
                  <p:cNvPr id="139" name="Group 67"/>
                  <p:cNvGrpSpPr/>
                  <p:nvPr/>
                </p:nvGrpSpPr>
                <p:grpSpPr>
                  <a:xfrm>
                    <a:off x="1928238" y="2996423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49" name="Freeform 148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Freeform 149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0" name="Group 68"/>
                  <p:cNvGrpSpPr/>
                  <p:nvPr/>
                </p:nvGrpSpPr>
                <p:grpSpPr>
                  <a:xfrm rot="1119731">
                    <a:off x="1862420" y="3364277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47" name="Freeform 146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reeform 147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1" name="Group 71"/>
                  <p:cNvGrpSpPr/>
                  <p:nvPr/>
                </p:nvGrpSpPr>
                <p:grpSpPr>
                  <a:xfrm rot="243107" flipH="1">
                    <a:off x="412076" y="2971800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45" name="Freeform 144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Freeform 145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2" name="Group 74"/>
                  <p:cNvGrpSpPr/>
                  <p:nvPr/>
                </p:nvGrpSpPr>
                <p:grpSpPr>
                  <a:xfrm rot="20480269" flipH="1">
                    <a:off x="228600" y="3454752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43" name="Freeform 142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Freeform 143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77" name="Group 176"/>
              <p:cNvGrpSpPr/>
              <p:nvPr/>
            </p:nvGrpSpPr>
            <p:grpSpPr>
              <a:xfrm>
                <a:off x="6629400" y="3886200"/>
                <a:ext cx="1765300" cy="228600"/>
                <a:chOff x="685800" y="5486400"/>
                <a:chExt cx="2755900" cy="469900"/>
              </a:xfrm>
            </p:grpSpPr>
            <p:sp>
              <p:nvSpPr>
                <p:cNvPr id="173" name="Freeform 172"/>
                <p:cNvSpPr/>
                <p:nvPr/>
              </p:nvSpPr>
              <p:spPr>
                <a:xfrm>
                  <a:off x="685800" y="5715000"/>
                  <a:ext cx="1439031" cy="241300"/>
                </a:xfrm>
                <a:custGeom>
                  <a:avLst/>
                  <a:gdLst>
                    <a:gd name="connsiteX0" fmla="*/ 1439031 w 1439031"/>
                    <a:gd name="connsiteY0" fmla="*/ 0 h 241300"/>
                    <a:gd name="connsiteX1" fmla="*/ 816731 w 1439031"/>
                    <a:gd name="connsiteY1" fmla="*/ 76200 h 241300"/>
                    <a:gd name="connsiteX2" fmla="*/ 613531 w 1439031"/>
                    <a:gd name="connsiteY2" fmla="*/ 88900 h 241300"/>
                    <a:gd name="connsiteX3" fmla="*/ 537331 w 1439031"/>
                    <a:gd name="connsiteY3" fmla="*/ 101600 h 241300"/>
                    <a:gd name="connsiteX4" fmla="*/ 410331 w 1439031"/>
                    <a:gd name="connsiteY4" fmla="*/ 127000 h 241300"/>
                    <a:gd name="connsiteX5" fmla="*/ 359531 w 1439031"/>
                    <a:gd name="connsiteY5" fmla="*/ 152400 h 241300"/>
                    <a:gd name="connsiteX6" fmla="*/ 169031 w 1439031"/>
                    <a:gd name="connsiteY6" fmla="*/ 177800 h 241300"/>
                    <a:gd name="connsiteX7" fmla="*/ 118231 w 1439031"/>
                    <a:gd name="connsiteY7" fmla="*/ 203200 h 241300"/>
                    <a:gd name="connsiteX8" fmla="*/ 67431 w 1439031"/>
                    <a:gd name="connsiteY8" fmla="*/ 215900 h 241300"/>
                    <a:gd name="connsiteX9" fmla="*/ 3931 w 1439031"/>
                    <a:gd name="connsiteY9" fmla="*/ 228600 h 241300"/>
                    <a:gd name="connsiteX10" fmla="*/ 3931 w 1439031"/>
                    <a:gd name="connsiteY10" fmla="*/ 241300 h 24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39031" h="241300">
                      <a:moveTo>
                        <a:pt x="1439031" y="0"/>
                      </a:moveTo>
                      <a:cubicBezTo>
                        <a:pt x="1238796" y="133490"/>
                        <a:pt x="1409682" y="28381"/>
                        <a:pt x="816731" y="76200"/>
                      </a:cubicBezTo>
                      <a:cubicBezTo>
                        <a:pt x="749085" y="81655"/>
                        <a:pt x="681264" y="84667"/>
                        <a:pt x="613531" y="88900"/>
                      </a:cubicBezTo>
                      <a:cubicBezTo>
                        <a:pt x="588131" y="93133"/>
                        <a:pt x="562640" y="96855"/>
                        <a:pt x="537331" y="101600"/>
                      </a:cubicBezTo>
                      <a:cubicBezTo>
                        <a:pt x="494899" y="109556"/>
                        <a:pt x="410331" y="127000"/>
                        <a:pt x="410331" y="127000"/>
                      </a:cubicBezTo>
                      <a:cubicBezTo>
                        <a:pt x="393398" y="135467"/>
                        <a:pt x="378057" y="148500"/>
                        <a:pt x="359531" y="152400"/>
                      </a:cubicBezTo>
                      <a:cubicBezTo>
                        <a:pt x="296843" y="165597"/>
                        <a:pt x="231719" y="164603"/>
                        <a:pt x="169031" y="177800"/>
                      </a:cubicBezTo>
                      <a:cubicBezTo>
                        <a:pt x="150505" y="181700"/>
                        <a:pt x="135958" y="196553"/>
                        <a:pt x="118231" y="203200"/>
                      </a:cubicBezTo>
                      <a:cubicBezTo>
                        <a:pt x="101888" y="209329"/>
                        <a:pt x="84470" y="212114"/>
                        <a:pt x="67431" y="215900"/>
                      </a:cubicBezTo>
                      <a:cubicBezTo>
                        <a:pt x="46359" y="220583"/>
                        <a:pt x="23973" y="220583"/>
                        <a:pt x="3931" y="228600"/>
                      </a:cubicBezTo>
                      <a:cubicBezTo>
                        <a:pt x="0" y="230172"/>
                        <a:pt x="3931" y="237067"/>
                        <a:pt x="3931" y="241300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Freeform 173"/>
                <p:cNvSpPr/>
                <p:nvPr/>
              </p:nvSpPr>
              <p:spPr>
                <a:xfrm>
                  <a:off x="2133600" y="5486400"/>
                  <a:ext cx="1308100" cy="283058"/>
                </a:xfrm>
                <a:custGeom>
                  <a:avLst/>
                  <a:gdLst>
                    <a:gd name="connsiteX0" fmla="*/ 0 w 1308100"/>
                    <a:gd name="connsiteY0" fmla="*/ 283058 h 283058"/>
                    <a:gd name="connsiteX1" fmla="*/ 596900 w 1308100"/>
                    <a:gd name="connsiteY1" fmla="*/ 67158 h 283058"/>
                    <a:gd name="connsiteX2" fmla="*/ 800100 w 1308100"/>
                    <a:gd name="connsiteY2" fmla="*/ 41758 h 283058"/>
                    <a:gd name="connsiteX3" fmla="*/ 1308100 w 1308100"/>
                    <a:gd name="connsiteY3" fmla="*/ 29058 h 2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8100" h="283058">
                      <a:moveTo>
                        <a:pt x="0" y="283058"/>
                      </a:moveTo>
                      <a:cubicBezTo>
                        <a:pt x="134298" y="81611"/>
                        <a:pt x="33941" y="214819"/>
                        <a:pt x="596900" y="67158"/>
                      </a:cubicBezTo>
                      <a:cubicBezTo>
                        <a:pt x="662927" y="49839"/>
                        <a:pt x="733165" y="55145"/>
                        <a:pt x="800100" y="41758"/>
                      </a:cubicBezTo>
                      <a:cubicBezTo>
                        <a:pt x="1008889" y="0"/>
                        <a:pt x="842014" y="29058"/>
                        <a:pt x="1308100" y="29058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2057400" y="5638800"/>
                  <a:ext cx="1041400" cy="130728"/>
                </a:xfrm>
                <a:custGeom>
                  <a:avLst/>
                  <a:gdLst>
                    <a:gd name="connsiteX0" fmla="*/ 0 w 1041400"/>
                    <a:gd name="connsiteY0" fmla="*/ 130728 h 130728"/>
                    <a:gd name="connsiteX1" fmla="*/ 508000 w 1041400"/>
                    <a:gd name="connsiteY1" fmla="*/ 16428 h 130728"/>
                    <a:gd name="connsiteX2" fmla="*/ 571500 w 1041400"/>
                    <a:gd name="connsiteY2" fmla="*/ 3728 h 130728"/>
                    <a:gd name="connsiteX3" fmla="*/ 1041400 w 1041400"/>
                    <a:gd name="connsiteY3" fmla="*/ 3728 h 130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1400" h="130728">
                      <a:moveTo>
                        <a:pt x="0" y="130728"/>
                      </a:moveTo>
                      <a:lnTo>
                        <a:pt x="508000" y="16428"/>
                      </a:lnTo>
                      <a:cubicBezTo>
                        <a:pt x="529072" y="11745"/>
                        <a:pt x="549920" y="4242"/>
                        <a:pt x="571500" y="3728"/>
                      </a:cubicBezTo>
                      <a:cubicBezTo>
                        <a:pt x="728089" y="0"/>
                        <a:pt x="884767" y="3728"/>
                        <a:pt x="1041400" y="3728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Freeform 175"/>
                <p:cNvSpPr/>
                <p:nvPr/>
              </p:nvSpPr>
              <p:spPr>
                <a:xfrm>
                  <a:off x="762000" y="5562600"/>
                  <a:ext cx="1054100" cy="139700"/>
                </a:xfrm>
                <a:custGeom>
                  <a:avLst/>
                  <a:gdLst>
                    <a:gd name="connsiteX0" fmla="*/ 1054100 w 1054100"/>
                    <a:gd name="connsiteY0" fmla="*/ 139700 h 139700"/>
                    <a:gd name="connsiteX1" fmla="*/ 419100 w 1054100"/>
                    <a:gd name="connsiteY1" fmla="*/ 25400 h 139700"/>
                    <a:gd name="connsiteX2" fmla="*/ 342900 w 1054100"/>
                    <a:gd name="connsiteY2" fmla="*/ 0 h 139700"/>
                    <a:gd name="connsiteX3" fmla="*/ 203200 w 1054100"/>
                    <a:gd name="connsiteY3" fmla="*/ 12700 h 139700"/>
                    <a:gd name="connsiteX4" fmla="*/ 0 w 1054100"/>
                    <a:gd name="connsiteY4" fmla="*/ 2540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100" h="139700">
                      <a:moveTo>
                        <a:pt x="1054100" y="139700"/>
                      </a:moveTo>
                      <a:lnTo>
                        <a:pt x="419100" y="25400"/>
                      </a:lnTo>
                      <a:cubicBezTo>
                        <a:pt x="392828" y="20239"/>
                        <a:pt x="342900" y="0"/>
                        <a:pt x="342900" y="0"/>
                      </a:cubicBezTo>
                      <a:lnTo>
                        <a:pt x="203200" y="12700"/>
                      </a:lnTo>
                      <a:cubicBezTo>
                        <a:pt x="135520" y="17713"/>
                        <a:pt x="0" y="25400"/>
                        <a:pt x="0" y="25400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Freeform 177"/>
              <p:cNvSpPr/>
              <p:nvPr/>
            </p:nvSpPr>
            <p:spPr>
              <a:xfrm>
                <a:off x="6400800" y="3810000"/>
                <a:ext cx="667072" cy="63597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" name="Group 185"/>
            <p:cNvGrpSpPr/>
            <p:nvPr/>
          </p:nvGrpSpPr>
          <p:grpSpPr>
            <a:xfrm>
              <a:off x="1066800" y="609600"/>
              <a:ext cx="1981200" cy="1600200"/>
              <a:chOff x="912766" y="148702"/>
              <a:chExt cx="2287634" cy="1727962"/>
            </a:xfrm>
          </p:grpSpPr>
          <p:grpSp>
            <p:nvGrpSpPr>
              <p:cNvPr id="165" name="Group 164"/>
              <p:cNvGrpSpPr/>
              <p:nvPr/>
            </p:nvGrpSpPr>
            <p:grpSpPr>
              <a:xfrm>
                <a:off x="2057400" y="768138"/>
                <a:ext cx="1143000" cy="990600"/>
                <a:chOff x="2189465" y="791940"/>
                <a:chExt cx="1596113" cy="1266829"/>
              </a:xfrm>
            </p:grpSpPr>
            <p:grpSp>
              <p:nvGrpSpPr>
                <p:cNvPr id="152" name="Group 151"/>
                <p:cNvGrpSpPr/>
                <p:nvPr/>
              </p:nvGrpSpPr>
              <p:grpSpPr>
                <a:xfrm rot="1220879">
                  <a:off x="2189465" y="791940"/>
                  <a:ext cx="1596113" cy="607755"/>
                  <a:chOff x="228600" y="2971800"/>
                  <a:chExt cx="3505200" cy="1493244"/>
                </a:xfrm>
              </p:grpSpPr>
              <p:grpSp>
                <p:nvGrpSpPr>
                  <p:cNvPr id="153" name="Group 67"/>
                  <p:cNvGrpSpPr/>
                  <p:nvPr/>
                </p:nvGrpSpPr>
                <p:grpSpPr>
                  <a:xfrm>
                    <a:off x="1928238" y="2996423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63" name="Freeform 162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Freeform 163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4" name="Group 68"/>
                  <p:cNvGrpSpPr/>
                  <p:nvPr/>
                </p:nvGrpSpPr>
                <p:grpSpPr>
                  <a:xfrm rot="1119731">
                    <a:off x="1862420" y="3364277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61" name="Freeform 160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Freeform 161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5" name="Group 71"/>
                  <p:cNvGrpSpPr/>
                  <p:nvPr/>
                </p:nvGrpSpPr>
                <p:grpSpPr>
                  <a:xfrm rot="243107" flipH="1">
                    <a:off x="412076" y="2971800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59" name="Freeform 158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Freeform 159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6" name="Group 74"/>
                  <p:cNvGrpSpPr/>
                  <p:nvPr/>
                </p:nvGrpSpPr>
                <p:grpSpPr>
                  <a:xfrm rot="20480269" flipH="1">
                    <a:off x="228600" y="3454752"/>
                    <a:ext cx="1805562" cy="1010292"/>
                    <a:chOff x="4279900" y="368300"/>
                    <a:chExt cx="3411827" cy="1788583"/>
                  </a:xfrm>
                  <a:solidFill>
                    <a:srgbClr val="00B050"/>
                  </a:solidFill>
                </p:grpSpPr>
                <p:sp>
                  <p:nvSpPr>
                    <p:cNvPr id="157" name="Freeform 156"/>
                    <p:cNvSpPr/>
                    <p:nvPr/>
                  </p:nvSpPr>
                  <p:spPr>
                    <a:xfrm rot="11822489">
                      <a:off x="4279900" y="368300"/>
                      <a:ext cx="3090332" cy="1788583"/>
                    </a:xfrm>
                    <a:custGeom>
                      <a:avLst/>
                      <a:gdLst>
                        <a:gd name="connsiteX0" fmla="*/ 0 w 3090333"/>
                        <a:gd name="connsiteY0" fmla="*/ 1511300 h 1788583"/>
                        <a:gd name="connsiteX1" fmla="*/ 2654300 w 3090333"/>
                        <a:gd name="connsiteY1" fmla="*/ 1536700 h 1788583"/>
                        <a:gd name="connsiteX2" fmla="*/ 2616200 w 3090333"/>
                        <a:gd name="connsiteY2" fmla="*/ 0 h 1788583"/>
                        <a:gd name="connsiteX3" fmla="*/ 2616200 w 3090333"/>
                        <a:gd name="connsiteY3" fmla="*/ 0 h 17885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90333" h="1788583">
                          <a:moveTo>
                            <a:pt x="0" y="1511300"/>
                          </a:moveTo>
                          <a:cubicBezTo>
                            <a:pt x="1109133" y="1649941"/>
                            <a:pt x="2218267" y="1788583"/>
                            <a:pt x="2654300" y="1536700"/>
                          </a:cubicBezTo>
                          <a:cubicBezTo>
                            <a:pt x="3090333" y="1284817"/>
                            <a:pt x="2616200" y="0"/>
                            <a:pt x="2616200" y="0"/>
                          </a:cubicBezTo>
                          <a:lnTo>
                            <a:pt x="2616200" y="0"/>
                          </a:ln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" name="Freeform 157"/>
                    <p:cNvSpPr/>
                    <p:nvPr/>
                  </p:nvSpPr>
                  <p:spPr>
                    <a:xfrm rot="21355693">
                      <a:off x="4547207" y="1067780"/>
                      <a:ext cx="3144520" cy="847395"/>
                    </a:xfrm>
                    <a:custGeom>
                      <a:avLst/>
                      <a:gdLst>
                        <a:gd name="connsiteX0" fmla="*/ 0 w 3144520"/>
                        <a:gd name="connsiteY0" fmla="*/ 663960 h 847395"/>
                        <a:gd name="connsiteX1" fmla="*/ 38100 w 3144520"/>
                        <a:gd name="connsiteY1" fmla="*/ 676660 h 847395"/>
                        <a:gd name="connsiteX2" fmla="*/ 406400 w 3144520"/>
                        <a:gd name="connsiteY2" fmla="*/ 409960 h 847395"/>
                        <a:gd name="connsiteX3" fmla="*/ 457200 w 3144520"/>
                        <a:gd name="connsiteY3" fmla="*/ 333760 h 847395"/>
                        <a:gd name="connsiteX4" fmla="*/ 520700 w 3144520"/>
                        <a:gd name="connsiteY4" fmla="*/ 257560 h 847395"/>
                        <a:gd name="connsiteX5" fmla="*/ 533400 w 3144520"/>
                        <a:gd name="connsiteY5" fmla="*/ 219460 h 847395"/>
                        <a:gd name="connsiteX6" fmla="*/ 584200 w 3144520"/>
                        <a:gd name="connsiteY6" fmla="*/ 498860 h 847395"/>
                        <a:gd name="connsiteX7" fmla="*/ 609600 w 3144520"/>
                        <a:gd name="connsiteY7" fmla="*/ 638560 h 847395"/>
                        <a:gd name="connsiteX8" fmla="*/ 635000 w 3144520"/>
                        <a:gd name="connsiteY8" fmla="*/ 714760 h 847395"/>
                        <a:gd name="connsiteX9" fmla="*/ 660400 w 3144520"/>
                        <a:gd name="connsiteY9" fmla="*/ 752860 h 847395"/>
                        <a:gd name="connsiteX10" fmla="*/ 673100 w 3144520"/>
                        <a:gd name="connsiteY10" fmla="*/ 790960 h 847395"/>
                        <a:gd name="connsiteX11" fmla="*/ 749300 w 3144520"/>
                        <a:gd name="connsiteY11" fmla="*/ 829060 h 847395"/>
                        <a:gd name="connsiteX12" fmla="*/ 1193800 w 3144520"/>
                        <a:gd name="connsiteY12" fmla="*/ 803660 h 847395"/>
                        <a:gd name="connsiteX13" fmla="*/ 1231900 w 3144520"/>
                        <a:gd name="connsiteY13" fmla="*/ 790960 h 847395"/>
                        <a:gd name="connsiteX14" fmla="*/ 1282700 w 3144520"/>
                        <a:gd name="connsiteY14" fmla="*/ 752860 h 847395"/>
                        <a:gd name="connsiteX15" fmla="*/ 1320800 w 3144520"/>
                        <a:gd name="connsiteY15" fmla="*/ 702060 h 847395"/>
                        <a:gd name="connsiteX16" fmla="*/ 1358900 w 3144520"/>
                        <a:gd name="connsiteY16" fmla="*/ 663960 h 847395"/>
                        <a:gd name="connsiteX17" fmla="*/ 1397000 w 3144520"/>
                        <a:gd name="connsiteY17" fmla="*/ 549660 h 847395"/>
                        <a:gd name="connsiteX18" fmla="*/ 1409700 w 3144520"/>
                        <a:gd name="connsiteY18" fmla="*/ 511560 h 847395"/>
                        <a:gd name="connsiteX19" fmla="*/ 1435100 w 3144520"/>
                        <a:gd name="connsiteY19" fmla="*/ 422660 h 847395"/>
                        <a:gd name="connsiteX20" fmla="*/ 1447800 w 3144520"/>
                        <a:gd name="connsiteY20" fmla="*/ 321060 h 847395"/>
                        <a:gd name="connsiteX21" fmla="*/ 1460500 w 3144520"/>
                        <a:gd name="connsiteY21" fmla="*/ 359160 h 847395"/>
                        <a:gd name="connsiteX22" fmla="*/ 1485900 w 3144520"/>
                        <a:gd name="connsiteY22" fmla="*/ 448060 h 847395"/>
                        <a:gd name="connsiteX23" fmla="*/ 1536700 w 3144520"/>
                        <a:gd name="connsiteY23" fmla="*/ 536960 h 847395"/>
                        <a:gd name="connsiteX24" fmla="*/ 1651000 w 3144520"/>
                        <a:gd name="connsiteY24" fmla="*/ 625860 h 847395"/>
                        <a:gd name="connsiteX25" fmla="*/ 1917700 w 3144520"/>
                        <a:gd name="connsiteY25" fmla="*/ 587760 h 847395"/>
                        <a:gd name="connsiteX26" fmla="*/ 1968500 w 3144520"/>
                        <a:gd name="connsiteY26" fmla="*/ 575060 h 847395"/>
                        <a:gd name="connsiteX27" fmla="*/ 2019300 w 3144520"/>
                        <a:gd name="connsiteY27" fmla="*/ 549660 h 847395"/>
                        <a:gd name="connsiteX28" fmla="*/ 2108200 w 3144520"/>
                        <a:gd name="connsiteY28" fmla="*/ 422660 h 847395"/>
                        <a:gd name="connsiteX29" fmla="*/ 2133600 w 3144520"/>
                        <a:gd name="connsiteY29" fmla="*/ 384560 h 847395"/>
                        <a:gd name="connsiteX30" fmla="*/ 2184400 w 3144520"/>
                        <a:gd name="connsiteY30" fmla="*/ 168660 h 847395"/>
                        <a:gd name="connsiteX31" fmla="*/ 2247900 w 3144520"/>
                        <a:gd name="connsiteY31" fmla="*/ 244860 h 847395"/>
                        <a:gd name="connsiteX32" fmla="*/ 2324100 w 3144520"/>
                        <a:gd name="connsiteY32" fmla="*/ 270260 h 847395"/>
                        <a:gd name="connsiteX33" fmla="*/ 2667000 w 3144520"/>
                        <a:gd name="connsiteY33" fmla="*/ 257560 h 847395"/>
                        <a:gd name="connsiteX34" fmla="*/ 2730500 w 3144520"/>
                        <a:gd name="connsiteY34" fmla="*/ 244860 h 847395"/>
                        <a:gd name="connsiteX35" fmla="*/ 2857500 w 3144520"/>
                        <a:gd name="connsiteY35" fmla="*/ 232160 h 847395"/>
                        <a:gd name="connsiteX36" fmla="*/ 2933700 w 3144520"/>
                        <a:gd name="connsiteY36" fmla="*/ 206760 h 847395"/>
                        <a:gd name="connsiteX37" fmla="*/ 3009900 w 3144520"/>
                        <a:gd name="connsiteY37" fmla="*/ 168660 h 847395"/>
                        <a:gd name="connsiteX38" fmla="*/ 3086100 w 3144520"/>
                        <a:gd name="connsiteY38" fmla="*/ 130560 h 847395"/>
                        <a:gd name="connsiteX39" fmla="*/ 3124200 w 3144520"/>
                        <a:gd name="connsiteY39" fmla="*/ 92460 h 847395"/>
                        <a:gd name="connsiteX40" fmla="*/ 3124200 w 3144520"/>
                        <a:gd name="connsiteY40" fmla="*/ 16260 h 847395"/>
                        <a:gd name="connsiteX41" fmla="*/ 3086100 w 3144520"/>
                        <a:gd name="connsiteY41" fmla="*/ 3560 h 847395"/>
                        <a:gd name="connsiteX42" fmla="*/ 2882900 w 3144520"/>
                        <a:gd name="connsiteY42" fmla="*/ 3560 h 847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3144520" h="847395">
                          <a:moveTo>
                            <a:pt x="0" y="663960"/>
                          </a:moveTo>
                          <a:cubicBezTo>
                            <a:pt x="12700" y="668193"/>
                            <a:pt x="26748" y="683755"/>
                            <a:pt x="38100" y="676660"/>
                          </a:cubicBezTo>
                          <a:cubicBezTo>
                            <a:pt x="166635" y="596326"/>
                            <a:pt x="289088" y="505943"/>
                            <a:pt x="406400" y="409960"/>
                          </a:cubicBezTo>
                          <a:cubicBezTo>
                            <a:pt x="430027" y="390629"/>
                            <a:pt x="435614" y="355346"/>
                            <a:pt x="457200" y="333760"/>
                          </a:cubicBezTo>
                          <a:cubicBezTo>
                            <a:pt x="485287" y="305673"/>
                            <a:pt x="503019" y="292923"/>
                            <a:pt x="520700" y="257560"/>
                          </a:cubicBezTo>
                          <a:cubicBezTo>
                            <a:pt x="526687" y="245586"/>
                            <a:pt x="529167" y="232160"/>
                            <a:pt x="533400" y="219460"/>
                          </a:cubicBezTo>
                          <a:cubicBezTo>
                            <a:pt x="643263" y="292702"/>
                            <a:pt x="563919" y="225070"/>
                            <a:pt x="584200" y="498860"/>
                          </a:cubicBezTo>
                          <a:cubicBezTo>
                            <a:pt x="587426" y="542410"/>
                            <a:pt x="596604" y="595238"/>
                            <a:pt x="609600" y="638560"/>
                          </a:cubicBezTo>
                          <a:cubicBezTo>
                            <a:pt x="617293" y="664205"/>
                            <a:pt x="620148" y="692483"/>
                            <a:pt x="635000" y="714760"/>
                          </a:cubicBezTo>
                          <a:cubicBezTo>
                            <a:pt x="643467" y="727460"/>
                            <a:pt x="653574" y="739208"/>
                            <a:pt x="660400" y="752860"/>
                          </a:cubicBezTo>
                          <a:cubicBezTo>
                            <a:pt x="666387" y="764834"/>
                            <a:pt x="664737" y="780507"/>
                            <a:pt x="673100" y="790960"/>
                          </a:cubicBezTo>
                          <a:cubicBezTo>
                            <a:pt x="691005" y="813341"/>
                            <a:pt x="724201" y="820694"/>
                            <a:pt x="749300" y="829060"/>
                          </a:cubicBezTo>
                          <a:cubicBezTo>
                            <a:pt x="971575" y="821890"/>
                            <a:pt x="1040726" y="847395"/>
                            <a:pt x="1193800" y="803660"/>
                          </a:cubicBezTo>
                          <a:cubicBezTo>
                            <a:pt x="1206672" y="799982"/>
                            <a:pt x="1219200" y="795193"/>
                            <a:pt x="1231900" y="790960"/>
                          </a:cubicBezTo>
                          <a:cubicBezTo>
                            <a:pt x="1248833" y="778260"/>
                            <a:pt x="1267733" y="767827"/>
                            <a:pt x="1282700" y="752860"/>
                          </a:cubicBezTo>
                          <a:cubicBezTo>
                            <a:pt x="1297667" y="737893"/>
                            <a:pt x="1307025" y="718131"/>
                            <a:pt x="1320800" y="702060"/>
                          </a:cubicBezTo>
                          <a:cubicBezTo>
                            <a:pt x="1332489" y="688423"/>
                            <a:pt x="1346200" y="676660"/>
                            <a:pt x="1358900" y="663960"/>
                          </a:cubicBezTo>
                          <a:lnTo>
                            <a:pt x="1397000" y="549660"/>
                          </a:lnTo>
                          <a:cubicBezTo>
                            <a:pt x="1401233" y="536960"/>
                            <a:pt x="1406453" y="524547"/>
                            <a:pt x="1409700" y="511560"/>
                          </a:cubicBezTo>
                          <a:cubicBezTo>
                            <a:pt x="1425647" y="447773"/>
                            <a:pt x="1416880" y="477319"/>
                            <a:pt x="1435100" y="422660"/>
                          </a:cubicBezTo>
                          <a:cubicBezTo>
                            <a:pt x="1439333" y="388793"/>
                            <a:pt x="1435124" y="352749"/>
                            <a:pt x="1447800" y="321060"/>
                          </a:cubicBezTo>
                          <a:cubicBezTo>
                            <a:pt x="1452772" y="308631"/>
                            <a:pt x="1456822" y="346288"/>
                            <a:pt x="1460500" y="359160"/>
                          </a:cubicBezTo>
                          <a:cubicBezTo>
                            <a:pt x="1469707" y="391383"/>
                            <a:pt x="1472850" y="417610"/>
                            <a:pt x="1485900" y="448060"/>
                          </a:cubicBezTo>
                          <a:cubicBezTo>
                            <a:pt x="1492108" y="462546"/>
                            <a:pt x="1521775" y="523391"/>
                            <a:pt x="1536700" y="536960"/>
                          </a:cubicBezTo>
                          <a:cubicBezTo>
                            <a:pt x="1572415" y="569428"/>
                            <a:pt x="1612900" y="596227"/>
                            <a:pt x="1651000" y="625860"/>
                          </a:cubicBezTo>
                          <a:cubicBezTo>
                            <a:pt x="1739900" y="613160"/>
                            <a:pt x="1830579" y="609540"/>
                            <a:pt x="1917700" y="587760"/>
                          </a:cubicBezTo>
                          <a:cubicBezTo>
                            <a:pt x="1934633" y="583527"/>
                            <a:pt x="1952157" y="581189"/>
                            <a:pt x="1968500" y="575060"/>
                          </a:cubicBezTo>
                          <a:cubicBezTo>
                            <a:pt x="1986227" y="568413"/>
                            <a:pt x="2002367" y="558127"/>
                            <a:pt x="2019300" y="549660"/>
                          </a:cubicBezTo>
                          <a:cubicBezTo>
                            <a:pt x="2075716" y="474438"/>
                            <a:pt x="2045659" y="516472"/>
                            <a:pt x="2108200" y="422660"/>
                          </a:cubicBezTo>
                          <a:cubicBezTo>
                            <a:pt x="2116667" y="409960"/>
                            <a:pt x="2128773" y="399040"/>
                            <a:pt x="2133600" y="384560"/>
                          </a:cubicBezTo>
                          <a:cubicBezTo>
                            <a:pt x="2173967" y="263459"/>
                            <a:pt x="2154211" y="334702"/>
                            <a:pt x="2184400" y="168660"/>
                          </a:cubicBezTo>
                          <a:cubicBezTo>
                            <a:pt x="2200209" y="192374"/>
                            <a:pt x="2222016" y="230480"/>
                            <a:pt x="2247900" y="244860"/>
                          </a:cubicBezTo>
                          <a:cubicBezTo>
                            <a:pt x="2271305" y="257863"/>
                            <a:pt x="2324100" y="270260"/>
                            <a:pt x="2324100" y="270260"/>
                          </a:cubicBezTo>
                          <a:cubicBezTo>
                            <a:pt x="2438400" y="266027"/>
                            <a:pt x="2552844" y="264695"/>
                            <a:pt x="2667000" y="257560"/>
                          </a:cubicBezTo>
                          <a:cubicBezTo>
                            <a:pt x="2688544" y="256214"/>
                            <a:pt x="2709104" y="247713"/>
                            <a:pt x="2730500" y="244860"/>
                          </a:cubicBezTo>
                          <a:cubicBezTo>
                            <a:pt x="2772671" y="239237"/>
                            <a:pt x="2815167" y="236393"/>
                            <a:pt x="2857500" y="232160"/>
                          </a:cubicBezTo>
                          <a:cubicBezTo>
                            <a:pt x="2882900" y="223693"/>
                            <a:pt x="2911423" y="221612"/>
                            <a:pt x="2933700" y="206760"/>
                          </a:cubicBezTo>
                          <a:cubicBezTo>
                            <a:pt x="3042889" y="133967"/>
                            <a:pt x="2904740" y="221240"/>
                            <a:pt x="3009900" y="168660"/>
                          </a:cubicBezTo>
                          <a:cubicBezTo>
                            <a:pt x="3108377" y="119421"/>
                            <a:pt x="2990335" y="162482"/>
                            <a:pt x="3086100" y="130560"/>
                          </a:cubicBezTo>
                          <a:cubicBezTo>
                            <a:pt x="3098800" y="117860"/>
                            <a:pt x="3114237" y="107404"/>
                            <a:pt x="3124200" y="92460"/>
                          </a:cubicBezTo>
                          <a:cubicBezTo>
                            <a:pt x="3137747" y="72140"/>
                            <a:pt x="3144520" y="36580"/>
                            <a:pt x="3124200" y="16260"/>
                          </a:cubicBezTo>
                          <a:cubicBezTo>
                            <a:pt x="3114734" y="6794"/>
                            <a:pt x="3099468" y="4264"/>
                            <a:pt x="3086100" y="3560"/>
                          </a:cubicBezTo>
                          <a:cubicBezTo>
                            <a:pt x="3018460" y="0"/>
                            <a:pt x="2950633" y="3560"/>
                            <a:pt x="2882900" y="3560"/>
                          </a:cubicBezTo>
                        </a:path>
                      </a:pathLst>
                    </a:custGeom>
                    <a:grpFill/>
                  </p:spPr>
                  <p:style>
                    <a:lnRef idx="2">
                      <a:schemeClr val="dk1"/>
                    </a:lnRef>
                    <a:fillRef idx="0">
                      <a:schemeClr val="dk1"/>
                    </a:fillRef>
                    <a:effectRef idx="1">
                      <a:schemeClr val="dk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5" name="Group 54"/>
                <p:cNvGrpSpPr/>
                <p:nvPr/>
              </p:nvGrpSpPr>
              <p:grpSpPr>
                <a:xfrm rot="390136">
                  <a:off x="2793861" y="1178838"/>
                  <a:ext cx="260339" cy="879931"/>
                  <a:chOff x="381000" y="990600"/>
                  <a:chExt cx="457200" cy="1905000"/>
                </a:xfrm>
              </p:grpSpPr>
              <p:sp>
                <p:nvSpPr>
                  <p:cNvPr id="56" name="Freeform 55"/>
                  <p:cNvSpPr/>
                  <p:nvPr/>
                </p:nvSpPr>
                <p:spPr>
                  <a:xfrm>
                    <a:off x="381000" y="19050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reeform 56"/>
                  <p:cNvSpPr/>
                  <p:nvPr/>
                </p:nvSpPr>
                <p:spPr>
                  <a:xfrm>
                    <a:off x="381000" y="2057400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reeform 57"/>
                  <p:cNvSpPr/>
                  <p:nvPr/>
                </p:nvSpPr>
                <p:spPr>
                  <a:xfrm>
                    <a:off x="381000" y="2209800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Freeform 58"/>
                  <p:cNvSpPr/>
                  <p:nvPr/>
                </p:nvSpPr>
                <p:spPr>
                  <a:xfrm>
                    <a:off x="381000" y="2438400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Freeform 59"/>
                  <p:cNvSpPr/>
                  <p:nvPr/>
                </p:nvSpPr>
                <p:spPr>
                  <a:xfrm>
                    <a:off x="381000" y="2667000"/>
                    <a:ext cx="4572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Freeform 60"/>
                  <p:cNvSpPr/>
                  <p:nvPr/>
                </p:nvSpPr>
                <p:spPr>
                  <a:xfrm>
                    <a:off x="381000" y="1752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Freeform 61"/>
                  <p:cNvSpPr/>
                  <p:nvPr/>
                </p:nvSpPr>
                <p:spPr>
                  <a:xfrm>
                    <a:off x="381000" y="16002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Freeform 62"/>
                  <p:cNvSpPr/>
                  <p:nvPr/>
                </p:nvSpPr>
                <p:spPr>
                  <a:xfrm>
                    <a:off x="381000" y="1371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Freeform 63"/>
                  <p:cNvSpPr/>
                  <p:nvPr/>
                </p:nvSpPr>
                <p:spPr>
                  <a:xfrm>
                    <a:off x="381000" y="990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Freeform 64"/>
                  <p:cNvSpPr/>
                  <p:nvPr/>
                </p:nvSpPr>
                <p:spPr>
                  <a:xfrm>
                    <a:off x="381000" y="11430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9" name="Group 78"/>
              <p:cNvGrpSpPr/>
              <p:nvPr/>
            </p:nvGrpSpPr>
            <p:grpSpPr>
              <a:xfrm rot="20993443">
                <a:off x="912766" y="148702"/>
                <a:ext cx="1832745" cy="1564600"/>
                <a:chOff x="-286924" y="969862"/>
                <a:chExt cx="3106112" cy="2631298"/>
              </a:xfrm>
            </p:grpSpPr>
            <p:grpSp>
              <p:nvGrpSpPr>
                <p:cNvPr id="80" name="Group 79"/>
                <p:cNvGrpSpPr/>
                <p:nvPr/>
              </p:nvGrpSpPr>
              <p:grpSpPr>
                <a:xfrm rot="390136">
                  <a:off x="1096993" y="1696159"/>
                  <a:ext cx="457200" cy="1905000"/>
                  <a:chOff x="381000" y="990600"/>
                  <a:chExt cx="457200" cy="1905000"/>
                </a:xfrm>
              </p:grpSpPr>
              <p:sp>
                <p:nvSpPr>
                  <p:cNvPr id="93" name="Freeform 92"/>
                  <p:cNvSpPr/>
                  <p:nvPr/>
                </p:nvSpPr>
                <p:spPr>
                  <a:xfrm>
                    <a:off x="381000" y="19050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Freeform 93"/>
                  <p:cNvSpPr/>
                  <p:nvPr/>
                </p:nvSpPr>
                <p:spPr>
                  <a:xfrm>
                    <a:off x="381000" y="2057400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Freeform 94"/>
                  <p:cNvSpPr/>
                  <p:nvPr/>
                </p:nvSpPr>
                <p:spPr>
                  <a:xfrm>
                    <a:off x="381000" y="2209800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reeform 95"/>
                  <p:cNvSpPr/>
                  <p:nvPr/>
                </p:nvSpPr>
                <p:spPr>
                  <a:xfrm>
                    <a:off x="381000" y="2438400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Freeform 96"/>
                  <p:cNvSpPr/>
                  <p:nvPr/>
                </p:nvSpPr>
                <p:spPr>
                  <a:xfrm>
                    <a:off x="381000" y="2667000"/>
                    <a:ext cx="4572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Freeform 97"/>
                  <p:cNvSpPr/>
                  <p:nvPr/>
                </p:nvSpPr>
                <p:spPr>
                  <a:xfrm>
                    <a:off x="381000" y="1752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Freeform 98"/>
                  <p:cNvSpPr/>
                  <p:nvPr/>
                </p:nvSpPr>
                <p:spPr>
                  <a:xfrm>
                    <a:off x="381000" y="16002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Freeform 99"/>
                  <p:cNvSpPr/>
                  <p:nvPr/>
                </p:nvSpPr>
                <p:spPr>
                  <a:xfrm>
                    <a:off x="381000" y="1371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reeform 100"/>
                  <p:cNvSpPr/>
                  <p:nvPr/>
                </p:nvSpPr>
                <p:spPr>
                  <a:xfrm>
                    <a:off x="381000" y="9906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reeform 101"/>
                  <p:cNvSpPr/>
                  <p:nvPr/>
                </p:nvSpPr>
                <p:spPr>
                  <a:xfrm>
                    <a:off x="381000" y="11430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80"/>
                <p:cNvGrpSpPr/>
                <p:nvPr/>
              </p:nvGrpSpPr>
              <p:grpSpPr>
                <a:xfrm>
                  <a:off x="1219200" y="990600"/>
                  <a:ext cx="1599988" cy="850899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91" name="Freeform 9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reeform 9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81"/>
                <p:cNvGrpSpPr/>
                <p:nvPr/>
              </p:nvGrpSpPr>
              <p:grpSpPr>
                <a:xfrm rot="1119731">
                  <a:off x="1160876" y="1300418"/>
                  <a:ext cx="1599988" cy="850899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89" name="Freeform 8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reeform 8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" name="Group 82"/>
                <p:cNvGrpSpPr/>
                <p:nvPr/>
              </p:nvGrpSpPr>
              <p:grpSpPr>
                <a:xfrm rot="243107" flipH="1">
                  <a:off x="-124338" y="969862"/>
                  <a:ext cx="1599988" cy="850899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87" name="Freeform 8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83"/>
                <p:cNvGrpSpPr/>
                <p:nvPr/>
              </p:nvGrpSpPr>
              <p:grpSpPr>
                <a:xfrm rot="20480269" flipH="1">
                  <a:off x="-286924" y="1376619"/>
                  <a:ext cx="1599988" cy="850899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85" name="Freeform 8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reeform 8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9" name="Group 178"/>
              <p:cNvGrpSpPr/>
              <p:nvPr/>
            </p:nvGrpSpPr>
            <p:grpSpPr>
              <a:xfrm rot="11289357">
                <a:off x="1226488" y="1648064"/>
                <a:ext cx="1765300" cy="228600"/>
                <a:chOff x="685800" y="5486400"/>
                <a:chExt cx="2755900" cy="469900"/>
              </a:xfrm>
            </p:grpSpPr>
            <p:sp>
              <p:nvSpPr>
                <p:cNvPr id="180" name="Freeform 179"/>
                <p:cNvSpPr/>
                <p:nvPr/>
              </p:nvSpPr>
              <p:spPr>
                <a:xfrm>
                  <a:off x="685800" y="5715000"/>
                  <a:ext cx="1439031" cy="241300"/>
                </a:xfrm>
                <a:custGeom>
                  <a:avLst/>
                  <a:gdLst>
                    <a:gd name="connsiteX0" fmla="*/ 1439031 w 1439031"/>
                    <a:gd name="connsiteY0" fmla="*/ 0 h 241300"/>
                    <a:gd name="connsiteX1" fmla="*/ 816731 w 1439031"/>
                    <a:gd name="connsiteY1" fmla="*/ 76200 h 241300"/>
                    <a:gd name="connsiteX2" fmla="*/ 613531 w 1439031"/>
                    <a:gd name="connsiteY2" fmla="*/ 88900 h 241300"/>
                    <a:gd name="connsiteX3" fmla="*/ 537331 w 1439031"/>
                    <a:gd name="connsiteY3" fmla="*/ 101600 h 241300"/>
                    <a:gd name="connsiteX4" fmla="*/ 410331 w 1439031"/>
                    <a:gd name="connsiteY4" fmla="*/ 127000 h 241300"/>
                    <a:gd name="connsiteX5" fmla="*/ 359531 w 1439031"/>
                    <a:gd name="connsiteY5" fmla="*/ 152400 h 241300"/>
                    <a:gd name="connsiteX6" fmla="*/ 169031 w 1439031"/>
                    <a:gd name="connsiteY6" fmla="*/ 177800 h 241300"/>
                    <a:gd name="connsiteX7" fmla="*/ 118231 w 1439031"/>
                    <a:gd name="connsiteY7" fmla="*/ 203200 h 241300"/>
                    <a:gd name="connsiteX8" fmla="*/ 67431 w 1439031"/>
                    <a:gd name="connsiteY8" fmla="*/ 215900 h 241300"/>
                    <a:gd name="connsiteX9" fmla="*/ 3931 w 1439031"/>
                    <a:gd name="connsiteY9" fmla="*/ 228600 h 241300"/>
                    <a:gd name="connsiteX10" fmla="*/ 3931 w 1439031"/>
                    <a:gd name="connsiteY10" fmla="*/ 241300 h 24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39031" h="241300">
                      <a:moveTo>
                        <a:pt x="1439031" y="0"/>
                      </a:moveTo>
                      <a:cubicBezTo>
                        <a:pt x="1238796" y="133490"/>
                        <a:pt x="1409682" y="28381"/>
                        <a:pt x="816731" y="76200"/>
                      </a:cubicBezTo>
                      <a:cubicBezTo>
                        <a:pt x="749085" y="81655"/>
                        <a:pt x="681264" y="84667"/>
                        <a:pt x="613531" y="88900"/>
                      </a:cubicBezTo>
                      <a:cubicBezTo>
                        <a:pt x="588131" y="93133"/>
                        <a:pt x="562640" y="96855"/>
                        <a:pt x="537331" y="101600"/>
                      </a:cubicBezTo>
                      <a:cubicBezTo>
                        <a:pt x="494899" y="109556"/>
                        <a:pt x="410331" y="127000"/>
                        <a:pt x="410331" y="127000"/>
                      </a:cubicBezTo>
                      <a:cubicBezTo>
                        <a:pt x="393398" y="135467"/>
                        <a:pt x="378057" y="148500"/>
                        <a:pt x="359531" y="152400"/>
                      </a:cubicBezTo>
                      <a:cubicBezTo>
                        <a:pt x="296843" y="165597"/>
                        <a:pt x="231719" y="164603"/>
                        <a:pt x="169031" y="177800"/>
                      </a:cubicBezTo>
                      <a:cubicBezTo>
                        <a:pt x="150505" y="181700"/>
                        <a:pt x="135958" y="196553"/>
                        <a:pt x="118231" y="203200"/>
                      </a:cubicBezTo>
                      <a:cubicBezTo>
                        <a:pt x="101888" y="209329"/>
                        <a:pt x="84470" y="212114"/>
                        <a:pt x="67431" y="215900"/>
                      </a:cubicBezTo>
                      <a:cubicBezTo>
                        <a:pt x="46359" y="220583"/>
                        <a:pt x="23973" y="220583"/>
                        <a:pt x="3931" y="228600"/>
                      </a:cubicBezTo>
                      <a:cubicBezTo>
                        <a:pt x="0" y="230172"/>
                        <a:pt x="3931" y="237067"/>
                        <a:pt x="3931" y="241300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>
                <a:xfrm>
                  <a:off x="2133600" y="5486400"/>
                  <a:ext cx="1308100" cy="283058"/>
                </a:xfrm>
                <a:custGeom>
                  <a:avLst/>
                  <a:gdLst>
                    <a:gd name="connsiteX0" fmla="*/ 0 w 1308100"/>
                    <a:gd name="connsiteY0" fmla="*/ 283058 h 283058"/>
                    <a:gd name="connsiteX1" fmla="*/ 596900 w 1308100"/>
                    <a:gd name="connsiteY1" fmla="*/ 67158 h 283058"/>
                    <a:gd name="connsiteX2" fmla="*/ 800100 w 1308100"/>
                    <a:gd name="connsiteY2" fmla="*/ 41758 h 283058"/>
                    <a:gd name="connsiteX3" fmla="*/ 1308100 w 1308100"/>
                    <a:gd name="connsiteY3" fmla="*/ 29058 h 283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08100" h="283058">
                      <a:moveTo>
                        <a:pt x="0" y="283058"/>
                      </a:moveTo>
                      <a:cubicBezTo>
                        <a:pt x="134298" y="81611"/>
                        <a:pt x="33941" y="214819"/>
                        <a:pt x="596900" y="67158"/>
                      </a:cubicBezTo>
                      <a:cubicBezTo>
                        <a:pt x="662927" y="49839"/>
                        <a:pt x="733165" y="55145"/>
                        <a:pt x="800100" y="41758"/>
                      </a:cubicBezTo>
                      <a:cubicBezTo>
                        <a:pt x="1008889" y="0"/>
                        <a:pt x="842014" y="29058"/>
                        <a:pt x="1308100" y="29058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Freeform 181"/>
                <p:cNvSpPr/>
                <p:nvPr/>
              </p:nvSpPr>
              <p:spPr>
                <a:xfrm>
                  <a:off x="2057400" y="5638800"/>
                  <a:ext cx="1041400" cy="130728"/>
                </a:xfrm>
                <a:custGeom>
                  <a:avLst/>
                  <a:gdLst>
                    <a:gd name="connsiteX0" fmla="*/ 0 w 1041400"/>
                    <a:gd name="connsiteY0" fmla="*/ 130728 h 130728"/>
                    <a:gd name="connsiteX1" fmla="*/ 508000 w 1041400"/>
                    <a:gd name="connsiteY1" fmla="*/ 16428 h 130728"/>
                    <a:gd name="connsiteX2" fmla="*/ 571500 w 1041400"/>
                    <a:gd name="connsiteY2" fmla="*/ 3728 h 130728"/>
                    <a:gd name="connsiteX3" fmla="*/ 1041400 w 1041400"/>
                    <a:gd name="connsiteY3" fmla="*/ 3728 h 130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1400" h="130728">
                      <a:moveTo>
                        <a:pt x="0" y="130728"/>
                      </a:moveTo>
                      <a:lnTo>
                        <a:pt x="508000" y="16428"/>
                      </a:lnTo>
                      <a:cubicBezTo>
                        <a:pt x="529072" y="11745"/>
                        <a:pt x="549920" y="4242"/>
                        <a:pt x="571500" y="3728"/>
                      </a:cubicBezTo>
                      <a:cubicBezTo>
                        <a:pt x="728089" y="0"/>
                        <a:pt x="884767" y="3728"/>
                        <a:pt x="1041400" y="3728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reeform 182"/>
                <p:cNvSpPr/>
                <p:nvPr/>
              </p:nvSpPr>
              <p:spPr>
                <a:xfrm>
                  <a:off x="762000" y="5562600"/>
                  <a:ext cx="1054100" cy="139700"/>
                </a:xfrm>
                <a:custGeom>
                  <a:avLst/>
                  <a:gdLst>
                    <a:gd name="connsiteX0" fmla="*/ 1054100 w 1054100"/>
                    <a:gd name="connsiteY0" fmla="*/ 139700 h 139700"/>
                    <a:gd name="connsiteX1" fmla="*/ 419100 w 1054100"/>
                    <a:gd name="connsiteY1" fmla="*/ 25400 h 139700"/>
                    <a:gd name="connsiteX2" fmla="*/ 342900 w 1054100"/>
                    <a:gd name="connsiteY2" fmla="*/ 0 h 139700"/>
                    <a:gd name="connsiteX3" fmla="*/ 203200 w 1054100"/>
                    <a:gd name="connsiteY3" fmla="*/ 12700 h 139700"/>
                    <a:gd name="connsiteX4" fmla="*/ 0 w 1054100"/>
                    <a:gd name="connsiteY4" fmla="*/ 2540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100" h="139700">
                      <a:moveTo>
                        <a:pt x="1054100" y="139700"/>
                      </a:moveTo>
                      <a:lnTo>
                        <a:pt x="419100" y="25400"/>
                      </a:lnTo>
                      <a:cubicBezTo>
                        <a:pt x="392828" y="20239"/>
                        <a:pt x="342900" y="0"/>
                        <a:pt x="342900" y="0"/>
                      </a:cubicBezTo>
                      <a:lnTo>
                        <a:pt x="203200" y="12700"/>
                      </a:lnTo>
                      <a:cubicBezTo>
                        <a:pt x="135520" y="17713"/>
                        <a:pt x="0" y="25400"/>
                        <a:pt x="0" y="25400"/>
                      </a:cubicBezTo>
                    </a:path>
                  </a:pathLst>
                </a:custGeom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2" name="Freeform 201"/>
            <p:cNvSpPr/>
            <p:nvPr/>
          </p:nvSpPr>
          <p:spPr>
            <a:xfrm>
              <a:off x="5867400" y="762000"/>
              <a:ext cx="614283" cy="533400"/>
            </a:xfrm>
            <a:custGeom>
              <a:avLst/>
              <a:gdLst>
                <a:gd name="connsiteX0" fmla="*/ 584200 w 614283"/>
                <a:gd name="connsiteY0" fmla="*/ 330200 h 533400"/>
                <a:gd name="connsiteX1" fmla="*/ 571500 w 614283"/>
                <a:gd name="connsiteY1" fmla="*/ 368300 h 533400"/>
                <a:gd name="connsiteX2" fmla="*/ 342900 w 614283"/>
                <a:gd name="connsiteY2" fmla="*/ 533400 h 533400"/>
                <a:gd name="connsiteX3" fmla="*/ 177800 w 614283"/>
                <a:gd name="connsiteY3" fmla="*/ 520700 h 533400"/>
                <a:gd name="connsiteX4" fmla="*/ 139700 w 614283"/>
                <a:gd name="connsiteY4" fmla="*/ 508000 h 533400"/>
                <a:gd name="connsiteX5" fmla="*/ 12700 w 614283"/>
                <a:gd name="connsiteY5" fmla="*/ 355600 h 533400"/>
                <a:gd name="connsiteX6" fmla="*/ 0 w 614283"/>
                <a:gd name="connsiteY6" fmla="*/ 317500 h 533400"/>
                <a:gd name="connsiteX7" fmla="*/ 12700 w 614283"/>
                <a:gd name="connsiteY7" fmla="*/ 127000 h 533400"/>
                <a:gd name="connsiteX8" fmla="*/ 76200 w 614283"/>
                <a:gd name="connsiteY8" fmla="*/ 63500 h 533400"/>
                <a:gd name="connsiteX9" fmla="*/ 152400 w 614283"/>
                <a:gd name="connsiteY9" fmla="*/ 38100 h 533400"/>
                <a:gd name="connsiteX10" fmla="*/ 190500 w 614283"/>
                <a:gd name="connsiteY10" fmla="*/ 12700 h 533400"/>
                <a:gd name="connsiteX11" fmla="*/ 266700 w 614283"/>
                <a:gd name="connsiteY11" fmla="*/ 0 h 533400"/>
                <a:gd name="connsiteX12" fmla="*/ 457200 w 614283"/>
                <a:gd name="connsiteY12" fmla="*/ 12700 h 533400"/>
                <a:gd name="connsiteX13" fmla="*/ 533400 w 614283"/>
                <a:gd name="connsiteY13" fmla="*/ 88900 h 533400"/>
                <a:gd name="connsiteX14" fmla="*/ 571500 w 614283"/>
                <a:gd name="connsiteY14" fmla="*/ 177800 h 533400"/>
                <a:gd name="connsiteX15" fmla="*/ 596900 w 614283"/>
                <a:gd name="connsiteY15" fmla="*/ 254000 h 533400"/>
                <a:gd name="connsiteX16" fmla="*/ 571500 w 614283"/>
                <a:gd name="connsiteY16" fmla="*/ 393700 h 533400"/>
                <a:gd name="connsiteX17" fmla="*/ 584200 w 614283"/>
                <a:gd name="connsiteY17" fmla="*/ 3302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4283" h="533400">
                  <a:moveTo>
                    <a:pt x="584200" y="330200"/>
                  </a:moveTo>
                  <a:cubicBezTo>
                    <a:pt x="579967" y="342900"/>
                    <a:pt x="581266" y="359144"/>
                    <a:pt x="571500" y="368300"/>
                  </a:cubicBezTo>
                  <a:cubicBezTo>
                    <a:pt x="416281" y="513818"/>
                    <a:pt x="450618" y="497494"/>
                    <a:pt x="342900" y="533400"/>
                  </a:cubicBezTo>
                  <a:cubicBezTo>
                    <a:pt x="287867" y="529167"/>
                    <a:pt x="232570" y="527546"/>
                    <a:pt x="177800" y="520700"/>
                  </a:cubicBezTo>
                  <a:cubicBezTo>
                    <a:pt x="164516" y="519040"/>
                    <a:pt x="150267" y="516219"/>
                    <a:pt x="139700" y="508000"/>
                  </a:cubicBezTo>
                  <a:cubicBezTo>
                    <a:pt x="107868" y="483242"/>
                    <a:pt x="27376" y="399627"/>
                    <a:pt x="12700" y="355600"/>
                  </a:cubicBezTo>
                  <a:lnTo>
                    <a:pt x="0" y="317500"/>
                  </a:lnTo>
                  <a:cubicBezTo>
                    <a:pt x="4233" y="254000"/>
                    <a:pt x="2237" y="189775"/>
                    <a:pt x="12700" y="127000"/>
                  </a:cubicBezTo>
                  <a:cubicBezTo>
                    <a:pt x="17103" y="100584"/>
                    <a:pt x="54864" y="72983"/>
                    <a:pt x="76200" y="63500"/>
                  </a:cubicBezTo>
                  <a:cubicBezTo>
                    <a:pt x="100666" y="52626"/>
                    <a:pt x="130123" y="52952"/>
                    <a:pt x="152400" y="38100"/>
                  </a:cubicBezTo>
                  <a:cubicBezTo>
                    <a:pt x="165100" y="29633"/>
                    <a:pt x="176020" y="17527"/>
                    <a:pt x="190500" y="12700"/>
                  </a:cubicBezTo>
                  <a:cubicBezTo>
                    <a:pt x="214929" y="4557"/>
                    <a:pt x="241300" y="4233"/>
                    <a:pt x="266700" y="0"/>
                  </a:cubicBezTo>
                  <a:lnTo>
                    <a:pt x="457200" y="12700"/>
                  </a:lnTo>
                  <a:cubicBezTo>
                    <a:pt x="491278" y="24059"/>
                    <a:pt x="533400" y="88900"/>
                    <a:pt x="533400" y="88900"/>
                  </a:cubicBezTo>
                  <a:cubicBezTo>
                    <a:pt x="566995" y="223281"/>
                    <a:pt x="521383" y="65036"/>
                    <a:pt x="571500" y="177800"/>
                  </a:cubicBezTo>
                  <a:cubicBezTo>
                    <a:pt x="582374" y="202266"/>
                    <a:pt x="596900" y="254000"/>
                    <a:pt x="596900" y="254000"/>
                  </a:cubicBezTo>
                  <a:cubicBezTo>
                    <a:pt x="583604" y="386957"/>
                    <a:pt x="614283" y="350917"/>
                    <a:pt x="571500" y="393700"/>
                  </a:cubicBezTo>
                  <a:lnTo>
                    <a:pt x="584200" y="330200"/>
                  </a:lnTo>
                  <a:close/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5118611" y="246670"/>
              <a:ext cx="2082289" cy="1449598"/>
              <a:chOff x="5118611" y="246670"/>
              <a:chExt cx="2082289" cy="1449598"/>
            </a:xfrm>
          </p:grpSpPr>
          <p:sp>
            <p:nvSpPr>
              <p:cNvPr id="203" name="Freeform 202"/>
              <p:cNvSpPr/>
              <p:nvPr/>
            </p:nvSpPr>
            <p:spPr>
              <a:xfrm>
                <a:off x="6502400" y="749300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6375400" y="1270000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 rot="2049745">
                <a:off x="6471223" y="1169977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 rot="2049745">
                <a:off x="5733979" y="246670"/>
                <a:ext cx="440209" cy="339927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20003508">
                <a:off x="5347017" y="1472016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 rot="964513">
                <a:off x="5118611" y="1007313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Freeform 208"/>
              <p:cNvSpPr/>
              <p:nvPr/>
            </p:nvSpPr>
            <p:spPr>
              <a:xfrm rot="5581908">
                <a:off x="6309567" y="389136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Freeform 209"/>
              <p:cNvSpPr/>
              <p:nvPr/>
            </p:nvSpPr>
            <p:spPr>
              <a:xfrm rot="18570341">
                <a:off x="5446364" y="1167853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Freeform 210"/>
              <p:cNvSpPr/>
              <p:nvPr/>
            </p:nvSpPr>
            <p:spPr>
              <a:xfrm rot="3071649">
                <a:off x="6020338" y="1464961"/>
                <a:ext cx="311841" cy="150774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>
              <a:xfrm rot="20863972">
                <a:off x="5365087" y="576285"/>
                <a:ext cx="440209" cy="339927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5105400" y="228600"/>
              <a:ext cx="2082289" cy="1449598"/>
              <a:chOff x="5118611" y="246670"/>
              <a:chExt cx="2082289" cy="1449598"/>
            </a:xfrm>
          </p:grpSpPr>
          <p:sp>
            <p:nvSpPr>
              <p:cNvPr id="216" name="Freeform 215"/>
              <p:cNvSpPr/>
              <p:nvPr/>
            </p:nvSpPr>
            <p:spPr>
              <a:xfrm>
                <a:off x="6502400" y="749300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reeform 216"/>
              <p:cNvSpPr/>
              <p:nvPr/>
            </p:nvSpPr>
            <p:spPr>
              <a:xfrm>
                <a:off x="6375400" y="1270000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2049745">
                <a:off x="6471223" y="1169977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Freeform 218"/>
              <p:cNvSpPr/>
              <p:nvPr/>
            </p:nvSpPr>
            <p:spPr>
              <a:xfrm rot="2049745">
                <a:off x="5733979" y="246670"/>
                <a:ext cx="440209" cy="339927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Freeform 219"/>
              <p:cNvSpPr/>
              <p:nvPr/>
            </p:nvSpPr>
            <p:spPr>
              <a:xfrm rot="20003508">
                <a:off x="5347017" y="1472016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reeform 220"/>
              <p:cNvSpPr/>
              <p:nvPr/>
            </p:nvSpPr>
            <p:spPr>
              <a:xfrm rot="964513">
                <a:off x="5118611" y="1007313"/>
                <a:ext cx="698500" cy="194062"/>
              </a:xfrm>
              <a:custGeom>
                <a:avLst/>
                <a:gdLst>
                  <a:gd name="connsiteX0" fmla="*/ 0 w 698500"/>
                  <a:gd name="connsiteY0" fmla="*/ 165100 h 194062"/>
                  <a:gd name="connsiteX1" fmla="*/ 431800 w 698500"/>
                  <a:gd name="connsiteY1" fmla="*/ 88900 h 194062"/>
                  <a:gd name="connsiteX2" fmla="*/ 508000 w 698500"/>
                  <a:gd name="connsiteY2" fmla="*/ 63500 h 194062"/>
                  <a:gd name="connsiteX3" fmla="*/ 622300 w 698500"/>
                  <a:gd name="connsiteY3" fmla="*/ 25400 h 194062"/>
                  <a:gd name="connsiteX4" fmla="*/ 698500 w 698500"/>
                  <a:gd name="connsiteY4" fmla="*/ 0 h 19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500" h="194062">
                    <a:moveTo>
                      <a:pt x="0" y="165100"/>
                    </a:moveTo>
                    <a:cubicBezTo>
                      <a:pt x="202737" y="194062"/>
                      <a:pt x="71975" y="187034"/>
                      <a:pt x="431800" y="88900"/>
                    </a:cubicBezTo>
                    <a:cubicBezTo>
                      <a:pt x="457631" y="81855"/>
                      <a:pt x="485723" y="78352"/>
                      <a:pt x="508000" y="63500"/>
                    </a:cubicBezTo>
                    <a:cubicBezTo>
                      <a:pt x="578344" y="16604"/>
                      <a:pt x="512793" y="52777"/>
                      <a:pt x="622300" y="25400"/>
                    </a:cubicBezTo>
                    <a:cubicBezTo>
                      <a:pt x="648275" y="18906"/>
                      <a:pt x="698500" y="0"/>
                      <a:pt x="698500" y="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Freeform 221"/>
              <p:cNvSpPr/>
              <p:nvPr/>
            </p:nvSpPr>
            <p:spPr>
              <a:xfrm rot="5581908">
                <a:off x="6309567" y="389136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Freeform 222"/>
              <p:cNvSpPr/>
              <p:nvPr/>
            </p:nvSpPr>
            <p:spPr>
              <a:xfrm rot="18570341">
                <a:off x="5446364" y="1167853"/>
                <a:ext cx="393700" cy="279400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>
              <a:xfrm rot="3071649">
                <a:off x="6020338" y="1464961"/>
                <a:ext cx="311841" cy="150774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20863972">
                <a:off x="5365087" y="576285"/>
                <a:ext cx="440209" cy="339927"/>
              </a:xfrm>
              <a:custGeom>
                <a:avLst/>
                <a:gdLst>
                  <a:gd name="connsiteX0" fmla="*/ 0 w 393700"/>
                  <a:gd name="connsiteY0" fmla="*/ 0 h 279400"/>
                  <a:gd name="connsiteX1" fmla="*/ 63500 w 393700"/>
                  <a:gd name="connsiteY1" fmla="*/ 63500 h 279400"/>
                  <a:gd name="connsiteX2" fmla="*/ 215900 w 393700"/>
                  <a:gd name="connsiteY2" fmla="*/ 177800 h 279400"/>
                  <a:gd name="connsiteX3" fmla="*/ 279400 w 393700"/>
                  <a:gd name="connsiteY3" fmla="*/ 228600 h 279400"/>
                  <a:gd name="connsiteX4" fmla="*/ 317500 w 393700"/>
                  <a:gd name="connsiteY4" fmla="*/ 241300 h 279400"/>
                  <a:gd name="connsiteX5" fmla="*/ 355600 w 393700"/>
                  <a:gd name="connsiteY5" fmla="*/ 266700 h 279400"/>
                  <a:gd name="connsiteX6" fmla="*/ 393700 w 393700"/>
                  <a:gd name="connsiteY6" fmla="*/ 27940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700" h="279400">
                    <a:moveTo>
                      <a:pt x="0" y="0"/>
                    </a:moveTo>
                    <a:cubicBezTo>
                      <a:pt x="21167" y="21167"/>
                      <a:pt x="40772" y="44019"/>
                      <a:pt x="63500" y="63500"/>
                    </a:cubicBezTo>
                    <a:cubicBezTo>
                      <a:pt x="288744" y="256566"/>
                      <a:pt x="106366" y="95649"/>
                      <a:pt x="215900" y="177800"/>
                    </a:cubicBezTo>
                    <a:cubicBezTo>
                      <a:pt x="237585" y="194064"/>
                      <a:pt x="256414" y="214234"/>
                      <a:pt x="279400" y="228600"/>
                    </a:cubicBezTo>
                    <a:cubicBezTo>
                      <a:pt x="290752" y="235695"/>
                      <a:pt x="305526" y="235313"/>
                      <a:pt x="317500" y="241300"/>
                    </a:cubicBezTo>
                    <a:cubicBezTo>
                      <a:pt x="331152" y="248126"/>
                      <a:pt x="341948" y="259874"/>
                      <a:pt x="355600" y="266700"/>
                    </a:cubicBezTo>
                    <a:cubicBezTo>
                      <a:pt x="367574" y="272687"/>
                      <a:pt x="393700" y="279400"/>
                      <a:pt x="393700" y="279400"/>
                    </a:cubicBezTo>
                  </a:path>
                </a:pathLst>
              </a:custGeom>
            </p:spPr>
            <p:style>
              <a:lnRef idx="2">
                <a:schemeClr val="accent6"/>
              </a:lnRef>
              <a:fillRef idx="0">
                <a:schemeClr val="accent6"/>
              </a:fillRef>
              <a:effectRef idx="1">
                <a:schemeClr val="accent6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26" name="Freeform 225"/>
            <p:cNvSpPr/>
            <p:nvPr/>
          </p:nvSpPr>
          <p:spPr>
            <a:xfrm>
              <a:off x="5867400" y="762000"/>
              <a:ext cx="614283" cy="533400"/>
            </a:xfrm>
            <a:custGeom>
              <a:avLst/>
              <a:gdLst>
                <a:gd name="connsiteX0" fmla="*/ 584200 w 614283"/>
                <a:gd name="connsiteY0" fmla="*/ 330200 h 533400"/>
                <a:gd name="connsiteX1" fmla="*/ 571500 w 614283"/>
                <a:gd name="connsiteY1" fmla="*/ 368300 h 533400"/>
                <a:gd name="connsiteX2" fmla="*/ 342900 w 614283"/>
                <a:gd name="connsiteY2" fmla="*/ 533400 h 533400"/>
                <a:gd name="connsiteX3" fmla="*/ 177800 w 614283"/>
                <a:gd name="connsiteY3" fmla="*/ 520700 h 533400"/>
                <a:gd name="connsiteX4" fmla="*/ 139700 w 614283"/>
                <a:gd name="connsiteY4" fmla="*/ 508000 h 533400"/>
                <a:gd name="connsiteX5" fmla="*/ 12700 w 614283"/>
                <a:gd name="connsiteY5" fmla="*/ 355600 h 533400"/>
                <a:gd name="connsiteX6" fmla="*/ 0 w 614283"/>
                <a:gd name="connsiteY6" fmla="*/ 317500 h 533400"/>
                <a:gd name="connsiteX7" fmla="*/ 12700 w 614283"/>
                <a:gd name="connsiteY7" fmla="*/ 127000 h 533400"/>
                <a:gd name="connsiteX8" fmla="*/ 76200 w 614283"/>
                <a:gd name="connsiteY8" fmla="*/ 63500 h 533400"/>
                <a:gd name="connsiteX9" fmla="*/ 152400 w 614283"/>
                <a:gd name="connsiteY9" fmla="*/ 38100 h 533400"/>
                <a:gd name="connsiteX10" fmla="*/ 190500 w 614283"/>
                <a:gd name="connsiteY10" fmla="*/ 12700 h 533400"/>
                <a:gd name="connsiteX11" fmla="*/ 266700 w 614283"/>
                <a:gd name="connsiteY11" fmla="*/ 0 h 533400"/>
                <a:gd name="connsiteX12" fmla="*/ 457200 w 614283"/>
                <a:gd name="connsiteY12" fmla="*/ 12700 h 533400"/>
                <a:gd name="connsiteX13" fmla="*/ 533400 w 614283"/>
                <a:gd name="connsiteY13" fmla="*/ 88900 h 533400"/>
                <a:gd name="connsiteX14" fmla="*/ 571500 w 614283"/>
                <a:gd name="connsiteY14" fmla="*/ 177800 h 533400"/>
                <a:gd name="connsiteX15" fmla="*/ 596900 w 614283"/>
                <a:gd name="connsiteY15" fmla="*/ 254000 h 533400"/>
                <a:gd name="connsiteX16" fmla="*/ 571500 w 614283"/>
                <a:gd name="connsiteY16" fmla="*/ 393700 h 533400"/>
                <a:gd name="connsiteX17" fmla="*/ 584200 w 614283"/>
                <a:gd name="connsiteY17" fmla="*/ 3302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4283" h="533400">
                  <a:moveTo>
                    <a:pt x="584200" y="330200"/>
                  </a:moveTo>
                  <a:cubicBezTo>
                    <a:pt x="579967" y="342900"/>
                    <a:pt x="581266" y="359144"/>
                    <a:pt x="571500" y="368300"/>
                  </a:cubicBezTo>
                  <a:cubicBezTo>
                    <a:pt x="416281" y="513818"/>
                    <a:pt x="450618" y="497494"/>
                    <a:pt x="342900" y="533400"/>
                  </a:cubicBezTo>
                  <a:cubicBezTo>
                    <a:pt x="287867" y="529167"/>
                    <a:pt x="232570" y="527546"/>
                    <a:pt x="177800" y="520700"/>
                  </a:cubicBezTo>
                  <a:cubicBezTo>
                    <a:pt x="164516" y="519040"/>
                    <a:pt x="150267" y="516219"/>
                    <a:pt x="139700" y="508000"/>
                  </a:cubicBezTo>
                  <a:cubicBezTo>
                    <a:pt x="107868" y="483242"/>
                    <a:pt x="27376" y="399627"/>
                    <a:pt x="12700" y="355600"/>
                  </a:cubicBezTo>
                  <a:lnTo>
                    <a:pt x="0" y="317500"/>
                  </a:lnTo>
                  <a:cubicBezTo>
                    <a:pt x="4233" y="254000"/>
                    <a:pt x="2237" y="189775"/>
                    <a:pt x="12700" y="127000"/>
                  </a:cubicBezTo>
                  <a:cubicBezTo>
                    <a:pt x="17103" y="100584"/>
                    <a:pt x="54864" y="72983"/>
                    <a:pt x="76200" y="63500"/>
                  </a:cubicBezTo>
                  <a:cubicBezTo>
                    <a:pt x="100666" y="52626"/>
                    <a:pt x="130123" y="52952"/>
                    <a:pt x="152400" y="38100"/>
                  </a:cubicBezTo>
                  <a:cubicBezTo>
                    <a:pt x="165100" y="29633"/>
                    <a:pt x="176020" y="17527"/>
                    <a:pt x="190500" y="12700"/>
                  </a:cubicBezTo>
                  <a:cubicBezTo>
                    <a:pt x="214929" y="4557"/>
                    <a:pt x="241300" y="4233"/>
                    <a:pt x="266700" y="0"/>
                  </a:cubicBezTo>
                  <a:lnTo>
                    <a:pt x="457200" y="12700"/>
                  </a:lnTo>
                  <a:cubicBezTo>
                    <a:pt x="491278" y="24059"/>
                    <a:pt x="533400" y="88900"/>
                    <a:pt x="533400" y="88900"/>
                  </a:cubicBezTo>
                  <a:cubicBezTo>
                    <a:pt x="566995" y="223281"/>
                    <a:pt x="521383" y="65036"/>
                    <a:pt x="571500" y="177800"/>
                  </a:cubicBezTo>
                  <a:cubicBezTo>
                    <a:pt x="582374" y="202266"/>
                    <a:pt x="596900" y="254000"/>
                    <a:pt x="596900" y="254000"/>
                  </a:cubicBezTo>
                  <a:cubicBezTo>
                    <a:pt x="583604" y="386957"/>
                    <a:pt x="614283" y="350917"/>
                    <a:pt x="571500" y="393700"/>
                  </a:cubicBezTo>
                  <a:lnTo>
                    <a:pt x="584200" y="330200"/>
                  </a:lnTo>
                  <a:close/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35" name="Picture 234" descr="valrose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437576" flipH="1">
            <a:off x="10380829" y="1558159"/>
            <a:ext cx="2409825" cy="1895475"/>
          </a:xfrm>
          <a:prstGeom prst="rect">
            <a:avLst/>
          </a:prstGeom>
        </p:spPr>
      </p:pic>
      <p:sp>
        <p:nvSpPr>
          <p:cNvPr id="187" name="TextBox 186"/>
          <p:cNvSpPr txBox="1"/>
          <p:nvPr/>
        </p:nvSpPr>
        <p:spPr>
          <a:xfrm>
            <a:off x="5181600" y="1"/>
            <a:ext cx="2667000" cy="452431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r"/>
            <a:r>
              <a:rPr lang="fa-IR" sz="9600" b="1" dirty="0" smtClean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cs typeface="HALAM" pitchFamily="2" charset="-78"/>
              </a:rPr>
              <a:t>اینجا </a:t>
            </a:r>
            <a:endParaRPr lang="en-US" sz="9600" b="1" dirty="0" smtClean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cs typeface="HALAM" pitchFamily="2" charset="-78"/>
            </a:endParaRPr>
          </a:p>
          <a:p>
            <a:pPr algn="r"/>
            <a:r>
              <a:rPr lang="en-US" sz="9600" b="1" dirty="0" smtClean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cs typeface="HALAM" pitchFamily="2" charset="-78"/>
              </a:rPr>
              <a:t>    </a:t>
            </a:r>
          </a:p>
          <a:p>
            <a:pPr algn="r"/>
            <a:r>
              <a:rPr lang="fa-IR" sz="9600" b="1" dirty="0" smtClean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cs typeface="HALAM" pitchFamily="2" charset="-78"/>
              </a:rPr>
              <a:t> </a:t>
            </a:r>
            <a:endParaRPr lang="en-US" sz="9600" b="1" dirty="0">
              <a:ln w="11430"/>
              <a:gradFill>
                <a:gsLst>
                  <a:gs pos="0">
                    <a:schemeClr val="accent6">
                      <a:tint val="90000"/>
                      <a:satMod val="120000"/>
                    </a:schemeClr>
                  </a:gs>
                  <a:gs pos="25000">
                    <a:schemeClr val="accent6">
                      <a:tint val="93000"/>
                      <a:satMod val="120000"/>
                    </a:schemeClr>
                  </a:gs>
                  <a:gs pos="50000">
                    <a:schemeClr val="accent6">
                      <a:shade val="89000"/>
                      <a:satMod val="110000"/>
                    </a:schemeClr>
                  </a:gs>
                  <a:gs pos="75000">
                    <a:schemeClr val="accent6">
                      <a:tint val="93000"/>
                      <a:satMod val="120000"/>
                    </a:schemeClr>
                  </a:gs>
                  <a:gs pos="100000">
                    <a:schemeClr val="accent6">
                      <a:tint val="90000"/>
                      <a:satMod val="120000"/>
                    </a:schemeClr>
                  </a:gs>
                </a:gsLst>
                <a:lin ang="5400000"/>
              </a:gradFill>
              <a:effectLst>
                <a:outerShdw blurRad="80000" dist="40000" dir="5040000" algn="tl">
                  <a:srgbClr val="000000">
                    <a:alpha val="30000"/>
                  </a:srgbClr>
                </a:outerShdw>
              </a:effectLst>
              <a:cs typeface="HALAM" pitchFamily="2" charset="-78"/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3810000" y="914400"/>
            <a:ext cx="3057247" cy="156966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r>
              <a:rPr lang="fa-IR" sz="9600" b="1" dirty="0" smtClean="0">
                <a:ln/>
                <a:solidFill>
                  <a:schemeClr val="accent3"/>
                </a:solidFill>
                <a:cs typeface="HALAM" pitchFamily="2" charset="-78"/>
              </a:rPr>
              <a:t>چه خبر</a:t>
            </a:r>
            <a:endParaRPr lang="en-US" b="1" dirty="0">
              <a:ln/>
              <a:solidFill>
                <a:schemeClr val="accent3"/>
              </a:solidFill>
            </a:endParaRPr>
          </a:p>
        </p:txBody>
      </p:sp>
      <p:sp>
        <p:nvSpPr>
          <p:cNvPr id="190" name="Rectangle 189"/>
          <p:cNvSpPr/>
          <p:nvPr/>
        </p:nvSpPr>
        <p:spPr>
          <a:xfrm>
            <a:off x="1295400" y="1981200"/>
            <a:ext cx="3063659" cy="156966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r>
              <a:rPr lang="fa-IR" sz="96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cs typeface="HALAM" pitchFamily="2" charset="-78"/>
              </a:rPr>
              <a:t>است؟</a:t>
            </a:r>
            <a:endParaRPr lang="en-US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197" name="Picture 196" descr="animated-gifs-butterflies-07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2895600" y="990600"/>
            <a:ext cx="1322614" cy="771525"/>
          </a:xfrm>
          <a:prstGeom prst="rect">
            <a:avLst/>
          </a:prstGeom>
        </p:spPr>
      </p:pic>
      <p:pic>
        <p:nvPicPr>
          <p:cNvPr id="198" name="Picture 197" descr="animated-gifs-butterflies-13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48200" y="1752600"/>
            <a:ext cx="508000" cy="457200"/>
          </a:xfrm>
          <a:prstGeom prst="rect">
            <a:avLst/>
          </a:prstGeom>
        </p:spPr>
      </p:pic>
      <p:pic>
        <p:nvPicPr>
          <p:cNvPr id="200" name="Picture 199" descr="bee.gif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361476">
            <a:off x="2639501" y="6008257"/>
            <a:ext cx="791554" cy="679365"/>
          </a:xfrm>
          <a:prstGeom prst="rect">
            <a:avLst/>
          </a:prstGeom>
        </p:spPr>
      </p:pic>
      <p:pic>
        <p:nvPicPr>
          <p:cNvPr id="201" name="Picture 200" descr="butterfly_animated1.gif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58400" y="4476750"/>
            <a:ext cx="1438275" cy="2381250"/>
          </a:xfrm>
          <a:prstGeom prst="rect">
            <a:avLst/>
          </a:prstGeom>
        </p:spPr>
      </p:pic>
      <p:pic>
        <p:nvPicPr>
          <p:cNvPr id="228" name="Picture 227" descr="Fish_jumps_4.gif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38600" y="4648200"/>
            <a:ext cx="1294614" cy="609600"/>
          </a:xfrm>
          <a:prstGeom prst="rect">
            <a:avLst/>
          </a:prstGeom>
        </p:spPr>
      </p:pic>
      <p:pic>
        <p:nvPicPr>
          <p:cNvPr id="232" name="Picture 231" descr="animated-gifs-butterflies-07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5600" y="3124200"/>
            <a:ext cx="800100" cy="466725"/>
          </a:xfrm>
          <a:prstGeom prst="rect">
            <a:avLst/>
          </a:prstGeom>
        </p:spPr>
      </p:pic>
      <p:pic>
        <p:nvPicPr>
          <p:cNvPr id="236" name="Picture 235" descr="valrose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4126064">
            <a:off x="13024644" y="-595413"/>
            <a:ext cx="1482251" cy="1165881"/>
          </a:xfrm>
          <a:prstGeom prst="rect">
            <a:avLst/>
          </a:prstGeom>
        </p:spPr>
      </p:pic>
      <p:pic>
        <p:nvPicPr>
          <p:cNvPr id="233" name="Picture 232" descr="valrose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286578">
            <a:off x="11869489" y="-753791"/>
            <a:ext cx="1923141" cy="1512668"/>
          </a:xfrm>
          <a:prstGeom prst="rect">
            <a:avLst/>
          </a:prstGeom>
        </p:spPr>
      </p:pic>
      <p:pic>
        <p:nvPicPr>
          <p:cNvPr id="230" name="Picture 229" descr="valrose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438383">
            <a:off x="9425133" y="-947737"/>
            <a:ext cx="2409825" cy="1895475"/>
          </a:xfrm>
          <a:prstGeom prst="rect">
            <a:avLst/>
          </a:prstGeom>
        </p:spPr>
      </p:pic>
      <p:grpSp>
        <p:nvGrpSpPr>
          <p:cNvPr id="253" name="Group 252"/>
          <p:cNvGrpSpPr/>
          <p:nvPr/>
        </p:nvGrpSpPr>
        <p:grpSpPr>
          <a:xfrm>
            <a:off x="714829" y="1300876"/>
            <a:ext cx="1528656" cy="5557124"/>
            <a:chOff x="-228600" y="1295400"/>
            <a:chExt cx="1528656" cy="5557124"/>
          </a:xfrm>
        </p:grpSpPr>
        <p:sp>
          <p:nvSpPr>
            <p:cNvPr id="241" name="Freeform 240"/>
            <p:cNvSpPr/>
            <p:nvPr/>
          </p:nvSpPr>
          <p:spPr>
            <a:xfrm rot="20951878">
              <a:off x="71801" y="2384013"/>
              <a:ext cx="781488" cy="4468511"/>
            </a:xfrm>
            <a:custGeom>
              <a:avLst/>
              <a:gdLst>
                <a:gd name="connsiteX0" fmla="*/ 0 w 585539"/>
                <a:gd name="connsiteY0" fmla="*/ 3352800 h 3352800"/>
                <a:gd name="connsiteX1" fmla="*/ 25400 w 585539"/>
                <a:gd name="connsiteY1" fmla="*/ 2501900 h 3352800"/>
                <a:gd name="connsiteX2" fmla="*/ 38100 w 585539"/>
                <a:gd name="connsiteY2" fmla="*/ 2451100 h 3352800"/>
                <a:gd name="connsiteX3" fmla="*/ 50800 w 585539"/>
                <a:gd name="connsiteY3" fmla="*/ 2374900 h 3352800"/>
                <a:gd name="connsiteX4" fmla="*/ 63500 w 585539"/>
                <a:gd name="connsiteY4" fmla="*/ 2197100 h 3352800"/>
                <a:gd name="connsiteX5" fmla="*/ 76200 w 585539"/>
                <a:gd name="connsiteY5" fmla="*/ 2146300 h 3352800"/>
                <a:gd name="connsiteX6" fmla="*/ 88900 w 585539"/>
                <a:gd name="connsiteY6" fmla="*/ 2044700 h 3352800"/>
                <a:gd name="connsiteX7" fmla="*/ 101600 w 585539"/>
                <a:gd name="connsiteY7" fmla="*/ 1930400 h 3352800"/>
                <a:gd name="connsiteX8" fmla="*/ 127000 w 585539"/>
                <a:gd name="connsiteY8" fmla="*/ 1803400 h 3352800"/>
                <a:gd name="connsiteX9" fmla="*/ 152400 w 585539"/>
                <a:gd name="connsiteY9" fmla="*/ 1574800 h 3352800"/>
                <a:gd name="connsiteX10" fmla="*/ 165100 w 585539"/>
                <a:gd name="connsiteY10" fmla="*/ 1536700 h 3352800"/>
                <a:gd name="connsiteX11" fmla="*/ 190500 w 585539"/>
                <a:gd name="connsiteY11" fmla="*/ 1447800 h 3352800"/>
                <a:gd name="connsiteX12" fmla="*/ 215900 w 585539"/>
                <a:gd name="connsiteY12" fmla="*/ 1346200 h 3352800"/>
                <a:gd name="connsiteX13" fmla="*/ 228600 w 585539"/>
                <a:gd name="connsiteY13" fmla="*/ 1308100 h 3352800"/>
                <a:gd name="connsiteX14" fmla="*/ 254000 w 585539"/>
                <a:gd name="connsiteY14" fmla="*/ 1270000 h 3352800"/>
                <a:gd name="connsiteX15" fmla="*/ 266700 w 585539"/>
                <a:gd name="connsiteY15" fmla="*/ 1143000 h 3352800"/>
                <a:gd name="connsiteX16" fmla="*/ 279400 w 585539"/>
                <a:gd name="connsiteY16" fmla="*/ 1092200 h 3352800"/>
                <a:gd name="connsiteX17" fmla="*/ 292100 w 585539"/>
                <a:gd name="connsiteY17" fmla="*/ 977900 h 3352800"/>
                <a:gd name="connsiteX18" fmla="*/ 304800 w 585539"/>
                <a:gd name="connsiteY18" fmla="*/ 939800 h 3352800"/>
                <a:gd name="connsiteX19" fmla="*/ 317500 w 585539"/>
                <a:gd name="connsiteY19" fmla="*/ 889000 h 3352800"/>
                <a:gd name="connsiteX20" fmla="*/ 330200 w 585539"/>
                <a:gd name="connsiteY20" fmla="*/ 812800 h 3352800"/>
                <a:gd name="connsiteX21" fmla="*/ 368300 w 585539"/>
                <a:gd name="connsiteY21" fmla="*/ 685800 h 3352800"/>
                <a:gd name="connsiteX22" fmla="*/ 381000 w 585539"/>
                <a:gd name="connsiteY22" fmla="*/ 635000 h 3352800"/>
                <a:gd name="connsiteX23" fmla="*/ 406400 w 585539"/>
                <a:gd name="connsiteY23" fmla="*/ 558800 h 3352800"/>
                <a:gd name="connsiteX24" fmla="*/ 419100 w 585539"/>
                <a:gd name="connsiteY24" fmla="*/ 520700 h 3352800"/>
                <a:gd name="connsiteX25" fmla="*/ 431800 w 585539"/>
                <a:gd name="connsiteY25" fmla="*/ 469900 h 3352800"/>
                <a:gd name="connsiteX26" fmla="*/ 482600 w 585539"/>
                <a:gd name="connsiteY26" fmla="*/ 342900 h 3352800"/>
                <a:gd name="connsiteX27" fmla="*/ 520700 w 585539"/>
                <a:gd name="connsiteY27" fmla="*/ 215900 h 3352800"/>
                <a:gd name="connsiteX28" fmla="*/ 546100 w 585539"/>
                <a:gd name="connsiteY28" fmla="*/ 139700 h 3352800"/>
                <a:gd name="connsiteX29" fmla="*/ 571500 w 585539"/>
                <a:gd name="connsiteY29" fmla="*/ 50800 h 3352800"/>
                <a:gd name="connsiteX30" fmla="*/ 584200 w 585539"/>
                <a:gd name="connsiteY30" fmla="*/ 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539" h="3352800">
                  <a:moveTo>
                    <a:pt x="0" y="3352800"/>
                  </a:moveTo>
                  <a:cubicBezTo>
                    <a:pt x="1844" y="3258731"/>
                    <a:pt x="3060" y="2725303"/>
                    <a:pt x="25400" y="2501900"/>
                  </a:cubicBezTo>
                  <a:cubicBezTo>
                    <a:pt x="27137" y="2484532"/>
                    <a:pt x="34677" y="2468216"/>
                    <a:pt x="38100" y="2451100"/>
                  </a:cubicBezTo>
                  <a:cubicBezTo>
                    <a:pt x="43150" y="2425850"/>
                    <a:pt x="46567" y="2400300"/>
                    <a:pt x="50800" y="2374900"/>
                  </a:cubicBezTo>
                  <a:cubicBezTo>
                    <a:pt x="55033" y="2315633"/>
                    <a:pt x="56938" y="2256154"/>
                    <a:pt x="63500" y="2197100"/>
                  </a:cubicBezTo>
                  <a:cubicBezTo>
                    <a:pt x="65428" y="2179752"/>
                    <a:pt x="73331" y="2163517"/>
                    <a:pt x="76200" y="2146300"/>
                  </a:cubicBezTo>
                  <a:cubicBezTo>
                    <a:pt x="81811" y="2112634"/>
                    <a:pt x="84912" y="2078596"/>
                    <a:pt x="88900" y="2044700"/>
                  </a:cubicBezTo>
                  <a:cubicBezTo>
                    <a:pt x="93379" y="2006628"/>
                    <a:pt x="96534" y="1968398"/>
                    <a:pt x="101600" y="1930400"/>
                  </a:cubicBezTo>
                  <a:cubicBezTo>
                    <a:pt x="110497" y="1863674"/>
                    <a:pt x="112578" y="1861090"/>
                    <a:pt x="127000" y="1803400"/>
                  </a:cubicBezTo>
                  <a:cubicBezTo>
                    <a:pt x="132354" y="1744502"/>
                    <a:pt x="139525" y="1639176"/>
                    <a:pt x="152400" y="1574800"/>
                  </a:cubicBezTo>
                  <a:cubicBezTo>
                    <a:pt x="155025" y="1561673"/>
                    <a:pt x="161253" y="1549522"/>
                    <a:pt x="165100" y="1536700"/>
                  </a:cubicBezTo>
                  <a:cubicBezTo>
                    <a:pt x="173956" y="1507181"/>
                    <a:pt x="182559" y="1477579"/>
                    <a:pt x="190500" y="1447800"/>
                  </a:cubicBezTo>
                  <a:cubicBezTo>
                    <a:pt x="199495" y="1414070"/>
                    <a:pt x="204861" y="1379318"/>
                    <a:pt x="215900" y="1346200"/>
                  </a:cubicBezTo>
                  <a:cubicBezTo>
                    <a:pt x="220133" y="1333500"/>
                    <a:pt x="222613" y="1320074"/>
                    <a:pt x="228600" y="1308100"/>
                  </a:cubicBezTo>
                  <a:cubicBezTo>
                    <a:pt x="235426" y="1294448"/>
                    <a:pt x="245533" y="1282700"/>
                    <a:pt x="254000" y="1270000"/>
                  </a:cubicBezTo>
                  <a:cubicBezTo>
                    <a:pt x="258233" y="1227667"/>
                    <a:pt x="260683" y="1185117"/>
                    <a:pt x="266700" y="1143000"/>
                  </a:cubicBezTo>
                  <a:cubicBezTo>
                    <a:pt x="269168" y="1125721"/>
                    <a:pt x="276746" y="1109452"/>
                    <a:pt x="279400" y="1092200"/>
                  </a:cubicBezTo>
                  <a:cubicBezTo>
                    <a:pt x="285229" y="1054311"/>
                    <a:pt x="285798" y="1015713"/>
                    <a:pt x="292100" y="977900"/>
                  </a:cubicBezTo>
                  <a:cubicBezTo>
                    <a:pt x="294301" y="964695"/>
                    <a:pt x="301122" y="952672"/>
                    <a:pt x="304800" y="939800"/>
                  </a:cubicBezTo>
                  <a:cubicBezTo>
                    <a:pt x="309595" y="923017"/>
                    <a:pt x="314077" y="906116"/>
                    <a:pt x="317500" y="889000"/>
                  </a:cubicBezTo>
                  <a:cubicBezTo>
                    <a:pt x="322550" y="863750"/>
                    <a:pt x="325150" y="838050"/>
                    <a:pt x="330200" y="812800"/>
                  </a:cubicBezTo>
                  <a:cubicBezTo>
                    <a:pt x="350357" y="712014"/>
                    <a:pt x="335903" y="815390"/>
                    <a:pt x="368300" y="685800"/>
                  </a:cubicBezTo>
                  <a:cubicBezTo>
                    <a:pt x="372533" y="668867"/>
                    <a:pt x="375984" y="651718"/>
                    <a:pt x="381000" y="635000"/>
                  </a:cubicBezTo>
                  <a:cubicBezTo>
                    <a:pt x="388693" y="609355"/>
                    <a:pt x="397933" y="584200"/>
                    <a:pt x="406400" y="558800"/>
                  </a:cubicBezTo>
                  <a:cubicBezTo>
                    <a:pt x="410633" y="546100"/>
                    <a:pt x="415853" y="533687"/>
                    <a:pt x="419100" y="520700"/>
                  </a:cubicBezTo>
                  <a:cubicBezTo>
                    <a:pt x="423333" y="503767"/>
                    <a:pt x="426784" y="486618"/>
                    <a:pt x="431800" y="469900"/>
                  </a:cubicBezTo>
                  <a:cubicBezTo>
                    <a:pt x="482345" y="301418"/>
                    <a:pt x="431680" y="470201"/>
                    <a:pt x="482600" y="342900"/>
                  </a:cubicBezTo>
                  <a:cubicBezTo>
                    <a:pt x="518521" y="253097"/>
                    <a:pt x="498246" y="290748"/>
                    <a:pt x="520700" y="215900"/>
                  </a:cubicBezTo>
                  <a:cubicBezTo>
                    <a:pt x="528393" y="190255"/>
                    <a:pt x="537633" y="165100"/>
                    <a:pt x="546100" y="139700"/>
                  </a:cubicBezTo>
                  <a:cubicBezTo>
                    <a:pt x="576550" y="48349"/>
                    <a:pt x="539606" y="162428"/>
                    <a:pt x="571500" y="50800"/>
                  </a:cubicBezTo>
                  <a:cubicBezTo>
                    <a:pt x="585539" y="1665"/>
                    <a:pt x="584200" y="28307"/>
                    <a:pt x="58420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" name="Group 251"/>
            <p:cNvGrpSpPr/>
            <p:nvPr/>
          </p:nvGrpSpPr>
          <p:grpSpPr>
            <a:xfrm>
              <a:off x="-228600" y="1295400"/>
              <a:ext cx="1528656" cy="1600200"/>
              <a:chOff x="-556381" y="914400"/>
              <a:chExt cx="1856437" cy="1915886"/>
            </a:xfrm>
          </p:grpSpPr>
          <p:grpSp>
            <p:nvGrpSpPr>
              <p:cNvPr id="251" name="Group 250"/>
              <p:cNvGrpSpPr/>
              <p:nvPr/>
            </p:nvGrpSpPr>
            <p:grpSpPr>
              <a:xfrm>
                <a:off x="-556381" y="914400"/>
                <a:ext cx="1856437" cy="1915886"/>
                <a:chOff x="-556381" y="914400"/>
                <a:chExt cx="1856437" cy="1915886"/>
              </a:xfrm>
            </p:grpSpPr>
            <p:sp>
              <p:nvSpPr>
                <p:cNvPr id="243" name="Freeform 242"/>
                <p:cNvSpPr/>
                <p:nvPr/>
              </p:nvSpPr>
              <p:spPr>
                <a:xfrm rot="2844437">
                  <a:off x="557409" y="1501880"/>
                  <a:ext cx="699104" cy="786190"/>
                </a:xfrm>
                <a:custGeom>
                  <a:avLst/>
                  <a:gdLst>
                    <a:gd name="connsiteX0" fmla="*/ 142724 w 699104"/>
                    <a:gd name="connsiteY0" fmla="*/ 670076 h 786190"/>
                    <a:gd name="connsiteX1" fmla="*/ 636209 w 699104"/>
                    <a:gd name="connsiteY1" fmla="*/ 2419 h 786190"/>
                    <a:gd name="connsiteX2" fmla="*/ 520095 w 699104"/>
                    <a:gd name="connsiteY2" fmla="*/ 655562 h 786190"/>
                    <a:gd name="connsiteX3" fmla="*/ 70152 w 699104"/>
                    <a:gd name="connsiteY3" fmla="*/ 699104 h 786190"/>
                    <a:gd name="connsiteX4" fmla="*/ 142724 w 699104"/>
                    <a:gd name="connsiteY4" fmla="*/ 670076 h 786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9104" h="786190">
                      <a:moveTo>
                        <a:pt x="142724" y="670076"/>
                      </a:moveTo>
                      <a:cubicBezTo>
                        <a:pt x="237067" y="553962"/>
                        <a:pt x="573314" y="4838"/>
                        <a:pt x="636209" y="2419"/>
                      </a:cubicBezTo>
                      <a:cubicBezTo>
                        <a:pt x="699104" y="0"/>
                        <a:pt x="614438" y="539448"/>
                        <a:pt x="520095" y="655562"/>
                      </a:cubicBezTo>
                      <a:cubicBezTo>
                        <a:pt x="425752" y="771676"/>
                        <a:pt x="140304" y="696685"/>
                        <a:pt x="70152" y="699104"/>
                      </a:cubicBezTo>
                      <a:cubicBezTo>
                        <a:pt x="0" y="701523"/>
                        <a:pt x="48381" y="786190"/>
                        <a:pt x="142724" y="670076"/>
                      </a:cubicBez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>
                <a:xfrm rot="16935261">
                  <a:off x="324680" y="1191753"/>
                  <a:ext cx="996647" cy="532191"/>
                </a:xfrm>
                <a:custGeom>
                  <a:avLst/>
                  <a:gdLst>
                    <a:gd name="connsiteX0" fmla="*/ 70152 w 996647"/>
                    <a:gd name="connsiteY0" fmla="*/ 26610 h 532191"/>
                    <a:gd name="connsiteX1" fmla="*/ 708781 w 996647"/>
                    <a:gd name="connsiteY1" fmla="*/ 258838 h 532191"/>
                    <a:gd name="connsiteX2" fmla="*/ 926495 w 996647"/>
                    <a:gd name="connsiteY2" fmla="*/ 505581 h 532191"/>
                    <a:gd name="connsiteX3" fmla="*/ 287867 w 996647"/>
                    <a:gd name="connsiteY3" fmla="*/ 418496 h 532191"/>
                    <a:gd name="connsiteX4" fmla="*/ 70152 w 996647"/>
                    <a:gd name="connsiteY4" fmla="*/ 26610 h 53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6647" h="532191">
                      <a:moveTo>
                        <a:pt x="70152" y="26610"/>
                      </a:moveTo>
                      <a:cubicBezTo>
                        <a:pt x="140304" y="0"/>
                        <a:pt x="566057" y="179010"/>
                        <a:pt x="708781" y="258838"/>
                      </a:cubicBezTo>
                      <a:cubicBezTo>
                        <a:pt x="851505" y="338666"/>
                        <a:pt x="996647" y="478971"/>
                        <a:pt x="926495" y="505581"/>
                      </a:cubicBezTo>
                      <a:cubicBezTo>
                        <a:pt x="856343" y="532191"/>
                        <a:pt x="433010" y="495905"/>
                        <a:pt x="287867" y="418496"/>
                      </a:cubicBezTo>
                      <a:cubicBezTo>
                        <a:pt x="142724" y="341087"/>
                        <a:pt x="0" y="53220"/>
                        <a:pt x="70152" y="26610"/>
                      </a:cubicBez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>
                <a:xfrm>
                  <a:off x="77409" y="914400"/>
                  <a:ext cx="379791" cy="972457"/>
                </a:xfrm>
                <a:custGeom>
                  <a:avLst/>
                  <a:gdLst>
                    <a:gd name="connsiteX0" fmla="*/ 358019 w 379791"/>
                    <a:gd name="connsiteY0" fmla="*/ 904724 h 972457"/>
                    <a:gd name="connsiteX1" fmla="*/ 53219 w 379791"/>
                    <a:gd name="connsiteY1" fmla="*/ 541867 h 972457"/>
                    <a:gd name="connsiteX2" fmla="*/ 38705 w 379791"/>
                    <a:gd name="connsiteY2" fmla="*/ 77410 h 972457"/>
                    <a:gd name="connsiteX3" fmla="*/ 183848 w 379791"/>
                    <a:gd name="connsiteY3" fmla="*/ 135467 h 972457"/>
                    <a:gd name="connsiteX4" fmla="*/ 358019 w 379791"/>
                    <a:gd name="connsiteY4" fmla="*/ 904724 h 97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791" h="972457">
                      <a:moveTo>
                        <a:pt x="358019" y="904724"/>
                      </a:moveTo>
                      <a:cubicBezTo>
                        <a:pt x="336248" y="972457"/>
                        <a:pt x="106438" y="679753"/>
                        <a:pt x="53219" y="541867"/>
                      </a:cubicBezTo>
                      <a:cubicBezTo>
                        <a:pt x="0" y="403981"/>
                        <a:pt x="16934" y="145143"/>
                        <a:pt x="38705" y="77410"/>
                      </a:cubicBezTo>
                      <a:cubicBezTo>
                        <a:pt x="60477" y="9677"/>
                        <a:pt x="130629" y="0"/>
                        <a:pt x="183848" y="135467"/>
                      </a:cubicBezTo>
                      <a:cubicBezTo>
                        <a:pt x="237067" y="270934"/>
                        <a:pt x="379791" y="836991"/>
                        <a:pt x="358019" y="904724"/>
                      </a:cubicBez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Freeform 245"/>
                <p:cNvSpPr/>
                <p:nvPr/>
              </p:nvSpPr>
              <p:spPr>
                <a:xfrm rot="584541">
                  <a:off x="-556381" y="1678819"/>
                  <a:ext cx="933752" cy="268514"/>
                </a:xfrm>
                <a:custGeom>
                  <a:avLst/>
                  <a:gdLst>
                    <a:gd name="connsiteX0" fmla="*/ 933752 w 933752"/>
                    <a:gd name="connsiteY0" fmla="*/ 135467 h 268514"/>
                    <a:gd name="connsiteX1" fmla="*/ 280610 w 933752"/>
                    <a:gd name="connsiteY1" fmla="*/ 4838 h 268514"/>
                    <a:gd name="connsiteX2" fmla="*/ 4838 w 933752"/>
                    <a:gd name="connsiteY2" fmla="*/ 164495 h 268514"/>
                    <a:gd name="connsiteX3" fmla="*/ 251581 w 933752"/>
                    <a:gd name="connsiteY3" fmla="*/ 266095 h 268514"/>
                    <a:gd name="connsiteX4" fmla="*/ 875695 w 933752"/>
                    <a:gd name="connsiteY4" fmla="*/ 149981 h 268514"/>
                    <a:gd name="connsiteX5" fmla="*/ 875695 w 933752"/>
                    <a:gd name="connsiteY5" fmla="*/ 149981 h 268514"/>
                    <a:gd name="connsiteX6" fmla="*/ 933752 w 933752"/>
                    <a:gd name="connsiteY6" fmla="*/ 135467 h 26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3752" h="268514">
                      <a:moveTo>
                        <a:pt x="933752" y="135467"/>
                      </a:moveTo>
                      <a:cubicBezTo>
                        <a:pt x="684590" y="67733"/>
                        <a:pt x="435429" y="0"/>
                        <a:pt x="280610" y="4838"/>
                      </a:cubicBezTo>
                      <a:cubicBezTo>
                        <a:pt x="125791" y="9676"/>
                        <a:pt x="9676" y="120952"/>
                        <a:pt x="4838" y="164495"/>
                      </a:cubicBezTo>
                      <a:cubicBezTo>
                        <a:pt x="0" y="208038"/>
                        <a:pt x="106438" y="268514"/>
                        <a:pt x="251581" y="266095"/>
                      </a:cubicBezTo>
                      <a:cubicBezTo>
                        <a:pt x="396724" y="263676"/>
                        <a:pt x="875695" y="149981"/>
                        <a:pt x="875695" y="149981"/>
                      </a:cubicBezTo>
                      <a:lnTo>
                        <a:pt x="875695" y="149981"/>
                      </a:lnTo>
                      <a:lnTo>
                        <a:pt x="933752" y="135467"/>
                      </a:ln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>
                  <a:off x="-280608" y="1981200"/>
                  <a:ext cx="661608" cy="550333"/>
                </a:xfrm>
                <a:custGeom>
                  <a:avLst/>
                  <a:gdLst>
                    <a:gd name="connsiteX0" fmla="*/ 766838 w 836990"/>
                    <a:gd name="connsiteY0" fmla="*/ 9676 h 774095"/>
                    <a:gd name="connsiteX1" fmla="*/ 229810 w 836990"/>
                    <a:gd name="connsiteY1" fmla="*/ 299962 h 774095"/>
                    <a:gd name="connsiteX2" fmla="*/ 70152 w 836990"/>
                    <a:gd name="connsiteY2" fmla="*/ 764419 h 774095"/>
                    <a:gd name="connsiteX3" fmla="*/ 650724 w 836990"/>
                    <a:gd name="connsiteY3" fmla="*/ 358019 h 774095"/>
                    <a:gd name="connsiteX4" fmla="*/ 766838 w 836990"/>
                    <a:gd name="connsiteY4" fmla="*/ 9676 h 774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990" h="774095">
                      <a:moveTo>
                        <a:pt x="766838" y="9676"/>
                      </a:moveTo>
                      <a:cubicBezTo>
                        <a:pt x="696686" y="0"/>
                        <a:pt x="345924" y="174172"/>
                        <a:pt x="229810" y="299962"/>
                      </a:cubicBezTo>
                      <a:cubicBezTo>
                        <a:pt x="113696" y="425753"/>
                        <a:pt x="0" y="754743"/>
                        <a:pt x="70152" y="764419"/>
                      </a:cubicBezTo>
                      <a:cubicBezTo>
                        <a:pt x="140304" y="774095"/>
                        <a:pt x="539448" y="478971"/>
                        <a:pt x="650724" y="358019"/>
                      </a:cubicBezTo>
                      <a:cubicBezTo>
                        <a:pt x="762000" y="237067"/>
                        <a:pt x="836990" y="19352"/>
                        <a:pt x="766838" y="9676"/>
                      </a:cubicBez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Freeform 247"/>
                <p:cNvSpPr/>
                <p:nvPr/>
              </p:nvSpPr>
              <p:spPr>
                <a:xfrm>
                  <a:off x="304800" y="1981200"/>
                  <a:ext cx="387047" cy="849086"/>
                </a:xfrm>
                <a:custGeom>
                  <a:avLst/>
                  <a:gdLst>
                    <a:gd name="connsiteX0" fmla="*/ 140305 w 387047"/>
                    <a:gd name="connsiteY0" fmla="*/ 41124 h 849086"/>
                    <a:gd name="connsiteX1" fmla="*/ 111276 w 387047"/>
                    <a:gd name="connsiteY1" fmla="*/ 128210 h 849086"/>
                    <a:gd name="connsiteX2" fmla="*/ 24190 w 387047"/>
                    <a:gd name="connsiteY2" fmla="*/ 520096 h 849086"/>
                    <a:gd name="connsiteX3" fmla="*/ 256419 w 387047"/>
                    <a:gd name="connsiteY3" fmla="*/ 824896 h 849086"/>
                    <a:gd name="connsiteX4" fmla="*/ 372533 w 387047"/>
                    <a:gd name="connsiteY4" fmla="*/ 374953 h 849086"/>
                    <a:gd name="connsiteX5" fmla="*/ 140305 w 387047"/>
                    <a:gd name="connsiteY5" fmla="*/ 41124 h 84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7047" h="849086">
                      <a:moveTo>
                        <a:pt x="140305" y="41124"/>
                      </a:moveTo>
                      <a:cubicBezTo>
                        <a:pt x="96762" y="0"/>
                        <a:pt x="130629" y="48381"/>
                        <a:pt x="111276" y="128210"/>
                      </a:cubicBezTo>
                      <a:cubicBezTo>
                        <a:pt x="91923" y="208039"/>
                        <a:pt x="0" y="403982"/>
                        <a:pt x="24190" y="520096"/>
                      </a:cubicBezTo>
                      <a:cubicBezTo>
                        <a:pt x="48380" y="636210"/>
                        <a:pt x="198362" y="849086"/>
                        <a:pt x="256419" y="824896"/>
                      </a:cubicBezTo>
                      <a:cubicBezTo>
                        <a:pt x="314476" y="800706"/>
                        <a:pt x="387047" y="508001"/>
                        <a:pt x="372533" y="374953"/>
                      </a:cubicBezTo>
                      <a:cubicBezTo>
                        <a:pt x="358019" y="241905"/>
                        <a:pt x="183848" y="82248"/>
                        <a:pt x="140305" y="41124"/>
                      </a:cubicBezTo>
                      <a:close/>
                    </a:path>
                  </a:pathLst>
                </a:custGeom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0" name="Freeform 249"/>
              <p:cNvSpPr/>
              <p:nvPr/>
            </p:nvSpPr>
            <p:spPr>
              <a:xfrm>
                <a:off x="304800" y="1828800"/>
                <a:ext cx="200781" cy="208038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1" name="Group 260"/>
          <p:cNvGrpSpPr/>
          <p:nvPr/>
        </p:nvGrpSpPr>
        <p:grpSpPr>
          <a:xfrm flipH="1">
            <a:off x="7913305" y="762000"/>
            <a:ext cx="1230695" cy="4089676"/>
            <a:chOff x="-333829" y="2743200"/>
            <a:chExt cx="1230695" cy="4089676"/>
          </a:xfrm>
        </p:grpSpPr>
        <p:sp>
          <p:nvSpPr>
            <p:cNvPr id="240" name="Freeform 239"/>
            <p:cNvSpPr/>
            <p:nvPr/>
          </p:nvSpPr>
          <p:spPr>
            <a:xfrm rot="184109" flipH="1">
              <a:off x="311327" y="3480076"/>
              <a:ext cx="585539" cy="3352800"/>
            </a:xfrm>
            <a:custGeom>
              <a:avLst/>
              <a:gdLst>
                <a:gd name="connsiteX0" fmla="*/ 0 w 585539"/>
                <a:gd name="connsiteY0" fmla="*/ 3352800 h 3352800"/>
                <a:gd name="connsiteX1" fmla="*/ 25400 w 585539"/>
                <a:gd name="connsiteY1" fmla="*/ 2501900 h 3352800"/>
                <a:gd name="connsiteX2" fmla="*/ 38100 w 585539"/>
                <a:gd name="connsiteY2" fmla="*/ 2451100 h 3352800"/>
                <a:gd name="connsiteX3" fmla="*/ 50800 w 585539"/>
                <a:gd name="connsiteY3" fmla="*/ 2374900 h 3352800"/>
                <a:gd name="connsiteX4" fmla="*/ 63500 w 585539"/>
                <a:gd name="connsiteY4" fmla="*/ 2197100 h 3352800"/>
                <a:gd name="connsiteX5" fmla="*/ 76200 w 585539"/>
                <a:gd name="connsiteY5" fmla="*/ 2146300 h 3352800"/>
                <a:gd name="connsiteX6" fmla="*/ 88900 w 585539"/>
                <a:gd name="connsiteY6" fmla="*/ 2044700 h 3352800"/>
                <a:gd name="connsiteX7" fmla="*/ 101600 w 585539"/>
                <a:gd name="connsiteY7" fmla="*/ 1930400 h 3352800"/>
                <a:gd name="connsiteX8" fmla="*/ 127000 w 585539"/>
                <a:gd name="connsiteY8" fmla="*/ 1803400 h 3352800"/>
                <a:gd name="connsiteX9" fmla="*/ 152400 w 585539"/>
                <a:gd name="connsiteY9" fmla="*/ 1574800 h 3352800"/>
                <a:gd name="connsiteX10" fmla="*/ 165100 w 585539"/>
                <a:gd name="connsiteY10" fmla="*/ 1536700 h 3352800"/>
                <a:gd name="connsiteX11" fmla="*/ 190500 w 585539"/>
                <a:gd name="connsiteY11" fmla="*/ 1447800 h 3352800"/>
                <a:gd name="connsiteX12" fmla="*/ 215900 w 585539"/>
                <a:gd name="connsiteY12" fmla="*/ 1346200 h 3352800"/>
                <a:gd name="connsiteX13" fmla="*/ 228600 w 585539"/>
                <a:gd name="connsiteY13" fmla="*/ 1308100 h 3352800"/>
                <a:gd name="connsiteX14" fmla="*/ 254000 w 585539"/>
                <a:gd name="connsiteY14" fmla="*/ 1270000 h 3352800"/>
                <a:gd name="connsiteX15" fmla="*/ 266700 w 585539"/>
                <a:gd name="connsiteY15" fmla="*/ 1143000 h 3352800"/>
                <a:gd name="connsiteX16" fmla="*/ 279400 w 585539"/>
                <a:gd name="connsiteY16" fmla="*/ 1092200 h 3352800"/>
                <a:gd name="connsiteX17" fmla="*/ 292100 w 585539"/>
                <a:gd name="connsiteY17" fmla="*/ 977900 h 3352800"/>
                <a:gd name="connsiteX18" fmla="*/ 304800 w 585539"/>
                <a:gd name="connsiteY18" fmla="*/ 939800 h 3352800"/>
                <a:gd name="connsiteX19" fmla="*/ 317500 w 585539"/>
                <a:gd name="connsiteY19" fmla="*/ 889000 h 3352800"/>
                <a:gd name="connsiteX20" fmla="*/ 330200 w 585539"/>
                <a:gd name="connsiteY20" fmla="*/ 812800 h 3352800"/>
                <a:gd name="connsiteX21" fmla="*/ 368300 w 585539"/>
                <a:gd name="connsiteY21" fmla="*/ 685800 h 3352800"/>
                <a:gd name="connsiteX22" fmla="*/ 381000 w 585539"/>
                <a:gd name="connsiteY22" fmla="*/ 635000 h 3352800"/>
                <a:gd name="connsiteX23" fmla="*/ 406400 w 585539"/>
                <a:gd name="connsiteY23" fmla="*/ 558800 h 3352800"/>
                <a:gd name="connsiteX24" fmla="*/ 419100 w 585539"/>
                <a:gd name="connsiteY24" fmla="*/ 520700 h 3352800"/>
                <a:gd name="connsiteX25" fmla="*/ 431800 w 585539"/>
                <a:gd name="connsiteY25" fmla="*/ 469900 h 3352800"/>
                <a:gd name="connsiteX26" fmla="*/ 482600 w 585539"/>
                <a:gd name="connsiteY26" fmla="*/ 342900 h 3352800"/>
                <a:gd name="connsiteX27" fmla="*/ 520700 w 585539"/>
                <a:gd name="connsiteY27" fmla="*/ 215900 h 3352800"/>
                <a:gd name="connsiteX28" fmla="*/ 546100 w 585539"/>
                <a:gd name="connsiteY28" fmla="*/ 139700 h 3352800"/>
                <a:gd name="connsiteX29" fmla="*/ 571500 w 585539"/>
                <a:gd name="connsiteY29" fmla="*/ 50800 h 3352800"/>
                <a:gd name="connsiteX30" fmla="*/ 584200 w 585539"/>
                <a:gd name="connsiteY30" fmla="*/ 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539" h="3352800">
                  <a:moveTo>
                    <a:pt x="0" y="3352800"/>
                  </a:moveTo>
                  <a:cubicBezTo>
                    <a:pt x="1844" y="3258731"/>
                    <a:pt x="3060" y="2725303"/>
                    <a:pt x="25400" y="2501900"/>
                  </a:cubicBezTo>
                  <a:cubicBezTo>
                    <a:pt x="27137" y="2484532"/>
                    <a:pt x="34677" y="2468216"/>
                    <a:pt x="38100" y="2451100"/>
                  </a:cubicBezTo>
                  <a:cubicBezTo>
                    <a:pt x="43150" y="2425850"/>
                    <a:pt x="46567" y="2400300"/>
                    <a:pt x="50800" y="2374900"/>
                  </a:cubicBezTo>
                  <a:cubicBezTo>
                    <a:pt x="55033" y="2315633"/>
                    <a:pt x="56938" y="2256154"/>
                    <a:pt x="63500" y="2197100"/>
                  </a:cubicBezTo>
                  <a:cubicBezTo>
                    <a:pt x="65428" y="2179752"/>
                    <a:pt x="73331" y="2163517"/>
                    <a:pt x="76200" y="2146300"/>
                  </a:cubicBezTo>
                  <a:cubicBezTo>
                    <a:pt x="81811" y="2112634"/>
                    <a:pt x="84912" y="2078596"/>
                    <a:pt x="88900" y="2044700"/>
                  </a:cubicBezTo>
                  <a:cubicBezTo>
                    <a:pt x="93379" y="2006628"/>
                    <a:pt x="96534" y="1968398"/>
                    <a:pt x="101600" y="1930400"/>
                  </a:cubicBezTo>
                  <a:cubicBezTo>
                    <a:pt x="110497" y="1863674"/>
                    <a:pt x="112578" y="1861090"/>
                    <a:pt x="127000" y="1803400"/>
                  </a:cubicBezTo>
                  <a:cubicBezTo>
                    <a:pt x="132354" y="1744502"/>
                    <a:pt x="139525" y="1639176"/>
                    <a:pt x="152400" y="1574800"/>
                  </a:cubicBezTo>
                  <a:cubicBezTo>
                    <a:pt x="155025" y="1561673"/>
                    <a:pt x="161253" y="1549522"/>
                    <a:pt x="165100" y="1536700"/>
                  </a:cubicBezTo>
                  <a:cubicBezTo>
                    <a:pt x="173956" y="1507181"/>
                    <a:pt x="182559" y="1477579"/>
                    <a:pt x="190500" y="1447800"/>
                  </a:cubicBezTo>
                  <a:cubicBezTo>
                    <a:pt x="199495" y="1414070"/>
                    <a:pt x="204861" y="1379318"/>
                    <a:pt x="215900" y="1346200"/>
                  </a:cubicBezTo>
                  <a:cubicBezTo>
                    <a:pt x="220133" y="1333500"/>
                    <a:pt x="222613" y="1320074"/>
                    <a:pt x="228600" y="1308100"/>
                  </a:cubicBezTo>
                  <a:cubicBezTo>
                    <a:pt x="235426" y="1294448"/>
                    <a:pt x="245533" y="1282700"/>
                    <a:pt x="254000" y="1270000"/>
                  </a:cubicBezTo>
                  <a:cubicBezTo>
                    <a:pt x="258233" y="1227667"/>
                    <a:pt x="260683" y="1185117"/>
                    <a:pt x="266700" y="1143000"/>
                  </a:cubicBezTo>
                  <a:cubicBezTo>
                    <a:pt x="269168" y="1125721"/>
                    <a:pt x="276746" y="1109452"/>
                    <a:pt x="279400" y="1092200"/>
                  </a:cubicBezTo>
                  <a:cubicBezTo>
                    <a:pt x="285229" y="1054311"/>
                    <a:pt x="285798" y="1015713"/>
                    <a:pt x="292100" y="977900"/>
                  </a:cubicBezTo>
                  <a:cubicBezTo>
                    <a:pt x="294301" y="964695"/>
                    <a:pt x="301122" y="952672"/>
                    <a:pt x="304800" y="939800"/>
                  </a:cubicBezTo>
                  <a:cubicBezTo>
                    <a:pt x="309595" y="923017"/>
                    <a:pt x="314077" y="906116"/>
                    <a:pt x="317500" y="889000"/>
                  </a:cubicBezTo>
                  <a:cubicBezTo>
                    <a:pt x="322550" y="863750"/>
                    <a:pt x="325150" y="838050"/>
                    <a:pt x="330200" y="812800"/>
                  </a:cubicBezTo>
                  <a:cubicBezTo>
                    <a:pt x="350357" y="712014"/>
                    <a:pt x="335903" y="815390"/>
                    <a:pt x="368300" y="685800"/>
                  </a:cubicBezTo>
                  <a:cubicBezTo>
                    <a:pt x="372533" y="668867"/>
                    <a:pt x="375984" y="651718"/>
                    <a:pt x="381000" y="635000"/>
                  </a:cubicBezTo>
                  <a:cubicBezTo>
                    <a:pt x="388693" y="609355"/>
                    <a:pt x="397933" y="584200"/>
                    <a:pt x="406400" y="558800"/>
                  </a:cubicBezTo>
                  <a:cubicBezTo>
                    <a:pt x="410633" y="546100"/>
                    <a:pt x="415853" y="533687"/>
                    <a:pt x="419100" y="520700"/>
                  </a:cubicBezTo>
                  <a:cubicBezTo>
                    <a:pt x="423333" y="503767"/>
                    <a:pt x="426784" y="486618"/>
                    <a:pt x="431800" y="469900"/>
                  </a:cubicBezTo>
                  <a:cubicBezTo>
                    <a:pt x="482345" y="301418"/>
                    <a:pt x="431680" y="470201"/>
                    <a:pt x="482600" y="342900"/>
                  </a:cubicBezTo>
                  <a:cubicBezTo>
                    <a:pt x="518521" y="253097"/>
                    <a:pt x="498246" y="290748"/>
                    <a:pt x="520700" y="215900"/>
                  </a:cubicBezTo>
                  <a:cubicBezTo>
                    <a:pt x="528393" y="190255"/>
                    <a:pt x="537633" y="165100"/>
                    <a:pt x="546100" y="139700"/>
                  </a:cubicBezTo>
                  <a:cubicBezTo>
                    <a:pt x="576550" y="48349"/>
                    <a:pt x="539606" y="162428"/>
                    <a:pt x="571500" y="50800"/>
                  </a:cubicBezTo>
                  <a:cubicBezTo>
                    <a:pt x="585539" y="1665"/>
                    <a:pt x="584200" y="28307"/>
                    <a:pt x="58420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0" name="Group 259"/>
            <p:cNvGrpSpPr/>
            <p:nvPr/>
          </p:nvGrpSpPr>
          <p:grpSpPr>
            <a:xfrm>
              <a:off x="-333829" y="2743200"/>
              <a:ext cx="1153886" cy="1295400"/>
              <a:chOff x="-333829" y="2743200"/>
              <a:chExt cx="1153886" cy="1295400"/>
            </a:xfrm>
          </p:grpSpPr>
          <p:sp>
            <p:nvSpPr>
              <p:cNvPr id="254" name="Freeform 253"/>
              <p:cNvSpPr/>
              <p:nvPr/>
            </p:nvSpPr>
            <p:spPr>
              <a:xfrm>
                <a:off x="319314" y="2951239"/>
                <a:ext cx="493486" cy="454780"/>
              </a:xfrm>
              <a:custGeom>
                <a:avLst/>
                <a:gdLst>
                  <a:gd name="connsiteX0" fmla="*/ 43543 w 493486"/>
                  <a:gd name="connsiteY0" fmla="*/ 430590 h 454780"/>
                  <a:gd name="connsiteX1" fmla="*/ 130629 w 493486"/>
                  <a:gd name="connsiteY1" fmla="*/ 140304 h 454780"/>
                  <a:gd name="connsiteX2" fmla="*/ 449943 w 493486"/>
                  <a:gd name="connsiteY2" fmla="*/ 24190 h 454780"/>
                  <a:gd name="connsiteX3" fmla="*/ 391886 w 493486"/>
                  <a:gd name="connsiteY3" fmla="*/ 285447 h 454780"/>
                  <a:gd name="connsiteX4" fmla="*/ 43543 w 493486"/>
                  <a:gd name="connsiteY4" fmla="*/ 430590 h 45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486" h="454780">
                    <a:moveTo>
                      <a:pt x="43543" y="430590"/>
                    </a:moveTo>
                    <a:cubicBezTo>
                      <a:pt x="0" y="406400"/>
                      <a:pt x="62896" y="208037"/>
                      <a:pt x="130629" y="140304"/>
                    </a:cubicBezTo>
                    <a:cubicBezTo>
                      <a:pt x="198362" y="72571"/>
                      <a:pt x="406400" y="0"/>
                      <a:pt x="449943" y="24190"/>
                    </a:cubicBezTo>
                    <a:cubicBezTo>
                      <a:pt x="493486" y="48380"/>
                      <a:pt x="459619" y="212876"/>
                      <a:pt x="391886" y="285447"/>
                    </a:cubicBezTo>
                    <a:cubicBezTo>
                      <a:pt x="324153" y="358018"/>
                      <a:pt x="87086" y="454780"/>
                      <a:pt x="43543" y="43059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>
                <a:off x="372534" y="3398762"/>
                <a:ext cx="447523" cy="401561"/>
              </a:xfrm>
              <a:custGeom>
                <a:avLst/>
                <a:gdLst>
                  <a:gd name="connsiteX0" fmla="*/ 19352 w 447523"/>
                  <a:gd name="connsiteY0" fmla="*/ 26609 h 401561"/>
                  <a:gd name="connsiteX1" fmla="*/ 382209 w 447523"/>
                  <a:gd name="connsiteY1" fmla="*/ 171752 h 401561"/>
                  <a:gd name="connsiteX2" fmla="*/ 411237 w 447523"/>
                  <a:gd name="connsiteY2" fmla="*/ 374952 h 401561"/>
                  <a:gd name="connsiteX3" fmla="*/ 266095 w 447523"/>
                  <a:gd name="connsiteY3" fmla="*/ 331409 h 401561"/>
                  <a:gd name="connsiteX4" fmla="*/ 19352 w 447523"/>
                  <a:gd name="connsiteY4" fmla="*/ 26609 h 40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523" h="401561">
                    <a:moveTo>
                      <a:pt x="19352" y="26609"/>
                    </a:moveTo>
                    <a:cubicBezTo>
                      <a:pt x="38704" y="0"/>
                      <a:pt x="316895" y="113695"/>
                      <a:pt x="382209" y="171752"/>
                    </a:cubicBezTo>
                    <a:cubicBezTo>
                      <a:pt x="447523" y="229809"/>
                      <a:pt x="430589" y="348343"/>
                      <a:pt x="411237" y="374952"/>
                    </a:cubicBezTo>
                    <a:cubicBezTo>
                      <a:pt x="391885" y="401561"/>
                      <a:pt x="338666" y="387047"/>
                      <a:pt x="266095" y="331409"/>
                    </a:cubicBezTo>
                    <a:cubicBezTo>
                      <a:pt x="193524" y="275771"/>
                      <a:pt x="0" y="53218"/>
                      <a:pt x="19352" y="26609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/>
              <p:cNvSpPr/>
              <p:nvPr/>
            </p:nvSpPr>
            <p:spPr>
              <a:xfrm>
                <a:off x="0" y="3458029"/>
                <a:ext cx="345924" cy="580571"/>
              </a:xfrm>
              <a:custGeom>
                <a:avLst/>
                <a:gdLst>
                  <a:gd name="connsiteX0" fmla="*/ 285447 w 345924"/>
                  <a:gd name="connsiteY0" fmla="*/ 99181 h 580571"/>
                  <a:gd name="connsiteX1" fmla="*/ 299962 w 345924"/>
                  <a:gd name="connsiteY1" fmla="*/ 433009 h 580571"/>
                  <a:gd name="connsiteX2" fmla="*/ 9676 w 345924"/>
                  <a:gd name="connsiteY2" fmla="*/ 520095 h 580571"/>
                  <a:gd name="connsiteX3" fmla="*/ 241904 w 345924"/>
                  <a:gd name="connsiteY3" fmla="*/ 70152 h 580571"/>
                  <a:gd name="connsiteX4" fmla="*/ 285447 w 345924"/>
                  <a:gd name="connsiteY4" fmla="*/ 99181 h 58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4" h="580571">
                    <a:moveTo>
                      <a:pt x="285447" y="99181"/>
                    </a:moveTo>
                    <a:cubicBezTo>
                      <a:pt x="295123" y="159657"/>
                      <a:pt x="345924" y="362857"/>
                      <a:pt x="299962" y="433009"/>
                    </a:cubicBezTo>
                    <a:cubicBezTo>
                      <a:pt x="254000" y="503161"/>
                      <a:pt x="19352" y="580571"/>
                      <a:pt x="9676" y="520095"/>
                    </a:cubicBezTo>
                    <a:cubicBezTo>
                      <a:pt x="0" y="459619"/>
                      <a:pt x="200780" y="140304"/>
                      <a:pt x="241904" y="70152"/>
                    </a:cubicBezTo>
                    <a:cubicBezTo>
                      <a:pt x="283028" y="0"/>
                      <a:pt x="275771" y="38705"/>
                      <a:pt x="285447" y="9918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Freeform 256"/>
              <p:cNvSpPr/>
              <p:nvPr/>
            </p:nvSpPr>
            <p:spPr>
              <a:xfrm>
                <a:off x="76200" y="2743200"/>
                <a:ext cx="239486" cy="609600"/>
              </a:xfrm>
              <a:custGeom>
                <a:avLst/>
                <a:gdLst>
                  <a:gd name="connsiteX0" fmla="*/ 220133 w 239486"/>
                  <a:gd name="connsiteY0" fmla="*/ 544286 h 609600"/>
                  <a:gd name="connsiteX1" fmla="*/ 205619 w 239486"/>
                  <a:gd name="connsiteY1" fmla="*/ 123371 h 609600"/>
                  <a:gd name="connsiteX2" fmla="*/ 16933 w 239486"/>
                  <a:gd name="connsiteY2" fmla="*/ 65314 h 609600"/>
                  <a:gd name="connsiteX3" fmla="*/ 104019 w 239486"/>
                  <a:gd name="connsiteY3" fmla="*/ 515257 h 609600"/>
                  <a:gd name="connsiteX4" fmla="*/ 220133 w 239486"/>
                  <a:gd name="connsiteY4" fmla="*/ 54428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486" h="609600">
                    <a:moveTo>
                      <a:pt x="220133" y="544286"/>
                    </a:moveTo>
                    <a:cubicBezTo>
                      <a:pt x="237066" y="478972"/>
                      <a:pt x="239486" y="203200"/>
                      <a:pt x="205619" y="123371"/>
                    </a:cubicBezTo>
                    <a:cubicBezTo>
                      <a:pt x="171752" y="43542"/>
                      <a:pt x="33866" y="0"/>
                      <a:pt x="16933" y="65314"/>
                    </a:cubicBezTo>
                    <a:cubicBezTo>
                      <a:pt x="0" y="130628"/>
                      <a:pt x="67733" y="430590"/>
                      <a:pt x="104019" y="515257"/>
                    </a:cubicBezTo>
                    <a:cubicBezTo>
                      <a:pt x="140305" y="599924"/>
                      <a:pt x="203200" y="609600"/>
                      <a:pt x="220133" y="54428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 257"/>
              <p:cNvSpPr/>
              <p:nvPr/>
            </p:nvSpPr>
            <p:spPr>
              <a:xfrm>
                <a:off x="-333829" y="3302000"/>
                <a:ext cx="529771" cy="249162"/>
              </a:xfrm>
              <a:custGeom>
                <a:avLst/>
                <a:gdLst>
                  <a:gd name="connsiteX0" fmla="*/ 508000 w 529771"/>
                  <a:gd name="connsiteY0" fmla="*/ 50800 h 249162"/>
                  <a:gd name="connsiteX1" fmla="*/ 304800 w 529771"/>
                  <a:gd name="connsiteY1" fmla="*/ 7257 h 249162"/>
                  <a:gd name="connsiteX2" fmla="*/ 29029 w 529771"/>
                  <a:gd name="connsiteY2" fmla="*/ 94343 h 249162"/>
                  <a:gd name="connsiteX3" fmla="*/ 130629 w 529771"/>
                  <a:gd name="connsiteY3" fmla="*/ 239486 h 249162"/>
                  <a:gd name="connsiteX4" fmla="*/ 435429 w 529771"/>
                  <a:gd name="connsiteY4" fmla="*/ 152400 h 249162"/>
                  <a:gd name="connsiteX5" fmla="*/ 508000 w 529771"/>
                  <a:gd name="connsiteY5" fmla="*/ 50800 h 24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771" h="249162">
                    <a:moveTo>
                      <a:pt x="508000" y="50800"/>
                    </a:moveTo>
                    <a:cubicBezTo>
                      <a:pt x="486229" y="26610"/>
                      <a:pt x="384628" y="0"/>
                      <a:pt x="304800" y="7257"/>
                    </a:cubicBezTo>
                    <a:cubicBezTo>
                      <a:pt x="224972" y="14514"/>
                      <a:pt x="58058" y="55638"/>
                      <a:pt x="29029" y="94343"/>
                    </a:cubicBezTo>
                    <a:cubicBezTo>
                      <a:pt x="0" y="133048"/>
                      <a:pt x="62896" y="229810"/>
                      <a:pt x="130629" y="239486"/>
                    </a:cubicBezTo>
                    <a:cubicBezTo>
                      <a:pt x="198362" y="249162"/>
                      <a:pt x="372534" y="183848"/>
                      <a:pt x="435429" y="152400"/>
                    </a:cubicBezTo>
                    <a:cubicBezTo>
                      <a:pt x="498324" y="120952"/>
                      <a:pt x="529771" y="74990"/>
                      <a:pt x="508000" y="5080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Freeform 258"/>
              <p:cNvSpPr/>
              <p:nvPr/>
            </p:nvSpPr>
            <p:spPr>
              <a:xfrm>
                <a:off x="228600" y="3276600"/>
                <a:ext cx="165330" cy="173759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1" name="Group 280"/>
          <p:cNvGrpSpPr/>
          <p:nvPr/>
        </p:nvGrpSpPr>
        <p:grpSpPr>
          <a:xfrm rot="21284951" flipH="1">
            <a:off x="7913305" y="2209800"/>
            <a:ext cx="1230695" cy="4089676"/>
            <a:chOff x="-333829" y="2743200"/>
            <a:chExt cx="1230695" cy="4089676"/>
          </a:xfrm>
        </p:grpSpPr>
        <p:sp>
          <p:nvSpPr>
            <p:cNvPr id="282" name="Freeform 281"/>
            <p:cNvSpPr/>
            <p:nvPr/>
          </p:nvSpPr>
          <p:spPr>
            <a:xfrm rot="184109" flipH="1">
              <a:off x="311327" y="3480076"/>
              <a:ext cx="585539" cy="3352800"/>
            </a:xfrm>
            <a:custGeom>
              <a:avLst/>
              <a:gdLst>
                <a:gd name="connsiteX0" fmla="*/ 0 w 585539"/>
                <a:gd name="connsiteY0" fmla="*/ 3352800 h 3352800"/>
                <a:gd name="connsiteX1" fmla="*/ 25400 w 585539"/>
                <a:gd name="connsiteY1" fmla="*/ 2501900 h 3352800"/>
                <a:gd name="connsiteX2" fmla="*/ 38100 w 585539"/>
                <a:gd name="connsiteY2" fmla="*/ 2451100 h 3352800"/>
                <a:gd name="connsiteX3" fmla="*/ 50800 w 585539"/>
                <a:gd name="connsiteY3" fmla="*/ 2374900 h 3352800"/>
                <a:gd name="connsiteX4" fmla="*/ 63500 w 585539"/>
                <a:gd name="connsiteY4" fmla="*/ 2197100 h 3352800"/>
                <a:gd name="connsiteX5" fmla="*/ 76200 w 585539"/>
                <a:gd name="connsiteY5" fmla="*/ 2146300 h 3352800"/>
                <a:gd name="connsiteX6" fmla="*/ 88900 w 585539"/>
                <a:gd name="connsiteY6" fmla="*/ 2044700 h 3352800"/>
                <a:gd name="connsiteX7" fmla="*/ 101600 w 585539"/>
                <a:gd name="connsiteY7" fmla="*/ 1930400 h 3352800"/>
                <a:gd name="connsiteX8" fmla="*/ 127000 w 585539"/>
                <a:gd name="connsiteY8" fmla="*/ 1803400 h 3352800"/>
                <a:gd name="connsiteX9" fmla="*/ 152400 w 585539"/>
                <a:gd name="connsiteY9" fmla="*/ 1574800 h 3352800"/>
                <a:gd name="connsiteX10" fmla="*/ 165100 w 585539"/>
                <a:gd name="connsiteY10" fmla="*/ 1536700 h 3352800"/>
                <a:gd name="connsiteX11" fmla="*/ 190500 w 585539"/>
                <a:gd name="connsiteY11" fmla="*/ 1447800 h 3352800"/>
                <a:gd name="connsiteX12" fmla="*/ 215900 w 585539"/>
                <a:gd name="connsiteY12" fmla="*/ 1346200 h 3352800"/>
                <a:gd name="connsiteX13" fmla="*/ 228600 w 585539"/>
                <a:gd name="connsiteY13" fmla="*/ 1308100 h 3352800"/>
                <a:gd name="connsiteX14" fmla="*/ 254000 w 585539"/>
                <a:gd name="connsiteY14" fmla="*/ 1270000 h 3352800"/>
                <a:gd name="connsiteX15" fmla="*/ 266700 w 585539"/>
                <a:gd name="connsiteY15" fmla="*/ 1143000 h 3352800"/>
                <a:gd name="connsiteX16" fmla="*/ 279400 w 585539"/>
                <a:gd name="connsiteY16" fmla="*/ 1092200 h 3352800"/>
                <a:gd name="connsiteX17" fmla="*/ 292100 w 585539"/>
                <a:gd name="connsiteY17" fmla="*/ 977900 h 3352800"/>
                <a:gd name="connsiteX18" fmla="*/ 304800 w 585539"/>
                <a:gd name="connsiteY18" fmla="*/ 939800 h 3352800"/>
                <a:gd name="connsiteX19" fmla="*/ 317500 w 585539"/>
                <a:gd name="connsiteY19" fmla="*/ 889000 h 3352800"/>
                <a:gd name="connsiteX20" fmla="*/ 330200 w 585539"/>
                <a:gd name="connsiteY20" fmla="*/ 812800 h 3352800"/>
                <a:gd name="connsiteX21" fmla="*/ 368300 w 585539"/>
                <a:gd name="connsiteY21" fmla="*/ 685800 h 3352800"/>
                <a:gd name="connsiteX22" fmla="*/ 381000 w 585539"/>
                <a:gd name="connsiteY22" fmla="*/ 635000 h 3352800"/>
                <a:gd name="connsiteX23" fmla="*/ 406400 w 585539"/>
                <a:gd name="connsiteY23" fmla="*/ 558800 h 3352800"/>
                <a:gd name="connsiteX24" fmla="*/ 419100 w 585539"/>
                <a:gd name="connsiteY24" fmla="*/ 520700 h 3352800"/>
                <a:gd name="connsiteX25" fmla="*/ 431800 w 585539"/>
                <a:gd name="connsiteY25" fmla="*/ 469900 h 3352800"/>
                <a:gd name="connsiteX26" fmla="*/ 482600 w 585539"/>
                <a:gd name="connsiteY26" fmla="*/ 342900 h 3352800"/>
                <a:gd name="connsiteX27" fmla="*/ 520700 w 585539"/>
                <a:gd name="connsiteY27" fmla="*/ 215900 h 3352800"/>
                <a:gd name="connsiteX28" fmla="*/ 546100 w 585539"/>
                <a:gd name="connsiteY28" fmla="*/ 139700 h 3352800"/>
                <a:gd name="connsiteX29" fmla="*/ 571500 w 585539"/>
                <a:gd name="connsiteY29" fmla="*/ 50800 h 3352800"/>
                <a:gd name="connsiteX30" fmla="*/ 584200 w 585539"/>
                <a:gd name="connsiteY30" fmla="*/ 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539" h="3352800">
                  <a:moveTo>
                    <a:pt x="0" y="3352800"/>
                  </a:moveTo>
                  <a:cubicBezTo>
                    <a:pt x="1844" y="3258731"/>
                    <a:pt x="3060" y="2725303"/>
                    <a:pt x="25400" y="2501900"/>
                  </a:cubicBezTo>
                  <a:cubicBezTo>
                    <a:pt x="27137" y="2484532"/>
                    <a:pt x="34677" y="2468216"/>
                    <a:pt x="38100" y="2451100"/>
                  </a:cubicBezTo>
                  <a:cubicBezTo>
                    <a:pt x="43150" y="2425850"/>
                    <a:pt x="46567" y="2400300"/>
                    <a:pt x="50800" y="2374900"/>
                  </a:cubicBezTo>
                  <a:cubicBezTo>
                    <a:pt x="55033" y="2315633"/>
                    <a:pt x="56938" y="2256154"/>
                    <a:pt x="63500" y="2197100"/>
                  </a:cubicBezTo>
                  <a:cubicBezTo>
                    <a:pt x="65428" y="2179752"/>
                    <a:pt x="73331" y="2163517"/>
                    <a:pt x="76200" y="2146300"/>
                  </a:cubicBezTo>
                  <a:cubicBezTo>
                    <a:pt x="81811" y="2112634"/>
                    <a:pt x="84912" y="2078596"/>
                    <a:pt x="88900" y="2044700"/>
                  </a:cubicBezTo>
                  <a:cubicBezTo>
                    <a:pt x="93379" y="2006628"/>
                    <a:pt x="96534" y="1968398"/>
                    <a:pt x="101600" y="1930400"/>
                  </a:cubicBezTo>
                  <a:cubicBezTo>
                    <a:pt x="110497" y="1863674"/>
                    <a:pt x="112578" y="1861090"/>
                    <a:pt x="127000" y="1803400"/>
                  </a:cubicBezTo>
                  <a:cubicBezTo>
                    <a:pt x="132354" y="1744502"/>
                    <a:pt x="139525" y="1639176"/>
                    <a:pt x="152400" y="1574800"/>
                  </a:cubicBezTo>
                  <a:cubicBezTo>
                    <a:pt x="155025" y="1561673"/>
                    <a:pt x="161253" y="1549522"/>
                    <a:pt x="165100" y="1536700"/>
                  </a:cubicBezTo>
                  <a:cubicBezTo>
                    <a:pt x="173956" y="1507181"/>
                    <a:pt x="182559" y="1477579"/>
                    <a:pt x="190500" y="1447800"/>
                  </a:cubicBezTo>
                  <a:cubicBezTo>
                    <a:pt x="199495" y="1414070"/>
                    <a:pt x="204861" y="1379318"/>
                    <a:pt x="215900" y="1346200"/>
                  </a:cubicBezTo>
                  <a:cubicBezTo>
                    <a:pt x="220133" y="1333500"/>
                    <a:pt x="222613" y="1320074"/>
                    <a:pt x="228600" y="1308100"/>
                  </a:cubicBezTo>
                  <a:cubicBezTo>
                    <a:pt x="235426" y="1294448"/>
                    <a:pt x="245533" y="1282700"/>
                    <a:pt x="254000" y="1270000"/>
                  </a:cubicBezTo>
                  <a:cubicBezTo>
                    <a:pt x="258233" y="1227667"/>
                    <a:pt x="260683" y="1185117"/>
                    <a:pt x="266700" y="1143000"/>
                  </a:cubicBezTo>
                  <a:cubicBezTo>
                    <a:pt x="269168" y="1125721"/>
                    <a:pt x="276746" y="1109452"/>
                    <a:pt x="279400" y="1092200"/>
                  </a:cubicBezTo>
                  <a:cubicBezTo>
                    <a:pt x="285229" y="1054311"/>
                    <a:pt x="285798" y="1015713"/>
                    <a:pt x="292100" y="977900"/>
                  </a:cubicBezTo>
                  <a:cubicBezTo>
                    <a:pt x="294301" y="964695"/>
                    <a:pt x="301122" y="952672"/>
                    <a:pt x="304800" y="939800"/>
                  </a:cubicBezTo>
                  <a:cubicBezTo>
                    <a:pt x="309595" y="923017"/>
                    <a:pt x="314077" y="906116"/>
                    <a:pt x="317500" y="889000"/>
                  </a:cubicBezTo>
                  <a:cubicBezTo>
                    <a:pt x="322550" y="863750"/>
                    <a:pt x="325150" y="838050"/>
                    <a:pt x="330200" y="812800"/>
                  </a:cubicBezTo>
                  <a:cubicBezTo>
                    <a:pt x="350357" y="712014"/>
                    <a:pt x="335903" y="815390"/>
                    <a:pt x="368300" y="685800"/>
                  </a:cubicBezTo>
                  <a:cubicBezTo>
                    <a:pt x="372533" y="668867"/>
                    <a:pt x="375984" y="651718"/>
                    <a:pt x="381000" y="635000"/>
                  </a:cubicBezTo>
                  <a:cubicBezTo>
                    <a:pt x="388693" y="609355"/>
                    <a:pt x="397933" y="584200"/>
                    <a:pt x="406400" y="558800"/>
                  </a:cubicBezTo>
                  <a:cubicBezTo>
                    <a:pt x="410633" y="546100"/>
                    <a:pt x="415853" y="533687"/>
                    <a:pt x="419100" y="520700"/>
                  </a:cubicBezTo>
                  <a:cubicBezTo>
                    <a:pt x="423333" y="503767"/>
                    <a:pt x="426784" y="486618"/>
                    <a:pt x="431800" y="469900"/>
                  </a:cubicBezTo>
                  <a:cubicBezTo>
                    <a:pt x="482345" y="301418"/>
                    <a:pt x="431680" y="470201"/>
                    <a:pt x="482600" y="342900"/>
                  </a:cubicBezTo>
                  <a:cubicBezTo>
                    <a:pt x="518521" y="253097"/>
                    <a:pt x="498246" y="290748"/>
                    <a:pt x="520700" y="215900"/>
                  </a:cubicBezTo>
                  <a:cubicBezTo>
                    <a:pt x="528393" y="190255"/>
                    <a:pt x="537633" y="165100"/>
                    <a:pt x="546100" y="139700"/>
                  </a:cubicBezTo>
                  <a:cubicBezTo>
                    <a:pt x="576550" y="48349"/>
                    <a:pt x="539606" y="162428"/>
                    <a:pt x="571500" y="50800"/>
                  </a:cubicBezTo>
                  <a:cubicBezTo>
                    <a:pt x="585539" y="1665"/>
                    <a:pt x="584200" y="28307"/>
                    <a:pt x="58420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3" name="Group 282"/>
            <p:cNvGrpSpPr/>
            <p:nvPr/>
          </p:nvGrpSpPr>
          <p:grpSpPr>
            <a:xfrm>
              <a:off x="-333829" y="2743200"/>
              <a:ext cx="1153886" cy="1295400"/>
              <a:chOff x="-333829" y="2743200"/>
              <a:chExt cx="1153886" cy="1295400"/>
            </a:xfrm>
          </p:grpSpPr>
          <p:sp>
            <p:nvSpPr>
              <p:cNvPr id="284" name="Freeform 283"/>
              <p:cNvSpPr/>
              <p:nvPr/>
            </p:nvSpPr>
            <p:spPr>
              <a:xfrm>
                <a:off x="319314" y="2951239"/>
                <a:ext cx="493486" cy="454780"/>
              </a:xfrm>
              <a:custGeom>
                <a:avLst/>
                <a:gdLst>
                  <a:gd name="connsiteX0" fmla="*/ 43543 w 493486"/>
                  <a:gd name="connsiteY0" fmla="*/ 430590 h 454780"/>
                  <a:gd name="connsiteX1" fmla="*/ 130629 w 493486"/>
                  <a:gd name="connsiteY1" fmla="*/ 140304 h 454780"/>
                  <a:gd name="connsiteX2" fmla="*/ 449943 w 493486"/>
                  <a:gd name="connsiteY2" fmla="*/ 24190 h 454780"/>
                  <a:gd name="connsiteX3" fmla="*/ 391886 w 493486"/>
                  <a:gd name="connsiteY3" fmla="*/ 285447 h 454780"/>
                  <a:gd name="connsiteX4" fmla="*/ 43543 w 493486"/>
                  <a:gd name="connsiteY4" fmla="*/ 430590 h 45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486" h="454780">
                    <a:moveTo>
                      <a:pt x="43543" y="430590"/>
                    </a:moveTo>
                    <a:cubicBezTo>
                      <a:pt x="0" y="406400"/>
                      <a:pt x="62896" y="208037"/>
                      <a:pt x="130629" y="140304"/>
                    </a:cubicBezTo>
                    <a:cubicBezTo>
                      <a:pt x="198362" y="72571"/>
                      <a:pt x="406400" y="0"/>
                      <a:pt x="449943" y="24190"/>
                    </a:cubicBezTo>
                    <a:cubicBezTo>
                      <a:pt x="493486" y="48380"/>
                      <a:pt x="459619" y="212876"/>
                      <a:pt x="391886" y="285447"/>
                    </a:cubicBezTo>
                    <a:cubicBezTo>
                      <a:pt x="324153" y="358018"/>
                      <a:pt x="87086" y="454780"/>
                      <a:pt x="43543" y="43059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Freeform 284"/>
              <p:cNvSpPr/>
              <p:nvPr/>
            </p:nvSpPr>
            <p:spPr>
              <a:xfrm>
                <a:off x="372534" y="3398762"/>
                <a:ext cx="447523" cy="401561"/>
              </a:xfrm>
              <a:custGeom>
                <a:avLst/>
                <a:gdLst>
                  <a:gd name="connsiteX0" fmla="*/ 19352 w 447523"/>
                  <a:gd name="connsiteY0" fmla="*/ 26609 h 401561"/>
                  <a:gd name="connsiteX1" fmla="*/ 382209 w 447523"/>
                  <a:gd name="connsiteY1" fmla="*/ 171752 h 401561"/>
                  <a:gd name="connsiteX2" fmla="*/ 411237 w 447523"/>
                  <a:gd name="connsiteY2" fmla="*/ 374952 h 401561"/>
                  <a:gd name="connsiteX3" fmla="*/ 266095 w 447523"/>
                  <a:gd name="connsiteY3" fmla="*/ 331409 h 401561"/>
                  <a:gd name="connsiteX4" fmla="*/ 19352 w 447523"/>
                  <a:gd name="connsiteY4" fmla="*/ 26609 h 40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523" h="401561">
                    <a:moveTo>
                      <a:pt x="19352" y="26609"/>
                    </a:moveTo>
                    <a:cubicBezTo>
                      <a:pt x="38704" y="0"/>
                      <a:pt x="316895" y="113695"/>
                      <a:pt x="382209" y="171752"/>
                    </a:cubicBezTo>
                    <a:cubicBezTo>
                      <a:pt x="447523" y="229809"/>
                      <a:pt x="430589" y="348343"/>
                      <a:pt x="411237" y="374952"/>
                    </a:cubicBezTo>
                    <a:cubicBezTo>
                      <a:pt x="391885" y="401561"/>
                      <a:pt x="338666" y="387047"/>
                      <a:pt x="266095" y="331409"/>
                    </a:cubicBezTo>
                    <a:cubicBezTo>
                      <a:pt x="193524" y="275771"/>
                      <a:pt x="0" y="53218"/>
                      <a:pt x="19352" y="26609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Freeform 285"/>
              <p:cNvSpPr/>
              <p:nvPr/>
            </p:nvSpPr>
            <p:spPr>
              <a:xfrm>
                <a:off x="0" y="3458029"/>
                <a:ext cx="345924" cy="580571"/>
              </a:xfrm>
              <a:custGeom>
                <a:avLst/>
                <a:gdLst>
                  <a:gd name="connsiteX0" fmla="*/ 285447 w 345924"/>
                  <a:gd name="connsiteY0" fmla="*/ 99181 h 580571"/>
                  <a:gd name="connsiteX1" fmla="*/ 299962 w 345924"/>
                  <a:gd name="connsiteY1" fmla="*/ 433009 h 580571"/>
                  <a:gd name="connsiteX2" fmla="*/ 9676 w 345924"/>
                  <a:gd name="connsiteY2" fmla="*/ 520095 h 580571"/>
                  <a:gd name="connsiteX3" fmla="*/ 241904 w 345924"/>
                  <a:gd name="connsiteY3" fmla="*/ 70152 h 580571"/>
                  <a:gd name="connsiteX4" fmla="*/ 285447 w 345924"/>
                  <a:gd name="connsiteY4" fmla="*/ 99181 h 58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4" h="580571">
                    <a:moveTo>
                      <a:pt x="285447" y="99181"/>
                    </a:moveTo>
                    <a:cubicBezTo>
                      <a:pt x="295123" y="159657"/>
                      <a:pt x="345924" y="362857"/>
                      <a:pt x="299962" y="433009"/>
                    </a:cubicBezTo>
                    <a:cubicBezTo>
                      <a:pt x="254000" y="503161"/>
                      <a:pt x="19352" y="580571"/>
                      <a:pt x="9676" y="520095"/>
                    </a:cubicBezTo>
                    <a:cubicBezTo>
                      <a:pt x="0" y="459619"/>
                      <a:pt x="200780" y="140304"/>
                      <a:pt x="241904" y="70152"/>
                    </a:cubicBezTo>
                    <a:cubicBezTo>
                      <a:pt x="283028" y="0"/>
                      <a:pt x="275771" y="38705"/>
                      <a:pt x="285447" y="99181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/>
              <p:cNvSpPr/>
              <p:nvPr/>
            </p:nvSpPr>
            <p:spPr>
              <a:xfrm>
                <a:off x="76200" y="2743200"/>
                <a:ext cx="239486" cy="609600"/>
              </a:xfrm>
              <a:custGeom>
                <a:avLst/>
                <a:gdLst>
                  <a:gd name="connsiteX0" fmla="*/ 220133 w 239486"/>
                  <a:gd name="connsiteY0" fmla="*/ 544286 h 609600"/>
                  <a:gd name="connsiteX1" fmla="*/ 205619 w 239486"/>
                  <a:gd name="connsiteY1" fmla="*/ 123371 h 609600"/>
                  <a:gd name="connsiteX2" fmla="*/ 16933 w 239486"/>
                  <a:gd name="connsiteY2" fmla="*/ 65314 h 609600"/>
                  <a:gd name="connsiteX3" fmla="*/ 104019 w 239486"/>
                  <a:gd name="connsiteY3" fmla="*/ 515257 h 609600"/>
                  <a:gd name="connsiteX4" fmla="*/ 220133 w 239486"/>
                  <a:gd name="connsiteY4" fmla="*/ 54428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486" h="609600">
                    <a:moveTo>
                      <a:pt x="220133" y="544286"/>
                    </a:moveTo>
                    <a:cubicBezTo>
                      <a:pt x="237066" y="478972"/>
                      <a:pt x="239486" y="203200"/>
                      <a:pt x="205619" y="123371"/>
                    </a:cubicBezTo>
                    <a:cubicBezTo>
                      <a:pt x="171752" y="43542"/>
                      <a:pt x="33866" y="0"/>
                      <a:pt x="16933" y="65314"/>
                    </a:cubicBezTo>
                    <a:cubicBezTo>
                      <a:pt x="0" y="130628"/>
                      <a:pt x="67733" y="430590"/>
                      <a:pt x="104019" y="515257"/>
                    </a:cubicBezTo>
                    <a:cubicBezTo>
                      <a:pt x="140305" y="599924"/>
                      <a:pt x="203200" y="609600"/>
                      <a:pt x="220133" y="544286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/>
              <p:cNvSpPr/>
              <p:nvPr/>
            </p:nvSpPr>
            <p:spPr>
              <a:xfrm>
                <a:off x="-333829" y="3302000"/>
                <a:ext cx="529771" cy="249162"/>
              </a:xfrm>
              <a:custGeom>
                <a:avLst/>
                <a:gdLst>
                  <a:gd name="connsiteX0" fmla="*/ 508000 w 529771"/>
                  <a:gd name="connsiteY0" fmla="*/ 50800 h 249162"/>
                  <a:gd name="connsiteX1" fmla="*/ 304800 w 529771"/>
                  <a:gd name="connsiteY1" fmla="*/ 7257 h 249162"/>
                  <a:gd name="connsiteX2" fmla="*/ 29029 w 529771"/>
                  <a:gd name="connsiteY2" fmla="*/ 94343 h 249162"/>
                  <a:gd name="connsiteX3" fmla="*/ 130629 w 529771"/>
                  <a:gd name="connsiteY3" fmla="*/ 239486 h 249162"/>
                  <a:gd name="connsiteX4" fmla="*/ 435429 w 529771"/>
                  <a:gd name="connsiteY4" fmla="*/ 152400 h 249162"/>
                  <a:gd name="connsiteX5" fmla="*/ 508000 w 529771"/>
                  <a:gd name="connsiteY5" fmla="*/ 50800 h 24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771" h="249162">
                    <a:moveTo>
                      <a:pt x="508000" y="50800"/>
                    </a:moveTo>
                    <a:cubicBezTo>
                      <a:pt x="486229" y="26610"/>
                      <a:pt x="384628" y="0"/>
                      <a:pt x="304800" y="7257"/>
                    </a:cubicBezTo>
                    <a:cubicBezTo>
                      <a:pt x="224972" y="14514"/>
                      <a:pt x="58058" y="55638"/>
                      <a:pt x="29029" y="94343"/>
                    </a:cubicBezTo>
                    <a:cubicBezTo>
                      <a:pt x="0" y="133048"/>
                      <a:pt x="62896" y="229810"/>
                      <a:pt x="130629" y="239486"/>
                    </a:cubicBezTo>
                    <a:cubicBezTo>
                      <a:pt x="198362" y="249162"/>
                      <a:pt x="372534" y="183848"/>
                      <a:pt x="435429" y="152400"/>
                    </a:cubicBezTo>
                    <a:cubicBezTo>
                      <a:pt x="498324" y="120952"/>
                      <a:pt x="529771" y="74990"/>
                      <a:pt x="508000" y="508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Freeform 288"/>
              <p:cNvSpPr/>
              <p:nvPr/>
            </p:nvSpPr>
            <p:spPr>
              <a:xfrm>
                <a:off x="228600" y="3276600"/>
                <a:ext cx="165330" cy="173759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1" name="Group 270"/>
          <p:cNvGrpSpPr/>
          <p:nvPr/>
        </p:nvGrpSpPr>
        <p:grpSpPr>
          <a:xfrm rot="21179016" flipH="1">
            <a:off x="7467600" y="3733800"/>
            <a:ext cx="1066800" cy="2743200"/>
            <a:chOff x="251953" y="3962400"/>
            <a:chExt cx="1146052" cy="2895600"/>
          </a:xfrm>
        </p:grpSpPr>
        <p:sp>
          <p:nvSpPr>
            <p:cNvPr id="272" name="Freeform 271"/>
            <p:cNvSpPr/>
            <p:nvPr/>
          </p:nvSpPr>
          <p:spPr>
            <a:xfrm>
              <a:off x="838200" y="4608285"/>
              <a:ext cx="145143" cy="2249715"/>
            </a:xfrm>
            <a:custGeom>
              <a:avLst/>
              <a:gdLst>
                <a:gd name="connsiteX0" fmla="*/ 145143 w 145143"/>
                <a:gd name="connsiteY0" fmla="*/ 2249715 h 2249715"/>
                <a:gd name="connsiteX1" fmla="*/ 130629 w 145143"/>
                <a:gd name="connsiteY1" fmla="*/ 1349829 h 2249715"/>
                <a:gd name="connsiteX2" fmla="*/ 116114 w 145143"/>
                <a:gd name="connsiteY2" fmla="*/ 1262743 h 2249715"/>
                <a:gd name="connsiteX3" fmla="*/ 101600 w 145143"/>
                <a:gd name="connsiteY3" fmla="*/ 1117600 h 2249715"/>
                <a:gd name="connsiteX4" fmla="*/ 72572 w 145143"/>
                <a:gd name="connsiteY4" fmla="*/ 870858 h 2249715"/>
                <a:gd name="connsiteX5" fmla="*/ 58057 w 145143"/>
                <a:gd name="connsiteY5" fmla="*/ 812800 h 2249715"/>
                <a:gd name="connsiteX6" fmla="*/ 43543 w 145143"/>
                <a:gd name="connsiteY6" fmla="*/ 217715 h 2249715"/>
                <a:gd name="connsiteX7" fmla="*/ 14514 w 145143"/>
                <a:gd name="connsiteY7" fmla="*/ 72572 h 2249715"/>
                <a:gd name="connsiteX8" fmla="*/ 0 w 145143"/>
                <a:gd name="connsiteY8" fmla="*/ 0 h 224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143" h="2249715">
                  <a:moveTo>
                    <a:pt x="145143" y="2249715"/>
                  </a:moveTo>
                  <a:cubicBezTo>
                    <a:pt x="140305" y="1949753"/>
                    <a:pt x="139449" y="1649700"/>
                    <a:pt x="130629" y="1349829"/>
                  </a:cubicBezTo>
                  <a:cubicBezTo>
                    <a:pt x="129764" y="1320413"/>
                    <a:pt x="119764" y="1291945"/>
                    <a:pt x="116114" y="1262743"/>
                  </a:cubicBezTo>
                  <a:cubicBezTo>
                    <a:pt x="110083" y="1214496"/>
                    <a:pt x="106690" y="1165955"/>
                    <a:pt x="101600" y="1117600"/>
                  </a:cubicBezTo>
                  <a:cubicBezTo>
                    <a:pt x="98271" y="1085971"/>
                    <a:pt x="78727" y="907787"/>
                    <a:pt x="72572" y="870858"/>
                  </a:cubicBezTo>
                  <a:cubicBezTo>
                    <a:pt x="69292" y="851181"/>
                    <a:pt x="62895" y="832153"/>
                    <a:pt x="58057" y="812800"/>
                  </a:cubicBezTo>
                  <a:cubicBezTo>
                    <a:pt x="53219" y="614438"/>
                    <a:pt x="51803" y="415964"/>
                    <a:pt x="43543" y="217715"/>
                  </a:cubicBezTo>
                  <a:cubicBezTo>
                    <a:pt x="38209" y="89689"/>
                    <a:pt x="34775" y="153615"/>
                    <a:pt x="14514" y="72572"/>
                  </a:cubicBezTo>
                  <a:cubicBezTo>
                    <a:pt x="8531" y="48639"/>
                    <a:pt x="0" y="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3" name="Group 272"/>
            <p:cNvGrpSpPr/>
            <p:nvPr/>
          </p:nvGrpSpPr>
          <p:grpSpPr>
            <a:xfrm>
              <a:off x="251953" y="3962400"/>
              <a:ext cx="1146052" cy="1232505"/>
              <a:chOff x="251953" y="3962400"/>
              <a:chExt cx="1146052" cy="1232505"/>
            </a:xfrm>
          </p:grpSpPr>
          <p:sp>
            <p:nvSpPr>
              <p:cNvPr id="274" name="Freeform 273"/>
              <p:cNvSpPr/>
              <p:nvPr/>
            </p:nvSpPr>
            <p:spPr>
              <a:xfrm>
                <a:off x="914400" y="4038600"/>
                <a:ext cx="336248" cy="609600"/>
              </a:xfrm>
              <a:custGeom>
                <a:avLst/>
                <a:gdLst>
                  <a:gd name="connsiteX0" fmla="*/ 7257 w 336248"/>
                  <a:gd name="connsiteY0" fmla="*/ 556381 h 609600"/>
                  <a:gd name="connsiteX1" fmla="*/ 254000 w 336248"/>
                  <a:gd name="connsiteY1" fmla="*/ 33867 h 609600"/>
                  <a:gd name="connsiteX2" fmla="*/ 297543 w 336248"/>
                  <a:gd name="connsiteY2" fmla="*/ 353181 h 609600"/>
                  <a:gd name="connsiteX3" fmla="*/ 7257 w 336248"/>
                  <a:gd name="connsiteY3" fmla="*/ 55638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248" h="609600">
                    <a:moveTo>
                      <a:pt x="7257" y="556381"/>
                    </a:moveTo>
                    <a:cubicBezTo>
                      <a:pt x="0" y="503162"/>
                      <a:pt x="205619" y="67734"/>
                      <a:pt x="254000" y="33867"/>
                    </a:cubicBezTo>
                    <a:cubicBezTo>
                      <a:pt x="302381" y="0"/>
                      <a:pt x="336248" y="261257"/>
                      <a:pt x="297543" y="353181"/>
                    </a:cubicBezTo>
                    <a:cubicBezTo>
                      <a:pt x="258838" y="445105"/>
                      <a:pt x="14514" y="609600"/>
                      <a:pt x="7257" y="556381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Freeform 274"/>
              <p:cNvSpPr/>
              <p:nvPr/>
            </p:nvSpPr>
            <p:spPr>
              <a:xfrm rot="2164879">
                <a:off x="851301" y="4635441"/>
                <a:ext cx="546704" cy="222552"/>
              </a:xfrm>
              <a:custGeom>
                <a:avLst/>
                <a:gdLst>
                  <a:gd name="connsiteX0" fmla="*/ 12095 w 546704"/>
                  <a:gd name="connsiteY0" fmla="*/ 120952 h 222552"/>
                  <a:gd name="connsiteX1" fmla="*/ 403981 w 546704"/>
                  <a:gd name="connsiteY1" fmla="*/ 4838 h 222552"/>
                  <a:gd name="connsiteX2" fmla="*/ 534609 w 546704"/>
                  <a:gd name="connsiteY2" fmla="*/ 149981 h 222552"/>
                  <a:gd name="connsiteX3" fmla="*/ 331409 w 546704"/>
                  <a:gd name="connsiteY3" fmla="*/ 222552 h 222552"/>
                  <a:gd name="connsiteX4" fmla="*/ 12095 w 546704"/>
                  <a:gd name="connsiteY4" fmla="*/ 120952 h 22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704" h="222552">
                    <a:moveTo>
                      <a:pt x="12095" y="120952"/>
                    </a:moveTo>
                    <a:cubicBezTo>
                      <a:pt x="24190" y="84666"/>
                      <a:pt x="316895" y="0"/>
                      <a:pt x="403981" y="4838"/>
                    </a:cubicBezTo>
                    <a:cubicBezTo>
                      <a:pt x="491067" y="9676"/>
                      <a:pt x="546704" y="113695"/>
                      <a:pt x="534609" y="149981"/>
                    </a:cubicBezTo>
                    <a:cubicBezTo>
                      <a:pt x="522514" y="186267"/>
                      <a:pt x="420914" y="222552"/>
                      <a:pt x="331409" y="222552"/>
                    </a:cubicBezTo>
                    <a:cubicBezTo>
                      <a:pt x="241904" y="222552"/>
                      <a:pt x="0" y="157238"/>
                      <a:pt x="12095" y="120952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770466" y="3962400"/>
                <a:ext cx="220134" cy="599924"/>
              </a:xfrm>
              <a:custGeom>
                <a:avLst/>
                <a:gdLst>
                  <a:gd name="connsiteX0" fmla="*/ 130629 w 220134"/>
                  <a:gd name="connsiteY0" fmla="*/ 561219 h 599924"/>
                  <a:gd name="connsiteX1" fmla="*/ 203201 w 220134"/>
                  <a:gd name="connsiteY1" fmla="*/ 140305 h 599924"/>
                  <a:gd name="connsiteX2" fmla="*/ 29029 w 220134"/>
                  <a:gd name="connsiteY2" fmla="*/ 38705 h 599924"/>
                  <a:gd name="connsiteX3" fmla="*/ 29029 w 220134"/>
                  <a:gd name="connsiteY3" fmla="*/ 372533 h 599924"/>
                  <a:gd name="connsiteX4" fmla="*/ 130629 w 220134"/>
                  <a:gd name="connsiteY4" fmla="*/ 561219 h 59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134" h="599924">
                    <a:moveTo>
                      <a:pt x="130629" y="561219"/>
                    </a:moveTo>
                    <a:cubicBezTo>
                      <a:pt x="159658" y="522514"/>
                      <a:pt x="220134" y="227391"/>
                      <a:pt x="203201" y="140305"/>
                    </a:cubicBezTo>
                    <a:cubicBezTo>
                      <a:pt x="186268" y="53219"/>
                      <a:pt x="58058" y="0"/>
                      <a:pt x="29029" y="38705"/>
                    </a:cubicBezTo>
                    <a:cubicBezTo>
                      <a:pt x="0" y="77410"/>
                      <a:pt x="14515" y="283028"/>
                      <a:pt x="29029" y="372533"/>
                    </a:cubicBezTo>
                    <a:cubicBezTo>
                      <a:pt x="43543" y="462038"/>
                      <a:pt x="101600" y="599924"/>
                      <a:pt x="130629" y="561219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Freeform 276"/>
              <p:cNvSpPr/>
              <p:nvPr/>
            </p:nvSpPr>
            <p:spPr>
              <a:xfrm rot="18853926">
                <a:off x="220543" y="4625991"/>
                <a:ext cx="689428" cy="268513"/>
              </a:xfrm>
              <a:custGeom>
                <a:avLst/>
                <a:gdLst>
                  <a:gd name="connsiteX0" fmla="*/ 595085 w 689428"/>
                  <a:gd name="connsiteY0" fmla="*/ 152399 h 268513"/>
                  <a:gd name="connsiteX1" fmla="*/ 333828 w 689428"/>
                  <a:gd name="connsiteY1" fmla="*/ 7257 h 268513"/>
                  <a:gd name="connsiteX2" fmla="*/ 14514 w 689428"/>
                  <a:gd name="connsiteY2" fmla="*/ 108857 h 268513"/>
                  <a:gd name="connsiteX3" fmla="*/ 246743 w 689428"/>
                  <a:gd name="connsiteY3" fmla="*/ 253999 h 268513"/>
                  <a:gd name="connsiteX4" fmla="*/ 624114 w 689428"/>
                  <a:gd name="connsiteY4" fmla="*/ 195942 h 268513"/>
                  <a:gd name="connsiteX5" fmla="*/ 595085 w 689428"/>
                  <a:gd name="connsiteY5" fmla="*/ 152399 h 26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428" h="268513">
                    <a:moveTo>
                      <a:pt x="595085" y="152399"/>
                    </a:moveTo>
                    <a:cubicBezTo>
                      <a:pt x="546704" y="120952"/>
                      <a:pt x="430590" y="14514"/>
                      <a:pt x="333828" y="7257"/>
                    </a:cubicBezTo>
                    <a:cubicBezTo>
                      <a:pt x="237066" y="0"/>
                      <a:pt x="29028" y="67733"/>
                      <a:pt x="14514" y="108857"/>
                    </a:cubicBezTo>
                    <a:cubicBezTo>
                      <a:pt x="0" y="149981"/>
                      <a:pt x="145143" y="239485"/>
                      <a:pt x="246743" y="253999"/>
                    </a:cubicBezTo>
                    <a:cubicBezTo>
                      <a:pt x="348343" y="268513"/>
                      <a:pt x="558800" y="212875"/>
                      <a:pt x="624114" y="195942"/>
                    </a:cubicBezTo>
                    <a:cubicBezTo>
                      <a:pt x="689428" y="179009"/>
                      <a:pt x="643466" y="183846"/>
                      <a:pt x="595085" y="152399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reeform 277"/>
              <p:cNvSpPr/>
              <p:nvPr/>
            </p:nvSpPr>
            <p:spPr>
              <a:xfrm>
                <a:off x="685800" y="4648200"/>
                <a:ext cx="249161" cy="546705"/>
              </a:xfrm>
              <a:custGeom>
                <a:avLst/>
                <a:gdLst>
                  <a:gd name="connsiteX0" fmla="*/ 152400 w 249161"/>
                  <a:gd name="connsiteY0" fmla="*/ 4838 h 546705"/>
                  <a:gd name="connsiteX1" fmla="*/ 7257 w 249161"/>
                  <a:gd name="connsiteY1" fmla="*/ 280610 h 546705"/>
                  <a:gd name="connsiteX2" fmla="*/ 108857 w 249161"/>
                  <a:gd name="connsiteY2" fmla="*/ 541867 h 546705"/>
                  <a:gd name="connsiteX3" fmla="*/ 239485 w 249161"/>
                  <a:gd name="connsiteY3" fmla="*/ 251581 h 546705"/>
                  <a:gd name="connsiteX4" fmla="*/ 152400 w 249161"/>
                  <a:gd name="connsiteY4" fmla="*/ 4838 h 54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161" h="546705">
                    <a:moveTo>
                      <a:pt x="152400" y="4838"/>
                    </a:moveTo>
                    <a:cubicBezTo>
                      <a:pt x="113695" y="9676"/>
                      <a:pt x="14514" y="191105"/>
                      <a:pt x="7257" y="280610"/>
                    </a:cubicBezTo>
                    <a:cubicBezTo>
                      <a:pt x="0" y="370115"/>
                      <a:pt x="70152" y="546705"/>
                      <a:pt x="108857" y="541867"/>
                    </a:cubicBezTo>
                    <a:cubicBezTo>
                      <a:pt x="147562" y="537029"/>
                      <a:pt x="229809" y="343505"/>
                      <a:pt x="239485" y="251581"/>
                    </a:cubicBezTo>
                    <a:cubicBezTo>
                      <a:pt x="249161" y="159657"/>
                      <a:pt x="191105" y="0"/>
                      <a:pt x="152400" y="4838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Freeform 278"/>
              <p:cNvSpPr/>
              <p:nvPr/>
            </p:nvSpPr>
            <p:spPr>
              <a:xfrm rot="21184357">
                <a:off x="251953" y="4146816"/>
                <a:ext cx="556381" cy="420915"/>
              </a:xfrm>
              <a:custGeom>
                <a:avLst/>
                <a:gdLst>
                  <a:gd name="connsiteX0" fmla="*/ 553962 w 556381"/>
                  <a:gd name="connsiteY0" fmla="*/ 377372 h 420915"/>
                  <a:gd name="connsiteX1" fmla="*/ 263676 w 556381"/>
                  <a:gd name="connsiteY1" fmla="*/ 58057 h 420915"/>
                  <a:gd name="connsiteX2" fmla="*/ 2419 w 556381"/>
                  <a:gd name="connsiteY2" fmla="*/ 43543 h 420915"/>
                  <a:gd name="connsiteX3" fmla="*/ 249162 w 556381"/>
                  <a:gd name="connsiteY3" fmla="*/ 319314 h 420915"/>
                  <a:gd name="connsiteX4" fmla="*/ 553962 w 556381"/>
                  <a:gd name="connsiteY4" fmla="*/ 377372 h 4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381" h="420915">
                    <a:moveTo>
                      <a:pt x="553962" y="377372"/>
                    </a:moveTo>
                    <a:cubicBezTo>
                      <a:pt x="556381" y="333829"/>
                      <a:pt x="355600" y="113695"/>
                      <a:pt x="263676" y="58057"/>
                    </a:cubicBezTo>
                    <a:cubicBezTo>
                      <a:pt x="171752" y="2419"/>
                      <a:pt x="4838" y="0"/>
                      <a:pt x="2419" y="43543"/>
                    </a:cubicBezTo>
                    <a:cubicBezTo>
                      <a:pt x="0" y="87086"/>
                      <a:pt x="154819" y="258838"/>
                      <a:pt x="249162" y="319314"/>
                    </a:cubicBezTo>
                    <a:cubicBezTo>
                      <a:pt x="343505" y="379790"/>
                      <a:pt x="551543" y="420915"/>
                      <a:pt x="553962" y="377372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>
              <a:xfrm>
                <a:off x="762000" y="4495800"/>
                <a:ext cx="165330" cy="173759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0" name="Group 289"/>
          <p:cNvGrpSpPr/>
          <p:nvPr/>
        </p:nvGrpSpPr>
        <p:grpSpPr>
          <a:xfrm>
            <a:off x="152400" y="2895600"/>
            <a:ext cx="1230695" cy="4089676"/>
            <a:chOff x="-333829" y="2743200"/>
            <a:chExt cx="1230695" cy="4089676"/>
          </a:xfrm>
        </p:grpSpPr>
        <p:sp>
          <p:nvSpPr>
            <p:cNvPr id="291" name="Freeform 290"/>
            <p:cNvSpPr/>
            <p:nvPr/>
          </p:nvSpPr>
          <p:spPr>
            <a:xfrm rot="184109" flipH="1">
              <a:off x="311327" y="3480076"/>
              <a:ext cx="585539" cy="3352800"/>
            </a:xfrm>
            <a:custGeom>
              <a:avLst/>
              <a:gdLst>
                <a:gd name="connsiteX0" fmla="*/ 0 w 585539"/>
                <a:gd name="connsiteY0" fmla="*/ 3352800 h 3352800"/>
                <a:gd name="connsiteX1" fmla="*/ 25400 w 585539"/>
                <a:gd name="connsiteY1" fmla="*/ 2501900 h 3352800"/>
                <a:gd name="connsiteX2" fmla="*/ 38100 w 585539"/>
                <a:gd name="connsiteY2" fmla="*/ 2451100 h 3352800"/>
                <a:gd name="connsiteX3" fmla="*/ 50800 w 585539"/>
                <a:gd name="connsiteY3" fmla="*/ 2374900 h 3352800"/>
                <a:gd name="connsiteX4" fmla="*/ 63500 w 585539"/>
                <a:gd name="connsiteY4" fmla="*/ 2197100 h 3352800"/>
                <a:gd name="connsiteX5" fmla="*/ 76200 w 585539"/>
                <a:gd name="connsiteY5" fmla="*/ 2146300 h 3352800"/>
                <a:gd name="connsiteX6" fmla="*/ 88900 w 585539"/>
                <a:gd name="connsiteY6" fmla="*/ 2044700 h 3352800"/>
                <a:gd name="connsiteX7" fmla="*/ 101600 w 585539"/>
                <a:gd name="connsiteY7" fmla="*/ 1930400 h 3352800"/>
                <a:gd name="connsiteX8" fmla="*/ 127000 w 585539"/>
                <a:gd name="connsiteY8" fmla="*/ 1803400 h 3352800"/>
                <a:gd name="connsiteX9" fmla="*/ 152400 w 585539"/>
                <a:gd name="connsiteY9" fmla="*/ 1574800 h 3352800"/>
                <a:gd name="connsiteX10" fmla="*/ 165100 w 585539"/>
                <a:gd name="connsiteY10" fmla="*/ 1536700 h 3352800"/>
                <a:gd name="connsiteX11" fmla="*/ 190500 w 585539"/>
                <a:gd name="connsiteY11" fmla="*/ 1447800 h 3352800"/>
                <a:gd name="connsiteX12" fmla="*/ 215900 w 585539"/>
                <a:gd name="connsiteY12" fmla="*/ 1346200 h 3352800"/>
                <a:gd name="connsiteX13" fmla="*/ 228600 w 585539"/>
                <a:gd name="connsiteY13" fmla="*/ 1308100 h 3352800"/>
                <a:gd name="connsiteX14" fmla="*/ 254000 w 585539"/>
                <a:gd name="connsiteY14" fmla="*/ 1270000 h 3352800"/>
                <a:gd name="connsiteX15" fmla="*/ 266700 w 585539"/>
                <a:gd name="connsiteY15" fmla="*/ 1143000 h 3352800"/>
                <a:gd name="connsiteX16" fmla="*/ 279400 w 585539"/>
                <a:gd name="connsiteY16" fmla="*/ 1092200 h 3352800"/>
                <a:gd name="connsiteX17" fmla="*/ 292100 w 585539"/>
                <a:gd name="connsiteY17" fmla="*/ 977900 h 3352800"/>
                <a:gd name="connsiteX18" fmla="*/ 304800 w 585539"/>
                <a:gd name="connsiteY18" fmla="*/ 939800 h 3352800"/>
                <a:gd name="connsiteX19" fmla="*/ 317500 w 585539"/>
                <a:gd name="connsiteY19" fmla="*/ 889000 h 3352800"/>
                <a:gd name="connsiteX20" fmla="*/ 330200 w 585539"/>
                <a:gd name="connsiteY20" fmla="*/ 812800 h 3352800"/>
                <a:gd name="connsiteX21" fmla="*/ 368300 w 585539"/>
                <a:gd name="connsiteY21" fmla="*/ 685800 h 3352800"/>
                <a:gd name="connsiteX22" fmla="*/ 381000 w 585539"/>
                <a:gd name="connsiteY22" fmla="*/ 635000 h 3352800"/>
                <a:gd name="connsiteX23" fmla="*/ 406400 w 585539"/>
                <a:gd name="connsiteY23" fmla="*/ 558800 h 3352800"/>
                <a:gd name="connsiteX24" fmla="*/ 419100 w 585539"/>
                <a:gd name="connsiteY24" fmla="*/ 520700 h 3352800"/>
                <a:gd name="connsiteX25" fmla="*/ 431800 w 585539"/>
                <a:gd name="connsiteY25" fmla="*/ 469900 h 3352800"/>
                <a:gd name="connsiteX26" fmla="*/ 482600 w 585539"/>
                <a:gd name="connsiteY26" fmla="*/ 342900 h 3352800"/>
                <a:gd name="connsiteX27" fmla="*/ 520700 w 585539"/>
                <a:gd name="connsiteY27" fmla="*/ 215900 h 3352800"/>
                <a:gd name="connsiteX28" fmla="*/ 546100 w 585539"/>
                <a:gd name="connsiteY28" fmla="*/ 139700 h 3352800"/>
                <a:gd name="connsiteX29" fmla="*/ 571500 w 585539"/>
                <a:gd name="connsiteY29" fmla="*/ 50800 h 3352800"/>
                <a:gd name="connsiteX30" fmla="*/ 584200 w 585539"/>
                <a:gd name="connsiteY30" fmla="*/ 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539" h="3352800">
                  <a:moveTo>
                    <a:pt x="0" y="3352800"/>
                  </a:moveTo>
                  <a:cubicBezTo>
                    <a:pt x="1844" y="3258731"/>
                    <a:pt x="3060" y="2725303"/>
                    <a:pt x="25400" y="2501900"/>
                  </a:cubicBezTo>
                  <a:cubicBezTo>
                    <a:pt x="27137" y="2484532"/>
                    <a:pt x="34677" y="2468216"/>
                    <a:pt x="38100" y="2451100"/>
                  </a:cubicBezTo>
                  <a:cubicBezTo>
                    <a:pt x="43150" y="2425850"/>
                    <a:pt x="46567" y="2400300"/>
                    <a:pt x="50800" y="2374900"/>
                  </a:cubicBezTo>
                  <a:cubicBezTo>
                    <a:pt x="55033" y="2315633"/>
                    <a:pt x="56938" y="2256154"/>
                    <a:pt x="63500" y="2197100"/>
                  </a:cubicBezTo>
                  <a:cubicBezTo>
                    <a:pt x="65428" y="2179752"/>
                    <a:pt x="73331" y="2163517"/>
                    <a:pt x="76200" y="2146300"/>
                  </a:cubicBezTo>
                  <a:cubicBezTo>
                    <a:pt x="81811" y="2112634"/>
                    <a:pt x="84912" y="2078596"/>
                    <a:pt x="88900" y="2044700"/>
                  </a:cubicBezTo>
                  <a:cubicBezTo>
                    <a:pt x="93379" y="2006628"/>
                    <a:pt x="96534" y="1968398"/>
                    <a:pt x="101600" y="1930400"/>
                  </a:cubicBezTo>
                  <a:cubicBezTo>
                    <a:pt x="110497" y="1863674"/>
                    <a:pt x="112578" y="1861090"/>
                    <a:pt x="127000" y="1803400"/>
                  </a:cubicBezTo>
                  <a:cubicBezTo>
                    <a:pt x="132354" y="1744502"/>
                    <a:pt x="139525" y="1639176"/>
                    <a:pt x="152400" y="1574800"/>
                  </a:cubicBezTo>
                  <a:cubicBezTo>
                    <a:pt x="155025" y="1561673"/>
                    <a:pt x="161253" y="1549522"/>
                    <a:pt x="165100" y="1536700"/>
                  </a:cubicBezTo>
                  <a:cubicBezTo>
                    <a:pt x="173956" y="1507181"/>
                    <a:pt x="182559" y="1477579"/>
                    <a:pt x="190500" y="1447800"/>
                  </a:cubicBezTo>
                  <a:cubicBezTo>
                    <a:pt x="199495" y="1414070"/>
                    <a:pt x="204861" y="1379318"/>
                    <a:pt x="215900" y="1346200"/>
                  </a:cubicBezTo>
                  <a:cubicBezTo>
                    <a:pt x="220133" y="1333500"/>
                    <a:pt x="222613" y="1320074"/>
                    <a:pt x="228600" y="1308100"/>
                  </a:cubicBezTo>
                  <a:cubicBezTo>
                    <a:pt x="235426" y="1294448"/>
                    <a:pt x="245533" y="1282700"/>
                    <a:pt x="254000" y="1270000"/>
                  </a:cubicBezTo>
                  <a:cubicBezTo>
                    <a:pt x="258233" y="1227667"/>
                    <a:pt x="260683" y="1185117"/>
                    <a:pt x="266700" y="1143000"/>
                  </a:cubicBezTo>
                  <a:cubicBezTo>
                    <a:pt x="269168" y="1125721"/>
                    <a:pt x="276746" y="1109452"/>
                    <a:pt x="279400" y="1092200"/>
                  </a:cubicBezTo>
                  <a:cubicBezTo>
                    <a:pt x="285229" y="1054311"/>
                    <a:pt x="285798" y="1015713"/>
                    <a:pt x="292100" y="977900"/>
                  </a:cubicBezTo>
                  <a:cubicBezTo>
                    <a:pt x="294301" y="964695"/>
                    <a:pt x="301122" y="952672"/>
                    <a:pt x="304800" y="939800"/>
                  </a:cubicBezTo>
                  <a:cubicBezTo>
                    <a:pt x="309595" y="923017"/>
                    <a:pt x="314077" y="906116"/>
                    <a:pt x="317500" y="889000"/>
                  </a:cubicBezTo>
                  <a:cubicBezTo>
                    <a:pt x="322550" y="863750"/>
                    <a:pt x="325150" y="838050"/>
                    <a:pt x="330200" y="812800"/>
                  </a:cubicBezTo>
                  <a:cubicBezTo>
                    <a:pt x="350357" y="712014"/>
                    <a:pt x="335903" y="815390"/>
                    <a:pt x="368300" y="685800"/>
                  </a:cubicBezTo>
                  <a:cubicBezTo>
                    <a:pt x="372533" y="668867"/>
                    <a:pt x="375984" y="651718"/>
                    <a:pt x="381000" y="635000"/>
                  </a:cubicBezTo>
                  <a:cubicBezTo>
                    <a:pt x="388693" y="609355"/>
                    <a:pt x="397933" y="584200"/>
                    <a:pt x="406400" y="558800"/>
                  </a:cubicBezTo>
                  <a:cubicBezTo>
                    <a:pt x="410633" y="546100"/>
                    <a:pt x="415853" y="533687"/>
                    <a:pt x="419100" y="520700"/>
                  </a:cubicBezTo>
                  <a:cubicBezTo>
                    <a:pt x="423333" y="503767"/>
                    <a:pt x="426784" y="486618"/>
                    <a:pt x="431800" y="469900"/>
                  </a:cubicBezTo>
                  <a:cubicBezTo>
                    <a:pt x="482345" y="301418"/>
                    <a:pt x="431680" y="470201"/>
                    <a:pt x="482600" y="342900"/>
                  </a:cubicBezTo>
                  <a:cubicBezTo>
                    <a:pt x="518521" y="253097"/>
                    <a:pt x="498246" y="290748"/>
                    <a:pt x="520700" y="215900"/>
                  </a:cubicBezTo>
                  <a:cubicBezTo>
                    <a:pt x="528393" y="190255"/>
                    <a:pt x="537633" y="165100"/>
                    <a:pt x="546100" y="139700"/>
                  </a:cubicBezTo>
                  <a:cubicBezTo>
                    <a:pt x="576550" y="48349"/>
                    <a:pt x="539606" y="162428"/>
                    <a:pt x="571500" y="50800"/>
                  </a:cubicBezTo>
                  <a:cubicBezTo>
                    <a:pt x="585539" y="1665"/>
                    <a:pt x="584200" y="28307"/>
                    <a:pt x="58420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59"/>
            <p:cNvGrpSpPr/>
            <p:nvPr/>
          </p:nvGrpSpPr>
          <p:grpSpPr>
            <a:xfrm>
              <a:off x="-333829" y="2743200"/>
              <a:ext cx="1153886" cy="1295400"/>
              <a:chOff x="-333829" y="2743200"/>
              <a:chExt cx="1153886" cy="1295400"/>
            </a:xfrm>
          </p:grpSpPr>
          <p:sp>
            <p:nvSpPr>
              <p:cNvPr id="293" name="Freeform 292"/>
              <p:cNvSpPr/>
              <p:nvPr/>
            </p:nvSpPr>
            <p:spPr>
              <a:xfrm>
                <a:off x="319314" y="2951239"/>
                <a:ext cx="493486" cy="454780"/>
              </a:xfrm>
              <a:custGeom>
                <a:avLst/>
                <a:gdLst>
                  <a:gd name="connsiteX0" fmla="*/ 43543 w 493486"/>
                  <a:gd name="connsiteY0" fmla="*/ 430590 h 454780"/>
                  <a:gd name="connsiteX1" fmla="*/ 130629 w 493486"/>
                  <a:gd name="connsiteY1" fmla="*/ 140304 h 454780"/>
                  <a:gd name="connsiteX2" fmla="*/ 449943 w 493486"/>
                  <a:gd name="connsiteY2" fmla="*/ 24190 h 454780"/>
                  <a:gd name="connsiteX3" fmla="*/ 391886 w 493486"/>
                  <a:gd name="connsiteY3" fmla="*/ 285447 h 454780"/>
                  <a:gd name="connsiteX4" fmla="*/ 43543 w 493486"/>
                  <a:gd name="connsiteY4" fmla="*/ 430590 h 45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486" h="454780">
                    <a:moveTo>
                      <a:pt x="43543" y="430590"/>
                    </a:moveTo>
                    <a:cubicBezTo>
                      <a:pt x="0" y="406400"/>
                      <a:pt x="62896" y="208037"/>
                      <a:pt x="130629" y="140304"/>
                    </a:cubicBezTo>
                    <a:cubicBezTo>
                      <a:pt x="198362" y="72571"/>
                      <a:pt x="406400" y="0"/>
                      <a:pt x="449943" y="24190"/>
                    </a:cubicBezTo>
                    <a:cubicBezTo>
                      <a:pt x="493486" y="48380"/>
                      <a:pt x="459619" y="212876"/>
                      <a:pt x="391886" y="285447"/>
                    </a:cubicBezTo>
                    <a:cubicBezTo>
                      <a:pt x="324153" y="358018"/>
                      <a:pt x="87086" y="454780"/>
                      <a:pt x="43543" y="43059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293"/>
              <p:cNvSpPr/>
              <p:nvPr/>
            </p:nvSpPr>
            <p:spPr>
              <a:xfrm>
                <a:off x="372534" y="3398762"/>
                <a:ext cx="447523" cy="401561"/>
              </a:xfrm>
              <a:custGeom>
                <a:avLst/>
                <a:gdLst>
                  <a:gd name="connsiteX0" fmla="*/ 19352 w 447523"/>
                  <a:gd name="connsiteY0" fmla="*/ 26609 h 401561"/>
                  <a:gd name="connsiteX1" fmla="*/ 382209 w 447523"/>
                  <a:gd name="connsiteY1" fmla="*/ 171752 h 401561"/>
                  <a:gd name="connsiteX2" fmla="*/ 411237 w 447523"/>
                  <a:gd name="connsiteY2" fmla="*/ 374952 h 401561"/>
                  <a:gd name="connsiteX3" fmla="*/ 266095 w 447523"/>
                  <a:gd name="connsiteY3" fmla="*/ 331409 h 401561"/>
                  <a:gd name="connsiteX4" fmla="*/ 19352 w 447523"/>
                  <a:gd name="connsiteY4" fmla="*/ 26609 h 40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523" h="401561">
                    <a:moveTo>
                      <a:pt x="19352" y="26609"/>
                    </a:moveTo>
                    <a:cubicBezTo>
                      <a:pt x="38704" y="0"/>
                      <a:pt x="316895" y="113695"/>
                      <a:pt x="382209" y="171752"/>
                    </a:cubicBezTo>
                    <a:cubicBezTo>
                      <a:pt x="447523" y="229809"/>
                      <a:pt x="430589" y="348343"/>
                      <a:pt x="411237" y="374952"/>
                    </a:cubicBezTo>
                    <a:cubicBezTo>
                      <a:pt x="391885" y="401561"/>
                      <a:pt x="338666" y="387047"/>
                      <a:pt x="266095" y="331409"/>
                    </a:cubicBezTo>
                    <a:cubicBezTo>
                      <a:pt x="193524" y="275771"/>
                      <a:pt x="0" y="53218"/>
                      <a:pt x="19352" y="2660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94"/>
              <p:cNvSpPr/>
              <p:nvPr/>
            </p:nvSpPr>
            <p:spPr>
              <a:xfrm>
                <a:off x="0" y="3458029"/>
                <a:ext cx="345924" cy="580571"/>
              </a:xfrm>
              <a:custGeom>
                <a:avLst/>
                <a:gdLst>
                  <a:gd name="connsiteX0" fmla="*/ 285447 w 345924"/>
                  <a:gd name="connsiteY0" fmla="*/ 99181 h 580571"/>
                  <a:gd name="connsiteX1" fmla="*/ 299962 w 345924"/>
                  <a:gd name="connsiteY1" fmla="*/ 433009 h 580571"/>
                  <a:gd name="connsiteX2" fmla="*/ 9676 w 345924"/>
                  <a:gd name="connsiteY2" fmla="*/ 520095 h 580571"/>
                  <a:gd name="connsiteX3" fmla="*/ 241904 w 345924"/>
                  <a:gd name="connsiteY3" fmla="*/ 70152 h 580571"/>
                  <a:gd name="connsiteX4" fmla="*/ 285447 w 345924"/>
                  <a:gd name="connsiteY4" fmla="*/ 99181 h 58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4" h="580571">
                    <a:moveTo>
                      <a:pt x="285447" y="99181"/>
                    </a:moveTo>
                    <a:cubicBezTo>
                      <a:pt x="295123" y="159657"/>
                      <a:pt x="345924" y="362857"/>
                      <a:pt x="299962" y="433009"/>
                    </a:cubicBezTo>
                    <a:cubicBezTo>
                      <a:pt x="254000" y="503161"/>
                      <a:pt x="19352" y="580571"/>
                      <a:pt x="9676" y="520095"/>
                    </a:cubicBezTo>
                    <a:cubicBezTo>
                      <a:pt x="0" y="459619"/>
                      <a:pt x="200780" y="140304"/>
                      <a:pt x="241904" y="70152"/>
                    </a:cubicBezTo>
                    <a:cubicBezTo>
                      <a:pt x="283028" y="0"/>
                      <a:pt x="275771" y="38705"/>
                      <a:pt x="285447" y="9918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95"/>
              <p:cNvSpPr/>
              <p:nvPr/>
            </p:nvSpPr>
            <p:spPr>
              <a:xfrm>
                <a:off x="76200" y="2743200"/>
                <a:ext cx="239486" cy="609600"/>
              </a:xfrm>
              <a:custGeom>
                <a:avLst/>
                <a:gdLst>
                  <a:gd name="connsiteX0" fmla="*/ 220133 w 239486"/>
                  <a:gd name="connsiteY0" fmla="*/ 544286 h 609600"/>
                  <a:gd name="connsiteX1" fmla="*/ 205619 w 239486"/>
                  <a:gd name="connsiteY1" fmla="*/ 123371 h 609600"/>
                  <a:gd name="connsiteX2" fmla="*/ 16933 w 239486"/>
                  <a:gd name="connsiteY2" fmla="*/ 65314 h 609600"/>
                  <a:gd name="connsiteX3" fmla="*/ 104019 w 239486"/>
                  <a:gd name="connsiteY3" fmla="*/ 515257 h 609600"/>
                  <a:gd name="connsiteX4" fmla="*/ 220133 w 239486"/>
                  <a:gd name="connsiteY4" fmla="*/ 54428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486" h="609600">
                    <a:moveTo>
                      <a:pt x="220133" y="544286"/>
                    </a:moveTo>
                    <a:cubicBezTo>
                      <a:pt x="237066" y="478972"/>
                      <a:pt x="239486" y="203200"/>
                      <a:pt x="205619" y="123371"/>
                    </a:cubicBezTo>
                    <a:cubicBezTo>
                      <a:pt x="171752" y="43542"/>
                      <a:pt x="33866" y="0"/>
                      <a:pt x="16933" y="65314"/>
                    </a:cubicBezTo>
                    <a:cubicBezTo>
                      <a:pt x="0" y="130628"/>
                      <a:pt x="67733" y="430590"/>
                      <a:pt x="104019" y="515257"/>
                    </a:cubicBezTo>
                    <a:cubicBezTo>
                      <a:pt x="140305" y="599924"/>
                      <a:pt x="203200" y="609600"/>
                      <a:pt x="220133" y="544286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Freeform 296"/>
              <p:cNvSpPr/>
              <p:nvPr/>
            </p:nvSpPr>
            <p:spPr>
              <a:xfrm>
                <a:off x="-333829" y="3302000"/>
                <a:ext cx="529771" cy="249162"/>
              </a:xfrm>
              <a:custGeom>
                <a:avLst/>
                <a:gdLst>
                  <a:gd name="connsiteX0" fmla="*/ 508000 w 529771"/>
                  <a:gd name="connsiteY0" fmla="*/ 50800 h 249162"/>
                  <a:gd name="connsiteX1" fmla="*/ 304800 w 529771"/>
                  <a:gd name="connsiteY1" fmla="*/ 7257 h 249162"/>
                  <a:gd name="connsiteX2" fmla="*/ 29029 w 529771"/>
                  <a:gd name="connsiteY2" fmla="*/ 94343 h 249162"/>
                  <a:gd name="connsiteX3" fmla="*/ 130629 w 529771"/>
                  <a:gd name="connsiteY3" fmla="*/ 239486 h 249162"/>
                  <a:gd name="connsiteX4" fmla="*/ 435429 w 529771"/>
                  <a:gd name="connsiteY4" fmla="*/ 152400 h 249162"/>
                  <a:gd name="connsiteX5" fmla="*/ 508000 w 529771"/>
                  <a:gd name="connsiteY5" fmla="*/ 50800 h 249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771" h="249162">
                    <a:moveTo>
                      <a:pt x="508000" y="50800"/>
                    </a:moveTo>
                    <a:cubicBezTo>
                      <a:pt x="486229" y="26610"/>
                      <a:pt x="384628" y="0"/>
                      <a:pt x="304800" y="7257"/>
                    </a:cubicBezTo>
                    <a:cubicBezTo>
                      <a:pt x="224972" y="14514"/>
                      <a:pt x="58058" y="55638"/>
                      <a:pt x="29029" y="94343"/>
                    </a:cubicBezTo>
                    <a:cubicBezTo>
                      <a:pt x="0" y="133048"/>
                      <a:pt x="62896" y="229810"/>
                      <a:pt x="130629" y="239486"/>
                    </a:cubicBezTo>
                    <a:cubicBezTo>
                      <a:pt x="198362" y="249162"/>
                      <a:pt x="372534" y="183848"/>
                      <a:pt x="435429" y="152400"/>
                    </a:cubicBezTo>
                    <a:cubicBezTo>
                      <a:pt x="498324" y="120952"/>
                      <a:pt x="529771" y="74990"/>
                      <a:pt x="508000" y="5080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Freeform 297"/>
              <p:cNvSpPr/>
              <p:nvPr/>
            </p:nvSpPr>
            <p:spPr>
              <a:xfrm>
                <a:off x="228600" y="3276600"/>
                <a:ext cx="165330" cy="173759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0" name="Group 269"/>
          <p:cNvGrpSpPr/>
          <p:nvPr/>
        </p:nvGrpSpPr>
        <p:grpSpPr>
          <a:xfrm>
            <a:off x="251953" y="3962400"/>
            <a:ext cx="1146052" cy="2895600"/>
            <a:chOff x="251953" y="3962400"/>
            <a:chExt cx="1146052" cy="2895600"/>
          </a:xfrm>
        </p:grpSpPr>
        <p:sp>
          <p:nvSpPr>
            <p:cNvPr id="242" name="Freeform 241"/>
            <p:cNvSpPr/>
            <p:nvPr/>
          </p:nvSpPr>
          <p:spPr>
            <a:xfrm>
              <a:off x="838200" y="4608285"/>
              <a:ext cx="145143" cy="2249715"/>
            </a:xfrm>
            <a:custGeom>
              <a:avLst/>
              <a:gdLst>
                <a:gd name="connsiteX0" fmla="*/ 145143 w 145143"/>
                <a:gd name="connsiteY0" fmla="*/ 2249715 h 2249715"/>
                <a:gd name="connsiteX1" fmla="*/ 130629 w 145143"/>
                <a:gd name="connsiteY1" fmla="*/ 1349829 h 2249715"/>
                <a:gd name="connsiteX2" fmla="*/ 116114 w 145143"/>
                <a:gd name="connsiteY2" fmla="*/ 1262743 h 2249715"/>
                <a:gd name="connsiteX3" fmla="*/ 101600 w 145143"/>
                <a:gd name="connsiteY3" fmla="*/ 1117600 h 2249715"/>
                <a:gd name="connsiteX4" fmla="*/ 72572 w 145143"/>
                <a:gd name="connsiteY4" fmla="*/ 870858 h 2249715"/>
                <a:gd name="connsiteX5" fmla="*/ 58057 w 145143"/>
                <a:gd name="connsiteY5" fmla="*/ 812800 h 2249715"/>
                <a:gd name="connsiteX6" fmla="*/ 43543 w 145143"/>
                <a:gd name="connsiteY6" fmla="*/ 217715 h 2249715"/>
                <a:gd name="connsiteX7" fmla="*/ 14514 w 145143"/>
                <a:gd name="connsiteY7" fmla="*/ 72572 h 2249715"/>
                <a:gd name="connsiteX8" fmla="*/ 0 w 145143"/>
                <a:gd name="connsiteY8" fmla="*/ 0 h 224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143" h="2249715">
                  <a:moveTo>
                    <a:pt x="145143" y="2249715"/>
                  </a:moveTo>
                  <a:cubicBezTo>
                    <a:pt x="140305" y="1949753"/>
                    <a:pt x="139449" y="1649700"/>
                    <a:pt x="130629" y="1349829"/>
                  </a:cubicBezTo>
                  <a:cubicBezTo>
                    <a:pt x="129764" y="1320413"/>
                    <a:pt x="119764" y="1291945"/>
                    <a:pt x="116114" y="1262743"/>
                  </a:cubicBezTo>
                  <a:cubicBezTo>
                    <a:pt x="110083" y="1214496"/>
                    <a:pt x="106690" y="1165955"/>
                    <a:pt x="101600" y="1117600"/>
                  </a:cubicBezTo>
                  <a:cubicBezTo>
                    <a:pt x="98271" y="1085971"/>
                    <a:pt x="78727" y="907787"/>
                    <a:pt x="72572" y="870858"/>
                  </a:cubicBezTo>
                  <a:cubicBezTo>
                    <a:pt x="69292" y="851181"/>
                    <a:pt x="62895" y="832153"/>
                    <a:pt x="58057" y="812800"/>
                  </a:cubicBezTo>
                  <a:cubicBezTo>
                    <a:pt x="53219" y="614438"/>
                    <a:pt x="51803" y="415964"/>
                    <a:pt x="43543" y="217715"/>
                  </a:cubicBezTo>
                  <a:cubicBezTo>
                    <a:pt x="38209" y="89689"/>
                    <a:pt x="34775" y="153615"/>
                    <a:pt x="14514" y="72572"/>
                  </a:cubicBezTo>
                  <a:cubicBezTo>
                    <a:pt x="8531" y="48639"/>
                    <a:pt x="0" y="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9" name="Group 268"/>
            <p:cNvGrpSpPr/>
            <p:nvPr/>
          </p:nvGrpSpPr>
          <p:grpSpPr>
            <a:xfrm>
              <a:off x="251953" y="3962400"/>
              <a:ext cx="1146052" cy="1232505"/>
              <a:chOff x="251953" y="3962400"/>
              <a:chExt cx="1146052" cy="1232505"/>
            </a:xfrm>
          </p:grpSpPr>
          <p:sp>
            <p:nvSpPr>
              <p:cNvPr id="262" name="Freeform 261"/>
              <p:cNvSpPr/>
              <p:nvPr/>
            </p:nvSpPr>
            <p:spPr>
              <a:xfrm>
                <a:off x="914400" y="4038600"/>
                <a:ext cx="336248" cy="609600"/>
              </a:xfrm>
              <a:custGeom>
                <a:avLst/>
                <a:gdLst>
                  <a:gd name="connsiteX0" fmla="*/ 7257 w 336248"/>
                  <a:gd name="connsiteY0" fmla="*/ 556381 h 609600"/>
                  <a:gd name="connsiteX1" fmla="*/ 254000 w 336248"/>
                  <a:gd name="connsiteY1" fmla="*/ 33867 h 609600"/>
                  <a:gd name="connsiteX2" fmla="*/ 297543 w 336248"/>
                  <a:gd name="connsiteY2" fmla="*/ 353181 h 609600"/>
                  <a:gd name="connsiteX3" fmla="*/ 7257 w 336248"/>
                  <a:gd name="connsiteY3" fmla="*/ 556381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248" h="609600">
                    <a:moveTo>
                      <a:pt x="7257" y="556381"/>
                    </a:moveTo>
                    <a:cubicBezTo>
                      <a:pt x="0" y="503162"/>
                      <a:pt x="205619" y="67734"/>
                      <a:pt x="254000" y="33867"/>
                    </a:cubicBezTo>
                    <a:cubicBezTo>
                      <a:pt x="302381" y="0"/>
                      <a:pt x="336248" y="261257"/>
                      <a:pt x="297543" y="353181"/>
                    </a:cubicBezTo>
                    <a:cubicBezTo>
                      <a:pt x="258838" y="445105"/>
                      <a:pt x="14514" y="609600"/>
                      <a:pt x="7257" y="556381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reeform 262"/>
              <p:cNvSpPr/>
              <p:nvPr/>
            </p:nvSpPr>
            <p:spPr>
              <a:xfrm rot="2164879">
                <a:off x="851301" y="4635441"/>
                <a:ext cx="546704" cy="222552"/>
              </a:xfrm>
              <a:custGeom>
                <a:avLst/>
                <a:gdLst>
                  <a:gd name="connsiteX0" fmla="*/ 12095 w 546704"/>
                  <a:gd name="connsiteY0" fmla="*/ 120952 h 222552"/>
                  <a:gd name="connsiteX1" fmla="*/ 403981 w 546704"/>
                  <a:gd name="connsiteY1" fmla="*/ 4838 h 222552"/>
                  <a:gd name="connsiteX2" fmla="*/ 534609 w 546704"/>
                  <a:gd name="connsiteY2" fmla="*/ 149981 h 222552"/>
                  <a:gd name="connsiteX3" fmla="*/ 331409 w 546704"/>
                  <a:gd name="connsiteY3" fmla="*/ 222552 h 222552"/>
                  <a:gd name="connsiteX4" fmla="*/ 12095 w 546704"/>
                  <a:gd name="connsiteY4" fmla="*/ 120952 h 22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704" h="222552">
                    <a:moveTo>
                      <a:pt x="12095" y="120952"/>
                    </a:moveTo>
                    <a:cubicBezTo>
                      <a:pt x="24190" y="84666"/>
                      <a:pt x="316895" y="0"/>
                      <a:pt x="403981" y="4838"/>
                    </a:cubicBezTo>
                    <a:cubicBezTo>
                      <a:pt x="491067" y="9676"/>
                      <a:pt x="546704" y="113695"/>
                      <a:pt x="534609" y="149981"/>
                    </a:cubicBezTo>
                    <a:cubicBezTo>
                      <a:pt x="522514" y="186267"/>
                      <a:pt x="420914" y="222552"/>
                      <a:pt x="331409" y="222552"/>
                    </a:cubicBezTo>
                    <a:cubicBezTo>
                      <a:pt x="241904" y="222552"/>
                      <a:pt x="0" y="157238"/>
                      <a:pt x="12095" y="120952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Freeform 263"/>
              <p:cNvSpPr/>
              <p:nvPr/>
            </p:nvSpPr>
            <p:spPr>
              <a:xfrm>
                <a:off x="770466" y="3962400"/>
                <a:ext cx="220134" cy="599924"/>
              </a:xfrm>
              <a:custGeom>
                <a:avLst/>
                <a:gdLst>
                  <a:gd name="connsiteX0" fmla="*/ 130629 w 220134"/>
                  <a:gd name="connsiteY0" fmla="*/ 561219 h 599924"/>
                  <a:gd name="connsiteX1" fmla="*/ 203201 w 220134"/>
                  <a:gd name="connsiteY1" fmla="*/ 140305 h 599924"/>
                  <a:gd name="connsiteX2" fmla="*/ 29029 w 220134"/>
                  <a:gd name="connsiteY2" fmla="*/ 38705 h 599924"/>
                  <a:gd name="connsiteX3" fmla="*/ 29029 w 220134"/>
                  <a:gd name="connsiteY3" fmla="*/ 372533 h 599924"/>
                  <a:gd name="connsiteX4" fmla="*/ 130629 w 220134"/>
                  <a:gd name="connsiteY4" fmla="*/ 561219 h 59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134" h="599924">
                    <a:moveTo>
                      <a:pt x="130629" y="561219"/>
                    </a:moveTo>
                    <a:cubicBezTo>
                      <a:pt x="159658" y="522514"/>
                      <a:pt x="220134" y="227391"/>
                      <a:pt x="203201" y="140305"/>
                    </a:cubicBezTo>
                    <a:cubicBezTo>
                      <a:pt x="186268" y="53219"/>
                      <a:pt x="58058" y="0"/>
                      <a:pt x="29029" y="38705"/>
                    </a:cubicBezTo>
                    <a:cubicBezTo>
                      <a:pt x="0" y="77410"/>
                      <a:pt x="14515" y="283028"/>
                      <a:pt x="29029" y="372533"/>
                    </a:cubicBezTo>
                    <a:cubicBezTo>
                      <a:pt x="43543" y="462038"/>
                      <a:pt x="101600" y="599924"/>
                      <a:pt x="130629" y="561219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Freeform 264"/>
              <p:cNvSpPr/>
              <p:nvPr/>
            </p:nvSpPr>
            <p:spPr>
              <a:xfrm rot="18853926">
                <a:off x="220543" y="4625991"/>
                <a:ext cx="689428" cy="268513"/>
              </a:xfrm>
              <a:custGeom>
                <a:avLst/>
                <a:gdLst>
                  <a:gd name="connsiteX0" fmla="*/ 595085 w 689428"/>
                  <a:gd name="connsiteY0" fmla="*/ 152399 h 268513"/>
                  <a:gd name="connsiteX1" fmla="*/ 333828 w 689428"/>
                  <a:gd name="connsiteY1" fmla="*/ 7257 h 268513"/>
                  <a:gd name="connsiteX2" fmla="*/ 14514 w 689428"/>
                  <a:gd name="connsiteY2" fmla="*/ 108857 h 268513"/>
                  <a:gd name="connsiteX3" fmla="*/ 246743 w 689428"/>
                  <a:gd name="connsiteY3" fmla="*/ 253999 h 268513"/>
                  <a:gd name="connsiteX4" fmla="*/ 624114 w 689428"/>
                  <a:gd name="connsiteY4" fmla="*/ 195942 h 268513"/>
                  <a:gd name="connsiteX5" fmla="*/ 595085 w 689428"/>
                  <a:gd name="connsiteY5" fmla="*/ 152399 h 26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428" h="268513">
                    <a:moveTo>
                      <a:pt x="595085" y="152399"/>
                    </a:moveTo>
                    <a:cubicBezTo>
                      <a:pt x="546704" y="120952"/>
                      <a:pt x="430590" y="14514"/>
                      <a:pt x="333828" y="7257"/>
                    </a:cubicBezTo>
                    <a:cubicBezTo>
                      <a:pt x="237066" y="0"/>
                      <a:pt x="29028" y="67733"/>
                      <a:pt x="14514" y="108857"/>
                    </a:cubicBezTo>
                    <a:cubicBezTo>
                      <a:pt x="0" y="149981"/>
                      <a:pt x="145143" y="239485"/>
                      <a:pt x="246743" y="253999"/>
                    </a:cubicBezTo>
                    <a:cubicBezTo>
                      <a:pt x="348343" y="268513"/>
                      <a:pt x="558800" y="212875"/>
                      <a:pt x="624114" y="195942"/>
                    </a:cubicBezTo>
                    <a:cubicBezTo>
                      <a:pt x="689428" y="179009"/>
                      <a:pt x="643466" y="183846"/>
                      <a:pt x="595085" y="152399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685800" y="4648200"/>
                <a:ext cx="249161" cy="546705"/>
              </a:xfrm>
              <a:custGeom>
                <a:avLst/>
                <a:gdLst>
                  <a:gd name="connsiteX0" fmla="*/ 152400 w 249161"/>
                  <a:gd name="connsiteY0" fmla="*/ 4838 h 546705"/>
                  <a:gd name="connsiteX1" fmla="*/ 7257 w 249161"/>
                  <a:gd name="connsiteY1" fmla="*/ 280610 h 546705"/>
                  <a:gd name="connsiteX2" fmla="*/ 108857 w 249161"/>
                  <a:gd name="connsiteY2" fmla="*/ 541867 h 546705"/>
                  <a:gd name="connsiteX3" fmla="*/ 239485 w 249161"/>
                  <a:gd name="connsiteY3" fmla="*/ 251581 h 546705"/>
                  <a:gd name="connsiteX4" fmla="*/ 152400 w 249161"/>
                  <a:gd name="connsiteY4" fmla="*/ 4838 h 54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161" h="546705">
                    <a:moveTo>
                      <a:pt x="152400" y="4838"/>
                    </a:moveTo>
                    <a:cubicBezTo>
                      <a:pt x="113695" y="9676"/>
                      <a:pt x="14514" y="191105"/>
                      <a:pt x="7257" y="280610"/>
                    </a:cubicBezTo>
                    <a:cubicBezTo>
                      <a:pt x="0" y="370115"/>
                      <a:pt x="70152" y="546705"/>
                      <a:pt x="108857" y="541867"/>
                    </a:cubicBezTo>
                    <a:cubicBezTo>
                      <a:pt x="147562" y="537029"/>
                      <a:pt x="229809" y="343505"/>
                      <a:pt x="239485" y="251581"/>
                    </a:cubicBezTo>
                    <a:cubicBezTo>
                      <a:pt x="249161" y="159657"/>
                      <a:pt x="191105" y="0"/>
                      <a:pt x="152400" y="4838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 rot="21184357">
                <a:off x="251953" y="4146816"/>
                <a:ext cx="556381" cy="420915"/>
              </a:xfrm>
              <a:custGeom>
                <a:avLst/>
                <a:gdLst>
                  <a:gd name="connsiteX0" fmla="*/ 553962 w 556381"/>
                  <a:gd name="connsiteY0" fmla="*/ 377372 h 420915"/>
                  <a:gd name="connsiteX1" fmla="*/ 263676 w 556381"/>
                  <a:gd name="connsiteY1" fmla="*/ 58057 h 420915"/>
                  <a:gd name="connsiteX2" fmla="*/ 2419 w 556381"/>
                  <a:gd name="connsiteY2" fmla="*/ 43543 h 420915"/>
                  <a:gd name="connsiteX3" fmla="*/ 249162 w 556381"/>
                  <a:gd name="connsiteY3" fmla="*/ 319314 h 420915"/>
                  <a:gd name="connsiteX4" fmla="*/ 553962 w 556381"/>
                  <a:gd name="connsiteY4" fmla="*/ 377372 h 4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381" h="420915">
                    <a:moveTo>
                      <a:pt x="553962" y="377372"/>
                    </a:moveTo>
                    <a:cubicBezTo>
                      <a:pt x="556381" y="333829"/>
                      <a:pt x="355600" y="113695"/>
                      <a:pt x="263676" y="58057"/>
                    </a:cubicBezTo>
                    <a:cubicBezTo>
                      <a:pt x="171752" y="2419"/>
                      <a:pt x="4838" y="0"/>
                      <a:pt x="2419" y="43543"/>
                    </a:cubicBezTo>
                    <a:cubicBezTo>
                      <a:pt x="0" y="87086"/>
                      <a:pt x="154819" y="258838"/>
                      <a:pt x="249162" y="319314"/>
                    </a:cubicBezTo>
                    <a:cubicBezTo>
                      <a:pt x="343505" y="379790"/>
                      <a:pt x="551543" y="420915"/>
                      <a:pt x="553962" y="377372"/>
                    </a:cubicBez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762000" y="4495800"/>
                <a:ext cx="165330" cy="173759"/>
              </a:xfrm>
              <a:custGeom>
                <a:avLst/>
                <a:gdLst>
                  <a:gd name="connsiteX0" fmla="*/ 195943 w 200781"/>
                  <a:gd name="connsiteY0" fmla="*/ 87086 h 208038"/>
                  <a:gd name="connsiteX1" fmla="*/ 181428 w 200781"/>
                  <a:gd name="connsiteY1" fmla="*/ 159658 h 208038"/>
                  <a:gd name="connsiteX2" fmla="*/ 79828 w 200781"/>
                  <a:gd name="connsiteY2" fmla="*/ 203200 h 208038"/>
                  <a:gd name="connsiteX3" fmla="*/ 7257 w 200781"/>
                  <a:gd name="connsiteY3" fmla="*/ 130629 h 208038"/>
                  <a:gd name="connsiteX4" fmla="*/ 36286 w 200781"/>
                  <a:gd name="connsiteY4" fmla="*/ 43543 h 208038"/>
                  <a:gd name="connsiteX5" fmla="*/ 79828 w 200781"/>
                  <a:gd name="connsiteY5" fmla="*/ 0 h 208038"/>
                  <a:gd name="connsiteX6" fmla="*/ 166914 w 200781"/>
                  <a:gd name="connsiteY6" fmla="*/ 43543 h 208038"/>
                  <a:gd name="connsiteX7" fmla="*/ 195943 w 200781"/>
                  <a:gd name="connsiteY7" fmla="*/ 87086 h 2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781" h="208038">
                    <a:moveTo>
                      <a:pt x="195943" y="87086"/>
                    </a:moveTo>
                    <a:cubicBezTo>
                      <a:pt x="198362" y="106438"/>
                      <a:pt x="200781" y="140306"/>
                      <a:pt x="181428" y="159658"/>
                    </a:cubicBezTo>
                    <a:cubicBezTo>
                      <a:pt x="162076" y="179010"/>
                      <a:pt x="108856" y="208038"/>
                      <a:pt x="79828" y="203200"/>
                    </a:cubicBezTo>
                    <a:cubicBezTo>
                      <a:pt x="50800" y="198362"/>
                      <a:pt x="14514" y="157238"/>
                      <a:pt x="7257" y="130629"/>
                    </a:cubicBezTo>
                    <a:cubicBezTo>
                      <a:pt x="0" y="104020"/>
                      <a:pt x="24191" y="65314"/>
                      <a:pt x="36286" y="43543"/>
                    </a:cubicBezTo>
                    <a:cubicBezTo>
                      <a:pt x="48381" y="21772"/>
                      <a:pt x="58057" y="0"/>
                      <a:pt x="79828" y="0"/>
                    </a:cubicBezTo>
                    <a:cubicBezTo>
                      <a:pt x="101599" y="0"/>
                      <a:pt x="149981" y="26610"/>
                      <a:pt x="166914" y="43543"/>
                    </a:cubicBezTo>
                    <a:cubicBezTo>
                      <a:pt x="183847" y="60476"/>
                      <a:pt x="193524" y="67734"/>
                      <a:pt x="195943" y="87086"/>
                    </a:cubicBezTo>
                    <a:close/>
                  </a:path>
                </a:pathLst>
              </a:custGeom>
              <a:solidFill>
                <a:srgbClr val="FFFF00"/>
              </a:solidFill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299" name="Picture 298" descr="Fish_jumps_4.gif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 flipH="1">
            <a:off x="5029200" y="4648200"/>
            <a:ext cx="685014" cy="32255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4572000" y="2133600"/>
            <a:ext cx="8001000" cy="2819400"/>
            <a:chOff x="304800" y="914400"/>
            <a:chExt cx="6400800" cy="2585853"/>
          </a:xfrm>
        </p:grpSpPr>
        <p:sp>
          <p:nvSpPr>
            <p:cNvPr id="3" name="Oval Callout 2"/>
            <p:cNvSpPr/>
            <p:nvPr/>
          </p:nvSpPr>
          <p:spPr>
            <a:xfrm>
              <a:off x="1828800" y="914400"/>
              <a:ext cx="3962400" cy="11430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Callout 3"/>
            <p:cNvSpPr/>
            <p:nvPr/>
          </p:nvSpPr>
          <p:spPr>
            <a:xfrm>
              <a:off x="2743200" y="1371600"/>
              <a:ext cx="3962400" cy="1600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Callout 4"/>
            <p:cNvSpPr/>
            <p:nvPr/>
          </p:nvSpPr>
          <p:spPr>
            <a:xfrm>
              <a:off x="304800" y="1524000"/>
              <a:ext cx="3962400" cy="1219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Callout 5"/>
            <p:cNvSpPr/>
            <p:nvPr/>
          </p:nvSpPr>
          <p:spPr>
            <a:xfrm rot="10997602">
              <a:off x="1339274" y="1823853"/>
              <a:ext cx="5181600" cy="16764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Freeform 6"/>
          <p:cNvSpPr/>
          <p:nvPr/>
        </p:nvSpPr>
        <p:spPr>
          <a:xfrm>
            <a:off x="5486400" y="2133600"/>
            <a:ext cx="6652311" cy="2736477"/>
          </a:xfrm>
          <a:custGeom>
            <a:avLst/>
            <a:gdLst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169982" h="3601859">
                <a:moveTo>
                  <a:pt x="2074459" y="834943"/>
                </a:moveTo>
                <a:cubicBezTo>
                  <a:pt x="2092656" y="771254"/>
                  <a:pt x="1796326" y="583962"/>
                  <a:pt x="1678674" y="439158"/>
                </a:cubicBezTo>
                <a:cubicBezTo>
                  <a:pt x="1666503" y="424178"/>
                  <a:pt x="1878067" y="445458"/>
                  <a:pt x="1719618" y="398214"/>
                </a:cubicBezTo>
                <a:cubicBezTo>
                  <a:pt x="1736888" y="383411"/>
                  <a:pt x="1755700" y="370492"/>
                  <a:pt x="1774209" y="357271"/>
                </a:cubicBezTo>
                <a:cubicBezTo>
                  <a:pt x="1830980" y="316720"/>
                  <a:pt x="1813820" y="330420"/>
                  <a:pt x="1897038" y="302680"/>
                </a:cubicBezTo>
                <a:cubicBezTo>
                  <a:pt x="1995203" y="269958"/>
                  <a:pt x="1872621" y="309657"/>
                  <a:pt x="1992573" y="275385"/>
                </a:cubicBezTo>
                <a:cubicBezTo>
                  <a:pt x="2006405" y="271433"/>
                  <a:pt x="2019473" y="264858"/>
                  <a:pt x="2033516" y="261737"/>
                </a:cubicBezTo>
                <a:cubicBezTo>
                  <a:pt x="2060529" y="255734"/>
                  <a:pt x="2088107" y="252638"/>
                  <a:pt x="2115403" y="248089"/>
                </a:cubicBezTo>
                <a:cubicBezTo>
                  <a:pt x="2129051" y="243540"/>
                  <a:pt x="2142876" y="239492"/>
                  <a:pt x="2156346" y="234441"/>
                </a:cubicBezTo>
                <a:cubicBezTo>
                  <a:pt x="2179285" y="225839"/>
                  <a:pt x="2201344" y="214893"/>
                  <a:pt x="2224585" y="207146"/>
                </a:cubicBezTo>
                <a:cubicBezTo>
                  <a:pt x="2256004" y="196673"/>
                  <a:pt x="2287735" y="186790"/>
                  <a:pt x="2320119" y="179850"/>
                </a:cubicBezTo>
                <a:cubicBezTo>
                  <a:pt x="2351573" y="173110"/>
                  <a:pt x="2383755" y="170363"/>
                  <a:pt x="2415653" y="166202"/>
                </a:cubicBezTo>
                <a:cubicBezTo>
                  <a:pt x="2632269" y="137948"/>
                  <a:pt x="2590392" y="143270"/>
                  <a:pt x="2770495" y="125259"/>
                </a:cubicBezTo>
                <a:cubicBezTo>
                  <a:pt x="2811438" y="116161"/>
                  <a:pt x="2851847" y="104186"/>
                  <a:pt x="2893325" y="97964"/>
                </a:cubicBezTo>
                <a:cubicBezTo>
                  <a:pt x="3013778" y="79896"/>
                  <a:pt x="3317228" y="72993"/>
                  <a:pt x="3384644" y="70668"/>
                </a:cubicBezTo>
                <a:lnTo>
                  <a:pt x="3835021" y="57020"/>
                </a:lnTo>
                <a:cubicBezTo>
                  <a:pt x="4067033" y="38823"/>
                  <a:pt x="4298604" y="13677"/>
                  <a:pt x="4531056" y="2429"/>
                </a:cubicBezTo>
                <a:cubicBezTo>
                  <a:pt x="4581246" y="0"/>
                  <a:pt x="4631071" y="12365"/>
                  <a:pt x="4681182" y="16077"/>
                </a:cubicBezTo>
                <a:cubicBezTo>
                  <a:pt x="4753913" y="21465"/>
                  <a:pt x="4826758" y="25176"/>
                  <a:pt x="4899546" y="29725"/>
                </a:cubicBezTo>
                <a:cubicBezTo>
                  <a:pt x="4913194" y="34274"/>
                  <a:pt x="4927622" y="36939"/>
                  <a:pt x="4940489" y="43373"/>
                </a:cubicBezTo>
                <a:cubicBezTo>
                  <a:pt x="4955160" y="50708"/>
                  <a:pt x="4966018" y="65063"/>
                  <a:pt x="4981433" y="70668"/>
                </a:cubicBezTo>
                <a:cubicBezTo>
                  <a:pt x="5016689" y="83488"/>
                  <a:pt x="5055026" y="86102"/>
                  <a:pt x="5090615" y="97964"/>
                </a:cubicBezTo>
                <a:lnTo>
                  <a:pt x="5131558" y="111611"/>
                </a:lnTo>
                <a:cubicBezTo>
                  <a:pt x="5158853" y="129808"/>
                  <a:pt x="5195247" y="138907"/>
                  <a:pt x="5213444" y="166202"/>
                </a:cubicBezTo>
                <a:lnTo>
                  <a:pt x="5268035" y="248089"/>
                </a:lnTo>
                <a:cubicBezTo>
                  <a:pt x="5258937" y="302680"/>
                  <a:pt x="5258241" y="359358"/>
                  <a:pt x="5240740" y="411862"/>
                </a:cubicBezTo>
                <a:cubicBezTo>
                  <a:pt x="5230366" y="442984"/>
                  <a:pt x="5204346" y="466453"/>
                  <a:pt x="5186149" y="493749"/>
                </a:cubicBezTo>
                <a:lnTo>
                  <a:pt x="5158853" y="534692"/>
                </a:lnTo>
                <a:cubicBezTo>
                  <a:pt x="5139135" y="593850"/>
                  <a:pt x="5129332" y="603633"/>
                  <a:pt x="5158853" y="684817"/>
                </a:cubicBezTo>
                <a:cubicBezTo>
                  <a:pt x="5177508" y="736117"/>
                  <a:pt x="5227371" y="729242"/>
                  <a:pt x="5268035" y="739408"/>
                </a:cubicBezTo>
                <a:cubicBezTo>
                  <a:pt x="5404498" y="773523"/>
                  <a:pt x="5138746" y="727130"/>
                  <a:pt x="5418161" y="780352"/>
                </a:cubicBezTo>
                <a:cubicBezTo>
                  <a:pt x="5476940" y="791548"/>
                  <a:pt x="5536248" y="799908"/>
                  <a:pt x="5595582" y="807647"/>
                </a:cubicBezTo>
                <a:cubicBezTo>
                  <a:pt x="5640917" y="813560"/>
                  <a:pt x="5686567" y="816746"/>
                  <a:pt x="5732059" y="821295"/>
                </a:cubicBezTo>
                <a:cubicBezTo>
                  <a:pt x="5750256" y="825844"/>
                  <a:pt x="5768257" y="831265"/>
                  <a:pt x="5786650" y="834943"/>
                </a:cubicBezTo>
                <a:cubicBezTo>
                  <a:pt x="5813785" y="840370"/>
                  <a:pt x="5841311" y="843640"/>
                  <a:pt x="5868537" y="848590"/>
                </a:cubicBezTo>
                <a:cubicBezTo>
                  <a:pt x="5891360" y="852739"/>
                  <a:pt x="5914030" y="857689"/>
                  <a:pt x="5936776" y="862238"/>
                </a:cubicBezTo>
                <a:cubicBezTo>
                  <a:pt x="5954973" y="871337"/>
                  <a:pt x="5972066" y="883100"/>
                  <a:pt x="5991367" y="889534"/>
                </a:cubicBezTo>
                <a:cubicBezTo>
                  <a:pt x="6013373" y="896870"/>
                  <a:pt x="6036725" y="899369"/>
                  <a:pt x="6059606" y="903182"/>
                </a:cubicBezTo>
                <a:cubicBezTo>
                  <a:pt x="6109829" y="911552"/>
                  <a:pt x="6172831" y="916691"/>
                  <a:pt x="6223379" y="930477"/>
                </a:cubicBezTo>
                <a:cubicBezTo>
                  <a:pt x="6244733" y="936301"/>
                  <a:pt x="6315060" y="961686"/>
                  <a:pt x="6346209" y="971420"/>
                </a:cubicBezTo>
                <a:cubicBezTo>
                  <a:pt x="6405269" y="989876"/>
                  <a:pt x="6462375" y="1017260"/>
                  <a:pt x="6523630" y="1026011"/>
                </a:cubicBezTo>
                <a:cubicBezTo>
                  <a:pt x="6646558" y="1043572"/>
                  <a:pt x="6587434" y="1034370"/>
                  <a:pt x="6701050" y="1053307"/>
                </a:cubicBezTo>
                <a:cubicBezTo>
                  <a:pt x="6746543" y="1076053"/>
                  <a:pt x="6796838" y="1091029"/>
                  <a:pt x="6837528" y="1121546"/>
                </a:cubicBezTo>
                <a:cubicBezTo>
                  <a:pt x="6983104" y="1230727"/>
                  <a:pt x="6805683" y="1089701"/>
                  <a:pt x="6933062" y="1217080"/>
                </a:cubicBezTo>
                <a:cubicBezTo>
                  <a:pt x="6944661" y="1228679"/>
                  <a:pt x="6961915" y="1233292"/>
                  <a:pt x="6974006" y="1244376"/>
                </a:cubicBezTo>
                <a:cubicBezTo>
                  <a:pt x="7016689" y="1283502"/>
                  <a:pt x="7055892" y="1326262"/>
                  <a:pt x="7096835" y="1367205"/>
                </a:cubicBezTo>
                <a:lnTo>
                  <a:pt x="7137779" y="1408149"/>
                </a:lnTo>
                <a:cubicBezTo>
                  <a:pt x="7145529" y="1446899"/>
                  <a:pt x="7165074" y="1538060"/>
                  <a:pt x="7165074" y="1571922"/>
                </a:cubicBezTo>
                <a:cubicBezTo>
                  <a:pt x="7165074" y="1645119"/>
                  <a:pt x="7169982" y="1742443"/>
                  <a:pt x="7137779" y="1817582"/>
                </a:cubicBezTo>
                <a:cubicBezTo>
                  <a:pt x="7129765" y="1836282"/>
                  <a:pt x="7123508" y="1856544"/>
                  <a:pt x="7110483" y="1872173"/>
                </a:cubicBezTo>
                <a:cubicBezTo>
                  <a:pt x="7084513" y="1903337"/>
                  <a:pt x="7050483" y="1902963"/>
                  <a:pt x="7014949" y="1913116"/>
                </a:cubicBezTo>
                <a:cubicBezTo>
                  <a:pt x="6901269" y="1945597"/>
                  <a:pt x="7085016" y="1906536"/>
                  <a:pt x="6864824" y="1940411"/>
                </a:cubicBezTo>
                <a:cubicBezTo>
                  <a:pt x="6797940" y="1950701"/>
                  <a:pt x="6803121" y="1954123"/>
                  <a:pt x="6741994" y="1967707"/>
                </a:cubicBezTo>
                <a:cubicBezTo>
                  <a:pt x="6719350" y="1972739"/>
                  <a:pt x="6696578" y="1977206"/>
                  <a:pt x="6673755" y="1981355"/>
                </a:cubicBezTo>
                <a:cubicBezTo>
                  <a:pt x="6646529" y="1986305"/>
                  <a:pt x="6619218" y="1990794"/>
                  <a:pt x="6591868" y="1995002"/>
                </a:cubicBezTo>
                <a:cubicBezTo>
                  <a:pt x="6560074" y="1999893"/>
                  <a:pt x="6528012" y="2003060"/>
                  <a:pt x="6496334" y="2008650"/>
                </a:cubicBezTo>
                <a:cubicBezTo>
                  <a:pt x="6450646" y="2016713"/>
                  <a:pt x="6403869" y="2021276"/>
                  <a:pt x="6359856" y="2035946"/>
                </a:cubicBezTo>
                <a:lnTo>
                  <a:pt x="6318913" y="2049593"/>
                </a:lnTo>
                <a:cubicBezTo>
                  <a:pt x="6305265" y="2058692"/>
                  <a:pt x="6288217" y="2064081"/>
                  <a:pt x="6277970" y="2076889"/>
                </a:cubicBezTo>
                <a:cubicBezTo>
                  <a:pt x="6248905" y="2113220"/>
                  <a:pt x="6270593" y="2138782"/>
                  <a:pt x="6291618" y="2172423"/>
                </a:cubicBezTo>
                <a:cubicBezTo>
                  <a:pt x="6331576" y="2236355"/>
                  <a:pt x="6321443" y="2217123"/>
                  <a:pt x="6373504" y="2254310"/>
                </a:cubicBezTo>
                <a:cubicBezTo>
                  <a:pt x="6445799" y="2305950"/>
                  <a:pt x="6402598" y="2286754"/>
                  <a:pt x="6469038" y="2308901"/>
                </a:cubicBezTo>
                <a:cubicBezTo>
                  <a:pt x="6487235" y="2336197"/>
                  <a:pt x="6513256" y="2359666"/>
                  <a:pt x="6523630" y="2390788"/>
                </a:cubicBezTo>
                <a:cubicBezTo>
                  <a:pt x="6556357" y="2488975"/>
                  <a:pt x="6516643" y="2366338"/>
                  <a:pt x="6550925" y="2486322"/>
                </a:cubicBezTo>
                <a:cubicBezTo>
                  <a:pt x="6554877" y="2500154"/>
                  <a:pt x="6560024" y="2513617"/>
                  <a:pt x="6564573" y="2527265"/>
                </a:cubicBezTo>
                <a:cubicBezTo>
                  <a:pt x="6555078" y="2669686"/>
                  <a:pt x="6603753" y="2719216"/>
                  <a:pt x="6496334" y="2772925"/>
                </a:cubicBezTo>
                <a:cubicBezTo>
                  <a:pt x="6479557" y="2781313"/>
                  <a:pt x="6459940" y="2782024"/>
                  <a:pt x="6441743" y="2786573"/>
                </a:cubicBezTo>
                <a:cubicBezTo>
                  <a:pt x="6428095" y="2800221"/>
                  <a:pt x="6416035" y="2815667"/>
                  <a:pt x="6400800" y="2827516"/>
                </a:cubicBezTo>
                <a:cubicBezTo>
                  <a:pt x="6313022" y="2895787"/>
                  <a:pt x="6333960" y="2866065"/>
                  <a:pt x="6250674" y="2923050"/>
                </a:cubicBezTo>
                <a:cubicBezTo>
                  <a:pt x="6186079" y="2967247"/>
                  <a:pt x="6127562" y="3020696"/>
                  <a:pt x="6059606" y="3059528"/>
                </a:cubicBezTo>
                <a:cubicBezTo>
                  <a:pt x="5999444" y="3093907"/>
                  <a:pt x="5932083" y="3113786"/>
                  <a:pt x="5868537" y="3141414"/>
                </a:cubicBezTo>
                <a:cubicBezTo>
                  <a:pt x="5827448" y="3159279"/>
                  <a:pt x="5788788" y="3183696"/>
                  <a:pt x="5745707" y="3196005"/>
                </a:cubicBezTo>
                <a:cubicBezTo>
                  <a:pt x="5638002" y="3226778"/>
                  <a:pt x="5569249" y="3243428"/>
                  <a:pt x="5472752" y="3277892"/>
                </a:cubicBezTo>
                <a:cubicBezTo>
                  <a:pt x="5278667" y="3347208"/>
                  <a:pt x="5445028" y="3284929"/>
                  <a:pt x="5268035" y="3373426"/>
                </a:cubicBezTo>
                <a:cubicBezTo>
                  <a:pt x="5218176" y="3398356"/>
                  <a:pt x="5113619" y="3437349"/>
                  <a:pt x="5063319" y="3455313"/>
                </a:cubicBezTo>
                <a:cubicBezTo>
                  <a:pt x="5036223" y="3464990"/>
                  <a:pt x="5009983" y="3479039"/>
                  <a:pt x="4981433" y="3482608"/>
                </a:cubicBezTo>
                <a:cubicBezTo>
                  <a:pt x="4840330" y="3500246"/>
                  <a:pt x="4908559" y="3491069"/>
                  <a:pt x="4776716" y="3509904"/>
                </a:cubicBezTo>
                <a:cubicBezTo>
                  <a:pt x="4735773" y="3523552"/>
                  <a:pt x="4696118" y="3541956"/>
                  <a:pt x="4653886" y="3550847"/>
                </a:cubicBezTo>
                <a:cubicBezTo>
                  <a:pt x="4609147" y="3560266"/>
                  <a:pt x="4562877" y="3559709"/>
                  <a:pt x="4517409" y="3564495"/>
                </a:cubicBezTo>
                <a:cubicBezTo>
                  <a:pt x="4162460" y="3601859"/>
                  <a:pt x="4642751" y="3553327"/>
                  <a:pt x="4258101" y="3591790"/>
                </a:cubicBezTo>
                <a:cubicBezTo>
                  <a:pt x="4130722" y="3587241"/>
                  <a:pt x="4003191" y="3585854"/>
                  <a:pt x="3875964" y="3578143"/>
                </a:cubicBezTo>
                <a:cubicBezTo>
                  <a:pt x="3841765" y="3576070"/>
                  <a:pt x="3787832" y="3557787"/>
                  <a:pt x="3753134" y="3550847"/>
                </a:cubicBezTo>
                <a:cubicBezTo>
                  <a:pt x="3725999" y="3545420"/>
                  <a:pt x="3698543" y="3541748"/>
                  <a:pt x="3671247" y="3537199"/>
                </a:cubicBezTo>
                <a:cubicBezTo>
                  <a:pt x="3634853" y="3519002"/>
                  <a:pt x="3599844" y="3497720"/>
                  <a:pt x="3562065" y="3482608"/>
                </a:cubicBezTo>
                <a:cubicBezTo>
                  <a:pt x="3531315" y="3470308"/>
                  <a:pt x="3497950" y="3465786"/>
                  <a:pt x="3466531" y="3455313"/>
                </a:cubicBezTo>
                <a:cubicBezTo>
                  <a:pt x="3429657" y="3443022"/>
                  <a:pt x="3394448" y="3425964"/>
                  <a:pt x="3357349" y="3414370"/>
                </a:cubicBezTo>
                <a:cubicBezTo>
                  <a:pt x="3321543" y="3403180"/>
                  <a:pt x="3283496" y="3399691"/>
                  <a:pt x="3248167" y="3387074"/>
                </a:cubicBezTo>
                <a:cubicBezTo>
                  <a:pt x="3219427" y="3376810"/>
                  <a:pt x="3194960" y="3356560"/>
                  <a:pt x="3166280" y="3346131"/>
                </a:cubicBezTo>
                <a:cubicBezTo>
                  <a:pt x="3144480" y="3338204"/>
                  <a:pt x="3120260" y="3339149"/>
                  <a:pt x="3098041" y="3332483"/>
                </a:cubicBezTo>
                <a:cubicBezTo>
                  <a:pt x="2888699" y="3269681"/>
                  <a:pt x="3256651" y="3342997"/>
                  <a:pt x="2866030" y="3277892"/>
                </a:cubicBezTo>
                <a:cubicBezTo>
                  <a:pt x="2847833" y="3268793"/>
                  <a:pt x="2830138" y="3258610"/>
                  <a:pt x="2811438" y="3250596"/>
                </a:cubicBezTo>
                <a:cubicBezTo>
                  <a:pt x="2798215" y="3244929"/>
                  <a:pt x="2783362" y="3243383"/>
                  <a:pt x="2770495" y="3236949"/>
                </a:cubicBezTo>
                <a:cubicBezTo>
                  <a:pt x="2763842" y="3233622"/>
                  <a:pt x="2677550" y="3182241"/>
                  <a:pt x="2661313" y="3168710"/>
                </a:cubicBezTo>
                <a:cubicBezTo>
                  <a:pt x="2619520" y="3133883"/>
                  <a:pt x="2558132" y="3052970"/>
                  <a:pt x="2538483" y="3018585"/>
                </a:cubicBezTo>
                <a:cubicBezTo>
                  <a:pt x="2520286" y="2986740"/>
                  <a:pt x="2499262" y="2956352"/>
                  <a:pt x="2483892" y="2923050"/>
                </a:cubicBezTo>
                <a:cubicBezTo>
                  <a:pt x="2471835" y="2896926"/>
                  <a:pt x="2456597" y="2841164"/>
                  <a:pt x="2456597" y="2841164"/>
                </a:cubicBezTo>
                <a:cubicBezTo>
                  <a:pt x="2443971" y="2613898"/>
                  <a:pt x="2520434" y="2615693"/>
                  <a:pt x="2402006" y="2581856"/>
                </a:cubicBezTo>
                <a:cubicBezTo>
                  <a:pt x="2383971" y="2576703"/>
                  <a:pt x="2365612" y="2572757"/>
                  <a:pt x="2347415" y="2568208"/>
                </a:cubicBezTo>
                <a:cubicBezTo>
                  <a:pt x="2256430" y="2581856"/>
                  <a:pt x="2164528" y="2590388"/>
                  <a:pt x="2074459" y="2609152"/>
                </a:cubicBezTo>
                <a:cubicBezTo>
                  <a:pt x="2054542" y="2613301"/>
                  <a:pt x="2038568" y="2628433"/>
                  <a:pt x="2019868" y="2636447"/>
                </a:cubicBezTo>
                <a:cubicBezTo>
                  <a:pt x="2006645" y="2642114"/>
                  <a:pt x="1991792" y="2643661"/>
                  <a:pt x="1978925" y="2650095"/>
                </a:cubicBezTo>
                <a:cubicBezTo>
                  <a:pt x="1964254" y="2657430"/>
                  <a:pt x="1953543" y="2672203"/>
                  <a:pt x="1937982" y="2677390"/>
                </a:cubicBezTo>
                <a:cubicBezTo>
                  <a:pt x="1896903" y="2691083"/>
                  <a:pt x="1719553" y="2703451"/>
                  <a:pt x="1705970" y="2704686"/>
                </a:cubicBezTo>
                <a:cubicBezTo>
                  <a:pt x="1451212" y="2700137"/>
                  <a:pt x="1196285" y="2701359"/>
                  <a:pt x="941695" y="2691038"/>
                </a:cubicBezTo>
                <a:cubicBezTo>
                  <a:pt x="859372" y="2687701"/>
                  <a:pt x="777827" y="2673657"/>
                  <a:pt x="696035" y="2663743"/>
                </a:cubicBezTo>
                <a:cubicBezTo>
                  <a:pt x="317448" y="2617854"/>
                  <a:pt x="658934" y="2656202"/>
                  <a:pt x="313898" y="2609152"/>
                </a:cubicBezTo>
                <a:cubicBezTo>
                  <a:pt x="273080" y="2603586"/>
                  <a:pt x="232011" y="2600053"/>
                  <a:pt x="191068" y="2595504"/>
                </a:cubicBezTo>
                <a:cubicBezTo>
                  <a:pt x="177420" y="2590955"/>
                  <a:pt x="162095" y="2589836"/>
                  <a:pt x="150125" y="2581856"/>
                </a:cubicBezTo>
                <a:cubicBezTo>
                  <a:pt x="134066" y="2571150"/>
                  <a:pt x="122005" y="2555339"/>
                  <a:pt x="109182" y="2540913"/>
                </a:cubicBezTo>
                <a:cubicBezTo>
                  <a:pt x="56189" y="2481296"/>
                  <a:pt x="43179" y="2462008"/>
                  <a:pt x="0" y="2404435"/>
                </a:cubicBezTo>
                <a:cubicBezTo>
                  <a:pt x="9098" y="2304352"/>
                  <a:pt x="7586" y="2202730"/>
                  <a:pt x="27295" y="2104185"/>
                </a:cubicBezTo>
                <a:cubicBezTo>
                  <a:pt x="31080" y="2085259"/>
                  <a:pt x="53003" y="2075091"/>
                  <a:pt x="68238" y="2063241"/>
                </a:cubicBezTo>
                <a:cubicBezTo>
                  <a:pt x="94133" y="2043100"/>
                  <a:pt x="123594" y="2027945"/>
                  <a:pt x="150125" y="2008650"/>
                </a:cubicBezTo>
                <a:cubicBezTo>
                  <a:pt x="173683" y="1991517"/>
                  <a:pt x="197766" y="1974657"/>
                  <a:pt x="218364" y="1954059"/>
                </a:cubicBezTo>
                <a:cubicBezTo>
                  <a:pt x="229962" y="1942461"/>
                  <a:pt x="232312" y="1922650"/>
                  <a:pt x="245659" y="1913116"/>
                </a:cubicBezTo>
                <a:cubicBezTo>
                  <a:pt x="265594" y="1898876"/>
                  <a:pt x="290874" y="1894192"/>
                  <a:pt x="313898" y="1885820"/>
                </a:cubicBezTo>
                <a:cubicBezTo>
                  <a:pt x="432815" y="1842578"/>
                  <a:pt x="355332" y="1872033"/>
                  <a:pt x="450376" y="1844877"/>
                </a:cubicBezTo>
                <a:cubicBezTo>
                  <a:pt x="511084" y="1827531"/>
                  <a:pt x="474793" y="1831805"/>
                  <a:pt x="545910" y="1817582"/>
                </a:cubicBezTo>
                <a:cubicBezTo>
                  <a:pt x="573045" y="1812155"/>
                  <a:pt x="600501" y="1808483"/>
                  <a:pt x="627797" y="1803934"/>
                </a:cubicBezTo>
                <a:lnTo>
                  <a:pt x="736979" y="1762990"/>
                </a:lnTo>
                <a:cubicBezTo>
                  <a:pt x="764075" y="1753313"/>
                  <a:pt x="794925" y="1751655"/>
                  <a:pt x="818865" y="1735695"/>
                </a:cubicBezTo>
                <a:cubicBezTo>
                  <a:pt x="859097" y="1708874"/>
                  <a:pt x="862557" y="1699936"/>
                  <a:pt x="914400" y="1694752"/>
                </a:cubicBezTo>
                <a:cubicBezTo>
                  <a:pt x="986968" y="1687495"/>
                  <a:pt x="1059976" y="1685653"/>
                  <a:pt x="1132764" y="1681104"/>
                </a:cubicBezTo>
                <a:cubicBezTo>
                  <a:pt x="1146412" y="1676555"/>
                  <a:pt x="1163535" y="1677628"/>
                  <a:pt x="1173707" y="1667456"/>
                </a:cubicBezTo>
                <a:cubicBezTo>
                  <a:pt x="1183879" y="1657284"/>
                  <a:pt x="1187355" y="1640899"/>
                  <a:pt x="1187355" y="1626513"/>
                </a:cubicBezTo>
                <a:cubicBezTo>
                  <a:pt x="1187355" y="1567198"/>
                  <a:pt x="1192464" y="1505363"/>
                  <a:pt x="1173707" y="1449092"/>
                </a:cubicBezTo>
                <a:cubicBezTo>
                  <a:pt x="1163534" y="1418575"/>
                  <a:pt x="1125563" y="1405972"/>
                  <a:pt x="1105468" y="1380853"/>
                </a:cubicBezTo>
                <a:cubicBezTo>
                  <a:pt x="1088897" y="1360139"/>
                  <a:pt x="1078173" y="1335360"/>
                  <a:pt x="1064525" y="1312614"/>
                </a:cubicBezTo>
                <a:cubicBezTo>
                  <a:pt x="1045037" y="1215178"/>
                  <a:pt x="1037370" y="1209590"/>
                  <a:pt x="1064525" y="1080602"/>
                </a:cubicBezTo>
                <a:cubicBezTo>
                  <a:pt x="1071662" y="1046699"/>
                  <a:pt x="1088011" y="1014994"/>
                  <a:pt x="1105468" y="985068"/>
                </a:cubicBezTo>
                <a:cubicBezTo>
                  <a:pt x="1135915" y="932874"/>
                  <a:pt x="1172158" y="898342"/>
                  <a:pt x="1228298" y="875886"/>
                </a:cubicBezTo>
                <a:cubicBezTo>
                  <a:pt x="1249836" y="867271"/>
                  <a:pt x="1274033" y="867864"/>
                  <a:pt x="1296537" y="862238"/>
                </a:cubicBezTo>
                <a:cubicBezTo>
                  <a:pt x="1310493" y="858749"/>
                  <a:pt x="1323373" y="851411"/>
                  <a:pt x="1337480" y="848590"/>
                </a:cubicBezTo>
                <a:cubicBezTo>
                  <a:pt x="1381034" y="839879"/>
                  <a:pt x="1539210" y="821939"/>
                  <a:pt x="1569492" y="821295"/>
                </a:cubicBezTo>
                <a:cubicBezTo>
                  <a:pt x="1737776" y="817714"/>
                  <a:pt x="2056262" y="898633"/>
                  <a:pt x="2074459" y="834943"/>
                </a:cubicBezTo>
                <a:close/>
              </a:path>
            </a:pathLst>
          </a:cu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42"/>
          <p:cNvGrpSpPr/>
          <p:nvPr/>
        </p:nvGrpSpPr>
        <p:grpSpPr>
          <a:xfrm rot="390136">
            <a:off x="2078535" y="-514417"/>
            <a:ext cx="560810" cy="2648020"/>
            <a:chOff x="381000" y="990600"/>
            <a:chExt cx="457200" cy="1905000"/>
          </a:xfrm>
        </p:grpSpPr>
        <p:sp>
          <p:nvSpPr>
            <p:cNvPr id="25" name="Freeform 24"/>
            <p:cNvSpPr/>
            <p:nvPr/>
          </p:nvSpPr>
          <p:spPr>
            <a:xfrm>
              <a:off x="381000" y="1905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381000" y="2057400"/>
              <a:ext cx="3048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381000" y="2209800"/>
              <a:ext cx="3810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381000" y="2438400"/>
              <a:ext cx="4572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381000" y="2667000"/>
              <a:ext cx="4572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381000" y="1752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381000" y="16002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81000" y="1371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381000" y="990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381000" y="1143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42"/>
          <p:cNvGrpSpPr/>
          <p:nvPr/>
        </p:nvGrpSpPr>
        <p:grpSpPr>
          <a:xfrm rot="390136">
            <a:off x="1401033" y="-543380"/>
            <a:ext cx="538377" cy="2372184"/>
            <a:chOff x="381000" y="990600"/>
            <a:chExt cx="457200" cy="1905000"/>
          </a:xfrm>
        </p:grpSpPr>
        <p:sp>
          <p:nvSpPr>
            <p:cNvPr id="50" name="Freeform 49"/>
            <p:cNvSpPr/>
            <p:nvPr/>
          </p:nvSpPr>
          <p:spPr>
            <a:xfrm>
              <a:off x="381000" y="1905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381000" y="2057400"/>
              <a:ext cx="3048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381000" y="2209800"/>
              <a:ext cx="3810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381000" y="2438400"/>
              <a:ext cx="4572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381000" y="2667000"/>
              <a:ext cx="4572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381000" y="1752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381000" y="16002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381000" y="1371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381000" y="990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381000" y="1143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6" name="Freeform 95"/>
          <p:cNvSpPr/>
          <p:nvPr/>
        </p:nvSpPr>
        <p:spPr>
          <a:xfrm>
            <a:off x="4886325" y="3581400"/>
            <a:ext cx="1400175" cy="101600"/>
          </a:xfrm>
          <a:custGeom>
            <a:avLst/>
            <a:gdLst>
              <a:gd name="connsiteX0" fmla="*/ 0 w 1400175"/>
              <a:gd name="connsiteY0" fmla="*/ 47625 h 101600"/>
              <a:gd name="connsiteX1" fmla="*/ 57150 w 1400175"/>
              <a:gd name="connsiteY1" fmla="*/ 38100 h 101600"/>
              <a:gd name="connsiteX2" fmla="*/ 180975 w 1400175"/>
              <a:gd name="connsiteY2" fmla="*/ 9525 h 101600"/>
              <a:gd name="connsiteX3" fmla="*/ 276225 w 1400175"/>
              <a:gd name="connsiteY3" fmla="*/ 95250 h 101600"/>
              <a:gd name="connsiteX4" fmla="*/ 447675 w 1400175"/>
              <a:gd name="connsiteY4" fmla="*/ 47625 h 101600"/>
              <a:gd name="connsiteX5" fmla="*/ 647700 w 1400175"/>
              <a:gd name="connsiteY5" fmla="*/ 76200 h 101600"/>
              <a:gd name="connsiteX6" fmla="*/ 752475 w 1400175"/>
              <a:gd name="connsiteY6" fmla="*/ 9525 h 101600"/>
              <a:gd name="connsiteX7" fmla="*/ 942975 w 1400175"/>
              <a:gd name="connsiteY7" fmla="*/ 85725 h 101600"/>
              <a:gd name="connsiteX8" fmla="*/ 1076325 w 1400175"/>
              <a:gd name="connsiteY8" fmla="*/ 38100 h 101600"/>
              <a:gd name="connsiteX9" fmla="*/ 1104900 w 1400175"/>
              <a:gd name="connsiteY9" fmla="*/ 28575 h 101600"/>
              <a:gd name="connsiteX10" fmla="*/ 1257300 w 1400175"/>
              <a:gd name="connsiteY10" fmla="*/ 66675 h 101600"/>
              <a:gd name="connsiteX11" fmla="*/ 1352550 w 1400175"/>
              <a:gd name="connsiteY11" fmla="*/ 95250 h 101600"/>
              <a:gd name="connsiteX12" fmla="*/ 1400175 w 1400175"/>
              <a:gd name="connsiteY12" fmla="*/ 66675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101600">
                <a:moveTo>
                  <a:pt x="0" y="47625"/>
                </a:moveTo>
                <a:cubicBezTo>
                  <a:pt x="13494" y="46037"/>
                  <a:pt x="26988" y="44450"/>
                  <a:pt x="57150" y="38100"/>
                </a:cubicBezTo>
                <a:cubicBezTo>
                  <a:pt x="87312" y="31750"/>
                  <a:pt x="144463" y="0"/>
                  <a:pt x="180975" y="9525"/>
                </a:cubicBezTo>
                <a:cubicBezTo>
                  <a:pt x="217487" y="19050"/>
                  <a:pt x="231775" y="88900"/>
                  <a:pt x="276225" y="95250"/>
                </a:cubicBezTo>
                <a:cubicBezTo>
                  <a:pt x="320675" y="101600"/>
                  <a:pt x="385762" y="50800"/>
                  <a:pt x="447675" y="47625"/>
                </a:cubicBezTo>
                <a:cubicBezTo>
                  <a:pt x="509588" y="44450"/>
                  <a:pt x="596900" y="82550"/>
                  <a:pt x="647700" y="76200"/>
                </a:cubicBezTo>
                <a:cubicBezTo>
                  <a:pt x="698500" y="69850"/>
                  <a:pt x="703263" y="7938"/>
                  <a:pt x="752475" y="9525"/>
                </a:cubicBezTo>
                <a:cubicBezTo>
                  <a:pt x="801687" y="11112"/>
                  <a:pt x="889000" y="80962"/>
                  <a:pt x="942975" y="85725"/>
                </a:cubicBezTo>
                <a:cubicBezTo>
                  <a:pt x="996950" y="90488"/>
                  <a:pt x="1049338" y="47625"/>
                  <a:pt x="1076325" y="38100"/>
                </a:cubicBezTo>
                <a:cubicBezTo>
                  <a:pt x="1103312" y="28575"/>
                  <a:pt x="1074738" y="23813"/>
                  <a:pt x="1104900" y="28575"/>
                </a:cubicBezTo>
                <a:cubicBezTo>
                  <a:pt x="1135063" y="33338"/>
                  <a:pt x="1216025" y="55563"/>
                  <a:pt x="1257300" y="66675"/>
                </a:cubicBezTo>
                <a:cubicBezTo>
                  <a:pt x="1298575" y="77787"/>
                  <a:pt x="1328738" y="95250"/>
                  <a:pt x="1352550" y="95250"/>
                </a:cubicBezTo>
                <a:cubicBezTo>
                  <a:pt x="1376362" y="95250"/>
                  <a:pt x="1388268" y="80962"/>
                  <a:pt x="1400175" y="66675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/>
          <p:nvPr/>
        </p:nvSpPr>
        <p:spPr>
          <a:xfrm>
            <a:off x="6419431" y="2630908"/>
            <a:ext cx="469295" cy="745066"/>
          </a:xfrm>
          <a:custGeom>
            <a:avLst/>
            <a:gdLst>
              <a:gd name="connsiteX0" fmla="*/ 48381 w 469295"/>
              <a:gd name="connsiteY0" fmla="*/ 118533 h 745066"/>
              <a:gd name="connsiteX1" fmla="*/ 295124 w 469295"/>
              <a:gd name="connsiteY1" fmla="*/ 16933 h 745066"/>
              <a:gd name="connsiteX2" fmla="*/ 324153 w 469295"/>
              <a:gd name="connsiteY2" fmla="*/ 220133 h 745066"/>
              <a:gd name="connsiteX3" fmla="*/ 454781 w 469295"/>
              <a:gd name="connsiteY3" fmla="*/ 278190 h 745066"/>
              <a:gd name="connsiteX4" fmla="*/ 411238 w 469295"/>
              <a:gd name="connsiteY4" fmla="*/ 379790 h 745066"/>
              <a:gd name="connsiteX5" fmla="*/ 454781 w 469295"/>
              <a:gd name="connsiteY5" fmla="*/ 452361 h 745066"/>
              <a:gd name="connsiteX6" fmla="*/ 425753 w 469295"/>
              <a:gd name="connsiteY6" fmla="*/ 539447 h 745066"/>
              <a:gd name="connsiteX7" fmla="*/ 454781 w 469295"/>
              <a:gd name="connsiteY7" fmla="*/ 641047 h 745066"/>
              <a:gd name="connsiteX8" fmla="*/ 367696 w 469295"/>
              <a:gd name="connsiteY8" fmla="*/ 713619 h 745066"/>
              <a:gd name="connsiteX9" fmla="*/ 338667 w 469295"/>
              <a:gd name="connsiteY9" fmla="*/ 452361 h 745066"/>
              <a:gd name="connsiteX10" fmla="*/ 237067 w 469295"/>
              <a:gd name="connsiteY10" fmla="*/ 307219 h 745066"/>
              <a:gd name="connsiteX11" fmla="*/ 48381 w 469295"/>
              <a:gd name="connsiteY11" fmla="*/ 205619 h 745066"/>
              <a:gd name="connsiteX12" fmla="*/ 4838 w 469295"/>
              <a:gd name="connsiteY12" fmla="*/ 162076 h 745066"/>
              <a:gd name="connsiteX13" fmla="*/ 48381 w 469295"/>
              <a:gd name="connsiteY13" fmla="*/ 118533 h 74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295" h="745066">
                <a:moveTo>
                  <a:pt x="48381" y="118533"/>
                </a:moveTo>
                <a:cubicBezTo>
                  <a:pt x="96762" y="94342"/>
                  <a:pt x="249162" y="0"/>
                  <a:pt x="295124" y="16933"/>
                </a:cubicBezTo>
                <a:cubicBezTo>
                  <a:pt x="341086" y="33866"/>
                  <a:pt x="297544" y="176590"/>
                  <a:pt x="324153" y="220133"/>
                </a:cubicBezTo>
                <a:cubicBezTo>
                  <a:pt x="350763" y="263676"/>
                  <a:pt x="440267" y="251581"/>
                  <a:pt x="454781" y="278190"/>
                </a:cubicBezTo>
                <a:cubicBezTo>
                  <a:pt x="469295" y="304800"/>
                  <a:pt x="411238" y="350762"/>
                  <a:pt x="411238" y="379790"/>
                </a:cubicBezTo>
                <a:cubicBezTo>
                  <a:pt x="411238" y="408818"/>
                  <a:pt x="452362" y="425752"/>
                  <a:pt x="454781" y="452361"/>
                </a:cubicBezTo>
                <a:cubicBezTo>
                  <a:pt x="457200" y="478971"/>
                  <a:pt x="425753" y="507999"/>
                  <a:pt x="425753" y="539447"/>
                </a:cubicBezTo>
                <a:cubicBezTo>
                  <a:pt x="425753" y="570895"/>
                  <a:pt x="464457" y="612018"/>
                  <a:pt x="454781" y="641047"/>
                </a:cubicBezTo>
                <a:cubicBezTo>
                  <a:pt x="445105" y="670076"/>
                  <a:pt x="387048" y="745066"/>
                  <a:pt x="367696" y="713619"/>
                </a:cubicBezTo>
                <a:cubicBezTo>
                  <a:pt x="348344" y="682172"/>
                  <a:pt x="360439" y="520094"/>
                  <a:pt x="338667" y="452361"/>
                </a:cubicBezTo>
                <a:cubicBezTo>
                  <a:pt x="316896" y="384628"/>
                  <a:pt x="285448" y="348343"/>
                  <a:pt x="237067" y="307219"/>
                </a:cubicBezTo>
                <a:cubicBezTo>
                  <a:pt x="188686" y="266095"/>
                  <a:pt x="87086" y="229809"/>
                  <a:pt x="48381" y="205619"/>
                </a:cubicBezTo>
                <a:cubicBezTo>
                  <a:pt x="9676" y="181429"/>
                  <a:pt x="4838" y="181428"/>
                  <a:pt x="4838" y="162076"/>
                </a:cubicBezTo>
                <a:cubicBezTo>
                  <a:pt x="4838" y="142724"/>
                  <a:pt x="0" y="142724"/>
                  <a:pt x="48381" y="11853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>
            <a:off x="5705812" y="2771212"/>
            <a:ext cx="1192591" cy="895048"/>
          </a:xfrm>
          <a:custGeom>
            <a:avLst/>
            <a:gdLst>
              <a:gd name="connsiteX0" fmla="*/ 7257 w 1192591"/>
              <a:gd name="connsiteY0" fmla="*/ 602343 h 895048"/>
              <a:gd name="connsiteX1" fmla="*/ 283029 w 1192591"/>
              <a:gd name="connsiteY1" fmla="*/ 94343 h 895048"/>
              <a:gd name="connsiteX2" fmla="*/ 762000 w 1192591"/>
              <a:gd name="connsiteY2" fmla="*/ 36286 h 895048"/>
              <a:gd name="connsiteX3" fmla="*/ 1037772 w 1192591"/>
              <a:gd name="connsiteY3" fmla="*/ 297543 h 895048"/>
              <a:gd name="connsiteX4" fmla="*/ 1081315 w 1192591"/>
              <a:gd name="connsiteY4" fmla="*/ 573315 h 895048"/>
              <a:gd name="connsiteX5" fmla="*/ 1052286 w 1192591"/>
              <a:gd name="connsiteY5" fmla="*/ 849086 h 895048"/>
              <a:gd name="connsiteX6" fmla="*/ 239486 w 1192591"/>
              <a:gd name="connsiteY6" fmla="*/ 849086 h 895048"/>
              <a:gd name="connsiteX7" fmla="*/ 7257 w 1192591"/>
              <a:gd name="connsiteY7" fmla="*/ 602343 h 89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2591" h="895048">
                <a:moveTo>
                  <a:pt x="7257" y="602343"/>
                </a:moveTo>
                <a:cubicBezTo>
                  <a:pt x="14514" y="476553"/>
                  <a:pt x="157239" y="188686"/>
                  <a:pt x="283029" y="94343"/>
                </a:cubicBezTo>
                <a:cubicBezTo>
                  <a:pt x="408819" y="0"/>
                  <a:pt x="636210" y="2419"/>
                  <a:pt x="762000" y="36286"/>
                </a:cubicBezTo>
                <a:cubicBezTo>
                  <a:pt x="887791" y="70153"/>
                  <a:pt x="984553" y="208038"/>
                  <a:pt x="1037772" y="297543"/>
                </a:cubicBezTo>
                <a:cubicBezTo>
                  <a:pt x="1090991" y="387048"/>
                  <a:pt x="1078896" y="481391"/>
                  <a:pt x="1081315" y="573315"/>
                </a:cubicBezTo>
                <a:cubicBezTo>
                  <a:pt x="1083734" y="665239"/>
                  <a:pt x="1192591" y="803124"/>
                  <a:pt x="1052286" y="849086"/>
                </a:cubicBezTo>
                <a:cubicBezTo>
                  <a:pt x="911981" y="895048"/>
                  <a:pt x="413657" y="890210"/>
                  <a:pt x="239486" y="849086"/>
                </a:cubicBezTo>
                <a:cubicBezTo>
                  <a:pt x="65315" y="807962"/>
                  <a:pt x="0" y="728134"/>
                  <a:pt x="7257" y="60234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20813315">
            <a:off x="5629017" y="2989114"/>
            <a:ext cx="781353" cy="660399"/>
          </a:xfrm>
          <a:custGeom>
            <a:avLst/>
            <a:gdLst>
              <a:gd name="connsiteX0" fmla="*/ 703943 w 781353"/>
              <a:gd name="connsiteY0" fmla="*/ 624113 h 660399"/>
              <a:gd name="connsiteX1" fmla="*/ 297543 w 781353"/>
              <a:gd name="connsiteY1" fmla="*/ 566056 h 660399"/>
              <a:gd name="connsiteX2" fmla="*/ 36286 w 781353"/>
              <a:gd name="connsiteY2" fmla="*/ 261256 h 660399"/>
              <a:gd name="connsiteX3" fmla="*/ 94343 w 781353"/>
              <a:gd name="connsiteY3" fmla="*/ 29028 h 660399"/>
              <a:gd name="connsiteX4" fmla="*/ 602343 w 781353"/>
              <a:gd name="connsiteY4" fmla="*/ 87085 h 660399"/>
              <a:gd name="connsiteX5" fmla="*/ 762001 w 781353"/>
              <a:gd name="connsiteY5" fmla="*/ 348342 h 660399"/>
              <a:gd name="connsiteX6" fmla="*/ 703943 w 781353"/>
              <a:gd name="connsiteY6" fmla="*/ 624113 h 6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1353" h="660399">
                <a:moveTo>
                  <a:pt x="703943" y="624113"/>
                </a:moveTo>
                <a:cubicBezTo>
                  <a:pt x="626533" y="660399"/>
                  <a:pt x="408819" y="626532"/>
                  <a:pt x="297543" y="566056"/>
                </a:cubicBezTo>
                <a:cubicBezTo>
                  <a:pt x="186267" y="505580"/>
                  <a:pt x="70153" y="350761"/>
                  <a:pt x="36286" y="261256"/>
                </a:cubicBezTo>
                <a:cubicBezTo>
                  <a:pt x="2419" y="171751"/>
                  <a:pt x="0" y="58056"/>
                  <a:pt x="94343" y="29028"/>
                </a:cubicBezTo>
                <a:cubicBezTo>
                  <a:pt x="188686" y="0"/>
                  <a:pt x="491067" y="33866"/>
                  <a:pt x="602343" y="87085"/>
                </a:cubicBezTo>
                <a:cubicBezTo>
                  <a:pt x="713619" y="140304"/>
                  <a:pt x="749906" y="261256"/>
                  <a:pt x="762001" y="348342"/>
                </a:cubicBezTo>
                <a:cubicBezTo>
                  <a:pt x="774096" y="435428"/>
                  <a:pt x="781353" y="587827"/>
                  <a:pt x="703943" y="624113"/>
                </a:cubicBezTo>
                <a:close/>
              </a:path>
            </a:pathLst>
          </a:custGeom>
          <a:solidFill>
            <a:srgbClr val="F5750B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50" name="Freeform 149"/>
          <p:cNvSpPr/>
          <p:nvPr/>
        </p:nvSpPr>
        <p:spPr>
          <a:xfrm>
            <a:off x="5640498" y="3061498"/>
            <a:ext cx="1052285" cy="641048"/>
          </a:xfrm>
          <a:custGeom>
            <a:avLst/>
            <a:gdLst>
              <a:gd name="connsiteX0" fmla="*/ 1052285 w 1052285"/>
              <a:gd name="connsiteY0" fmla="*/ 568476 h 641048"/>
              <a:gd name="connsiteX1" fmla="*/ 500742 w 1052285"/>
              <a:gd name="connsiteY1" fmla="*/ 612019 h 641048"/>
              <a:gd name="connsiteX2" fmla="*/ 94342 w 1052285"/>
              <a:gd name="connsiteY2" fmla="*/ 394304 h 641048"/>
              <a:gd name="connsiteX3" fmla="*/ 21771 w 1052285"/>
              <a:gd name="connsiteY3" fmla="*/ 104019 h 641048"/>
              <a:gd name="connsiteX4" fmla="*/ 224971 w 1052285"/>
              <a:gd name="connsiteY4" fmla="*/ 2419 h 641048"/>
              <a:gd name="connsiteX5" fmla="*/ 645885 w 1052285"/>
              <a:gd name="connsiteY5" fmla="*/ 118533 h 64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285" h="641048">
                <a:moveTo>
                  <a:pt x="1052285" y="568476"/>
                </a:moveTo>
                <a:cubicBezTo>
                  <a:pt x="856342" y="604762"/>
                  <a:pt x="660399" y="641048"/>
                  <a:pt x="500742" y="612019"/>
                </a:cubicBezTo>
                <a:cubicBezTo>
                  <a:pt x="341085" y="582990"/>
                  <a:pt x="174171" y="478971"/>
                  <a:pt x="94342" y="394304"/>
                </a:cubicBezTo>
                <a:cubicBezTo>
                  <a:pt x="14514" y="309637"/>
                  <a:pt x="0" y="169333"/>
                  <a:pt x="21771" y="104019"/>
                </a:cubicBezTo>
                <a:cubicBezTo>
                  <a:pt x="43543" y="38705"/>
                  <a:pt x="120952" y="0"/>
                  <a:pt x="224971" y="2419"/>
                </a:cubicBezTo>
                <a:cubicBezTo>
                  <a:pt x="328990" y="4838"/>
                  <a:pt x="487437" y="61685"/>
                  <a:pt x="645885" y="118533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5742098" y="3199384"/>
            <a:ext cx="841829" cy="261257"/>
          </a:xfrm>
          <a:custGeom>
            <a:avLst/>
            <a:gdLst>
              <a:gd name="connsiteX0" fmla="*/ 0 w 841829"/>
              <a:gd name="connsiteY0" fmla="*/ 0 h 261257"/>
              <a:gd name="connsiteX1" fmla="*/ 362857 w 841829"/>
              <a:gd name="connsiteY1" fmla="*/ 246743 h 261257"/>
              <a:gd name="connsiteX2" fmla="*/ 841829 w 841829"/>
              <a:gd name="connsiteY2" fmla="*/ 87085 h 261257"/>
              <a:gd name="connsiteX3" fmla="*/ 841829 w 841829"/>
              <a:gd name="connsiteY3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829" h="261257">
                <a:moveTo>
                  <a:pt x="0" y="0"/>
                </a:moveTo>
                <a:cubicBezTo>
                  <a:pt x="111276" y="116114"/>
                  <a:pt x="222552" y="232229"/>
                  <a:pt x="362857" y="246743"/>
                </a:cubicBezTo>
                <a:cubicBezTo>
                  <a:pt x="503162" y="261257"/>
                  <a:pt x="841829" y="87085"/>
                  <a:pt x="841829" y="87085"/>
                </a:cubicBezTo>
                <a:lnTo>
                  <a:pt x="841829" y="87085"/>
                </a:lnTo>
              </a:path>
            </a:pathLst>
          </a:custGeom>
          <a:ln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90"/>
          <p:cNvGrpSpPr/>
          <p:nvPr/>
        </p:nvGrpSpPr>
        <p:grpSpPr>
          <a:xfrm>
            <a:off x="6402498" y="2851948"/>
            <a:ext cx="219075" cy="249237"/>
            <a:chOff x="4724400" y="1162050"/>
            <a:chExt cx="219075" cy="249237"/>
          </a:xfrm>
        </p:grpSpPr>
        <p:sp>
          <p:nvSpPr>
            <p:cNvPr id="153" name="Freeform 152"/>
            <p:cNvSpPr/>
            <p:nvPr/>
          </p:nvSpPr>
          <p:spPr>
            <a:xfrm>
              <a:off x="4781550" y="1257300"/>
              <a:ext cx="123825" cy="95250"/>
            </a:xfrm>
            <a:custGeom>
              <a:avLst/>
              <a:gdLst>
                <a:gd name="connsiteX0" fmla="*/ 0 w 123825"/>
                <a:gd name="connsiteY0" fmla="*/ 95250 h 95250"/>
                <a:gd name="connsiteX1" fmla="*/ 76200 w 123825"/>
                <a:gd name="connsiteY1" fmla="*/ 66675 h 95250"/>
                <a:gd name="connsiteX2" fmla="*/ 123825 w 123825"/>
                <a:gd name="connsiteY2" fmla="*/ 0 h 95250"/>
                <a:gd name="connsiteX3" fmla="*/ 123825 w 12382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95250">
                  <a:moveTo>
                    <a:pt x="0" y="95250"/>
                  </a:moveTo>
                  <a:cubicBezTo>
                    <a:pt x="27781" y="88900"/>
                    <a:pt x="55563" y="82550"/>
                    <a:pt x="76200" y="66675"/>
                  </a:cubicBezTo>
                  <a:cubicBezTo>
                    <a:pt x="96838" y="50800"/>
                    <a:pt x="123825" y="0"/>
                    <a:pt x="123825" y="0"/>
                  </a:cubicBezTo>
                  <a:lnTo>
                    <a:pt x="123825" y="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4724400" y="1162050"/>
              <a:ext cx="125412" cy="114300"/>
            </a:xfrm>
            <a:custGeom>
              <a:avLst/>
              <a:gdLst>
                <a:gd name="connsiteX0" fmla="*/ 0 w 125412"/>
                <a:gd name="connsiteY0" fmla="*/ 114300 h 114300"/>
                <a:gd name="connsiteX1" fmla="*/ 104775 w 125412"/>
                <a:gd name="connsiteY1" fmla="*/ 57150 h 114300"/>
                <a:gd name="connsiteX2" fmla="*/ 123825 w 12541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412" h="114300">
                  <a:moveTo>
                    <a:pt x="0" y="114300"/>
                  </a:moveTo>
                  <a:cubicBezTo>
                    <a:pt x="42069" y="95250"/>
                    <a:pt x="84138" y="76200"/>
                    <a:pt x="104775" y="57150"/>
                  </a:cubicBezTo>
                  <a:cubicBezTo>
                    <a:pt x="125412" y="38100"/>
                    <a:pt x="124618" y="19050"/>
                    <a:pt x="1238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4781550" y="1343025"/>
              <a:ext cx="161925" cy="68262"/>
            </a:xfrm>
            <a:custGeom>
              <a:avLst/>
              <a:gdLst>
                <a:gd name="connsiteX0" fmla="*/ 0 w 161925"/>
                <a:gd name="connsiteY0" fmla="*/ 66675 h 68262"/>
                <a:gd name="connsiteX1" fmla="*/ 114300 w 161925"/>
                <a:gd name="connsiteY1" fmla="*/ 57150 h 68262"/>
                <a:gd name="connsiteX2" fmla="*/ 161925 w 161925"/>
                <a:gd name="connsiteY2" fmla="*/ 0 h 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68262">
                  <a:moveTo>
                    <a:pt x="0" y="66675"/>
                  </a:moveTo>
                  <a:cubicBezTo>
                    <a:pt x="43656" y="67468"/>
                    <a:pt x="87313" y="68262"/>
                    <a:pt x="114300" y="57150"/>
                  </a:cubicBezTo>
                  <a:cubicBezTo>
                    <a:pt x="141287" y="46038"/>
                    <a:pt x="151606" y="23019"/>
                    <a:pt x="1619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89"/>
          <p:cNvGrpSpPr/>
          <p:nvPr/>
        </p:nvGrpSpPr>
        <p:grpSpPr>
          <a:xfrm>
            <a:off x="5888148" y="2670973"/>
            <a:ext cx="266700" cy="180975"/>
            <a:chOff x="4210050" y="981075"/>
            <a:chExt cx="266700" cy="180975"/>
          </a:xfrm>
        </p:grpSpPr>
        <p:sp>
          <p:nvSpPr>
            <p:cNvPr id="157" name="Freeform 156"/>
            <p:cNvSpPr/>
            <p:nvPr/>
          </p:nvSpPr>
          <p:spPr>
            <a:xfrm>
              <a:off x="4400550" y="981075"/>
              <a:ext cx="76200" cy="152400"/>
            </a:xfrm>
            <a:custGeom>
              <a:avLst/>
              <a:gdLst>
                <a:gd name="connsiteX0" fmla="*/ 76200 w 76200"/>
                <a:gd name="connsiteY0" fmla="*/ 152400 h 152400"/>
                <a:gd name="connsiteX1" fmla="*/ 9525 w 76200"/>
                <a:gd name="connsiteY1" fmla="*/ 66675 h 152400"/>
                <a:gd name="connsiteX2" fmla="*/ 19050 w 76200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2400">
                  <a:moveTo>
                    <a:pt x="76200" y="152400"/>
                  </a:moveTo>
                  <a:cubicBezTo>
                    <a:pt x="47625" y="122237"/>
                    <a:pt x="19050" y="92075"/>
                    <a:pt x="9525" y="66675"/>
                  </a:cubicBezTo>
                  <a:cubicBezTo>
                    <a:pt x="0" y="41275"/>
                    <a:pt x="9525" y="20637"/>
                    <a:pt x="1905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4295775" y="1028700"/>
              <a:ext cx="85725" cy="114300"/>
            </a:xfrm>
            <a:custGeom>
              <a:avLst/>
              <a:gdLst>
                <a:gd name="connsiteX0" fmla="*/ 85725 w 85725"/>
                <a:gd name="connsiteY0" fmla="*/ 114300 h 114300"/>
                <a:gd name="connsiteX1" fmla="*/ 19050 w 85725"/>
                <a:gd name="connsiteY1" fmla="*/ 66675 h 114300"/>
                <a:gd name="connsiteX2" fmla="*/ 0 w 85725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14300">
                  <a:moveTo>
                    <a:pt x="85725" y="114300"/>
                  </a:moveTo>
                  <a:cubicBezTo>
                    <a:pt x="59531" y="100012"/>
                    <a:pt x="33338" y="85725"/>
                    <a:pt x="19050" y="66675"/>
                  </a:cubicBezTo>
                  <a:cubicBezTo>
                    <a:pt x="4763" y="47625"/>
                    <a:pt x="2381" y="23812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210050" y="1085850"/>
              <a:ext cx="104775" cy="76200"/>
            </a:xfrm>
            <a:custGeom>
              <a:avLst/>
              <a:gdLst>
                <a:gd name="connsiteX0" fmla="*/ 104775 w 104775"/>
                <a:gd name="connsiteY0" fmla="*/ 76200 h 76200"/>
                <a:gd name="connsiteX1" fmla="*/ 19050 w 104775"/>
                <a:gd name="connsiteY1" fmla="*/ 38100 h 76200"/>
                <a:gd name="connsiteX2" fmla="*/ 0 w 104775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76200">
                  <a:moveTo>
                    <a:pt x="104775" y="76200"/>
                  </a:moveTo>
                  <a:cubicBezTo>
                    <a:pt x="70644" y="63500"/>
                    <a:pt x="36513" y="50800"/>
                    <a:pt x="19050" y="38100"/>
                  </a:cubicBezTo>
                  <a:cubicBezTo>
                    <a:pt x="1588" y="25400"/>
                    <a:pt x="794" y="1270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59"/>
          <p:cNvGrpSpPr/>
          <p:nvPr/>
        </p:nvGrpSpPr>
        <p:grpSpPr>
          <a:xfrm>
            <a:off x="5933817" y="2783308"/>
            <a:ext cx="512426" cy="468672"/>
            <a:chOff x="2360500" y="3110703"/>
            <a:chExt cx="512426" cy="468672"/>
          </a:xfrm>
        </p:grpSpPr>
        <p:sp>
          <p:nvSpPr>
            <p:cNvPr id="161" name="Freeform 160"/>
            <p:cNvSpPr/>
            <p:nvPr/>
          </p:nvSpPr>
          <p:spPr>
            <a:xfrm rot="900000">
              <a:off x="2553612" y="3235869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2640000" flipH="1">
              <a:off x="2360500" y="3110703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</p:grpSp>
      <p:sp>
        <p:nvSpPr>
          <p:cNvPr id="163" name="Freeform 162"/>
          <p:cNvSpPr/>
          <p:nvPr/>
        </p:nvSpPr>
        <p:spPr>
          <a:xfrm>
            <a:off x="6324710" y="3563148"/>
            <a:ext cx="317500" cy="300037"/>
          </a:xfrm>
          <a:custGeom>
            <a:avLst/>
            <a:gdLst>
              <a:gd name="connsiteX0" fmla="*/ 1588 w 317500"/>
              <a:gd name="connsiteY0" fmla="*/ 41275 h 300037"/>
              <a:gd name="connsiteX1" fmla="*/ 68263 w 317500"/>
              <a:gd name="connsiteY1" fmla="*/ 231775 h 300037"/>
              <a:gd name="connsiteX2" fmla="*/ 277813 w 317500"/>
              <a:gd name="connsiteY2" fmla="*/ 298450 h 300037"/>
              <a:gd name="connsiteX3" fmla="*/ 306388 w 317500"/>
              <a:gd name="connsiteY3" fmla="*/ 222250 h 300037"/>
              <a:gd name="connsiteX4" fmla="*/ 230188 w 317500"/>
              <a:gd name="connsiteY4" fmla="*/ 193675 h 300037"/>
              <a:gd name="connsiteX5" fmla="*/ 192088 w 317500"/>
              <a:gd name="connsiteY5" fmla="*/ 31750 h 300037"/>
              <a:gd name="connsiteX6" fmla="*/ 58738 w 317500"/>
              <a:gd name="connsiteY6" fmla="*/ 3175 h 300037"/>
              <a:gd name="connsiteX7" fmla="*/ 1588 w 317500"/>
              <a:gd name="connsiteY7" fmla="*/ 412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" h="300037">
                <a:moveTo>
                  <a:pt x="1588" y="41275"/>
                </a:moveTo>
                <a:cubicBezTo>
                  <a:pt x="3176" y="79375"/>
                  <a:pt x="22226" y="188913"/>
                  <a:pt x="68263" y="231775"/>
                </a:cubicBezTo>
                <a:cubicBezTo>
                  <a:pt x="114300" y="274637"/>
                  <a:pt x="238126" y="300037"/>
                  <a:pt x="277813" y="298450"/>
                </a:cubicBezTo>
                <a:cubicBezTo>
                  <a:pt x="317500" y="296863"/>
                  <a:pt x="314325" y="239712"/>
                  <a:pt x="306388" y="222250"/>
                </a:cubicBezTo>
                <a:cubicBezTo>
                  <a:pt x="298451" y="204788"/>
                  <a:pt x="249238" y="225425"/>
                  <a:pt x="230188" y="193675"/>
                </a:cubicBezTo>
                <a:cubicBezTo>
                  <a:pt x="211138" y="161925"/>
                  <a:pt x="220663" y="63500"/>
                  <a:pt x="192088" y="31750"/>
                </a:cubicBezTo>
                <a:cubicBezTo>
                  <a:pt x="163513" y="0"/>
                  <a:pt x="90488" y="0"/>
                  <a:pt x="58738" y="3175"/>
                </a:cubicBezTo>
                <a:cubicBezTo>
                  <a:pt x="26988" y="6350"/>
                  <a:pt x="0" y="3175"/>
                  <a:pt x="1588" y="41275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64" name="Freeform 163"/>
          <p:cNvSpPr/>
          <p:nvPr/>
        </p:nvSpPr>
        <p:spPr>
          <a:xfrm>
            <a:off x="6695817" y="3494508"/>
            <a:ext cx="1190625" cy="165100"/>
          </a:xfrm>
          <a:custGeom>
            <a:avLst/>
            <a:gdLst>
              <a:gd name="connsiteX0" fmla="*/ 0 w 1190625"/>
              <a:gd name="connsiteY0" fmla="*/ 155575 h 165100"/>
              <a:gd name="connsiteX1" fmla="*/ 419100 w 1190625"/>
              <a:gd name="connsiteY1" fmla="*/ 79375 h 165100"/>
              <a:gd name="connsiteX2" fmla="*/ 476250 w 1190625"/>
              <a:gd name="connsiteY2" fmla="*/ 155575 h 165100"/>
              <a:gd name="connsiteX3" fmla="*/ 685800 w 1190625"/>
              <a:gd name="connsiteY3" fmla="*/ 136525 h 165100"/>
              <a:gd name="connsiteX4" fmla="*/ 847725 w 1190625"/>
              <a:gd name="connsiteY4" fmla="*/ 60325 h 165100"/>
              <a:gd name="connsiteX5" fmla="*/ 962025 w 1190625"/>
              <a:gd name="connsiteY5" fmla="*/ 60325 h 165100"/>
              <a:gd name="connsiteX6" fmla="*/ 1047750 w 1190625"/>
              <a:gd name="connsiteY6" fmla="*/ 3175 h 165100"/>
              <a:gd name="connsiteX7" fmla="*/ 1114425 w 1190625"/>
              <a:gd name="connsiteY7" fmla="*/ 79375 h 165100"/>
              <a:gd name="connsiteX8" fmla="*/ 1190625 w 1190625"/>
              <a:gd name="connsiteY8" fmla="*/ 50800 h 165100"/>
              <a:gd name="connsiteX9" fmla="*/ 1190625 w 1190625"/>
              <a:gd name="connsiteY9" fmla="*/ 508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625" h="165100">
                <a:moveTo>
                  <a:pt x="0" y="155575"/>
                </a:moveTo>
                <a:cubicBezTo>
                  <a:pt x="169862" y="117475"/>
                  <a:pt x="339725" y="79375"/>
                  <a:pt x="419100" y="79375"/>
                </a:cubicBezTo>
                <a:cubicBezTo>
                  <a:pt x="498475" y="79375"/>
                  <a:pt x="431800" y="146050"/>
                  <a:pt x="476250" y="155575"/>
                </a:cubicBezTo>
                <a:cubicBezTo>
                  <a:pt x="520700" y="165100"/>
                  <a:pt x="623888" y="152400"/>
                  <a:pt x="685800" y="136525"/>
                </a:cubicBezTo>
                <a:cubicBezTo>
                  <a:pt x="747713" y="120650"/>
                  <a:pt x="801688" y="73025"/>
                  <a:pt x="847725" y="60325"/>
                </a:cubicBezTo>
                <a:cubicBezTo>
                  <a:pt x="893762" y="47625"/>
                  <a:pt x="928688" y="69850"/>
                  <a:pt x="962025" y="60325"/>
                </a:cubicBezTo>
                <a:cubicBezTo>
                  <a:pt x="995363" y="50800"/>
                  <a:pt x="1022350" y="0"/>
                  <a:pt x="1047750" y="3175"/>
                </a:cubicBezTo>
                <a:cubicBezTo>
                  <a:pt x="1073150" y="6350"/>
                  <a:pt x="1090613" y="71438"/>
                  <a:pt x="1114425" y="79375"/>
                </a:cubicBezTo>
                <a:cubicBezTo>
                  <a:pt x="1138238" y="87313"/>
                  <a:pt x="1190625" y="50800"/>
                  <a:pt x="1190625" y="50800"/>
                </a:cubicBezTo>
                <a:lnTo>
                  <a:pt x="1190625" y="50800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6362442" y="3853283"/>
            <a:ext cx="590550" cy="82550"/>
          </a:xfrm>
          <a:custGeom>
            <a:avLst/>
            <a:gdLst>
              <a:gd name="connsiteX0" fmla="*/ 0 w 590550"/>
              <a:gd name="connsiteY0" fmla="*/ 82550 h 82550"/>
              <a:gd name="connsiteX1" fmla="*/ 142875 w 590550"/>
              <a:gd name="connsiteY1" fmla="*/ 15875 h 82550"/>
              <a:gd name="connsiteX2" fmla="*/ 238125 w 590550"/>
              <a:gd name="connsiteY2" fmla="*/ 73025 h 82550"/>
              <a:gd name="connsiteX3" fmla="*/ 390525 w 590550"/>
              <a:gd name="connsiteY3" fmla="*/ 6350 h 82550"/>
              <a:gd name="connsiteX4" fmla="*/ 533400 w 590550"/>
              <a:gd name="connsiteY4" fmla="*/ 34925 h 82550"/>
              <a:gd name="connsiteX5" fmla="*/ 590550 w 590550"/>
              <a:gd name="connsiteY5" fmla="*/ 34925 h 82550"/>
              <a:gd name="connsiteX6" fmla="*/ 590550 w 590550"/>
              <a:gd name="connsiteY6" fmla="*/ 34925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0550" h="82550">
                <a:moveTo>
                  <a:pt x="0" y="82550"/>
                </a:moveTo>
                <a:cubicBezTo>
                  <a:pt x="51594" y="50006"/>
                  <a:pt x="103188" y="17462"/>
                  <a:pt x="142875" y="15875"/>
                </a:cubicBezTo>
                <a:cubicBezTo>
                  <a:pt x="182562" y="14288"/>
                  <a:pt x="196850" y="74612"/>
                  <a:pt x="238125" y="73025"/>
                </a:cubicBezTo>
                <a:cubicBezTo>
                  <a:pt x="279400" y="71438"/>
                  <a:pt x="341312" y="12700"/>
                  <a:pt x="390525" y="6350"/>
                </a:cubicBezTo>
                <a:cubicBezTo>
                  <a:pt x="439738" y="0"/>
                  <a:pt x="500063" y="30163"/>
                  <a:pt x="533400" y="34925"/>
                </a:cubicBezTo>
                <a:cubicBezTo>
                  <a:pt x="566737" y="39687"/>
                  <a:pt x="590550" y="34925"/>
                  <a:pt x="590550" y="34925"/>
                </a:cubicBezTo>
                <a:lnTo>
                  <a:pt x="590550" y="34925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165"/>
          <p:cNvGrpSpPr/>
          <p:nvPr/>
        </p:nvGrpSpPr>
        <p:grpSpPr>
          <a:xfrm>
            <a:off x="5943600" y="2819400"/>
            <a:ext cx="518655" cy="445490"/>
            <a:chOff x="2295783" y="3769892"/>
            <a:chExt cx="518655" cy="445490"/>
          </a:xfrm>
        </p:grpSpPr>
        <p:sp>
          <p:nvSpPr>
            <p:cNvPr id="167" name="Freeform 166"/>
            <p:cNvSpPr/>
            <p:nvPr/>
          </p:nvSpPr>
          <p:spPr>
            <a:xfrm rot="900000">
              <a:off x="2495124" y="3871876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2640000" flipH="1">
              <a:off x="2295783" y="3769892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>
              <a:off x="2526081" y="39357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2373681" y="38595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0" y="1143000"/>
            <a:ext cx="4165106" cy="3200399"/>
            <a:chOff x="0" y="1143000"/>
            <a:chExt cx="4165106" cy="3200399"/>
          </a:xfrm>
        </p:grpSpPr>
        <p:grpSp>
          <p:nvGrpSpPr>
            <p:cNvPr id="35" name="Group 138"/>
            <p:cNvGrpSpPr/>
            <p:nvPr/>
          </p:nvGrpSpPr>
          <p:grpSpPr>
            <a:xfrm rot="5400000">
              <a:off x="3175435" y="2844367"/>
              <a:ext cx="964330" cy="609600"/>
              <a:chOff x="3333750" y="4321175"/>
              <a:chExt cx="1254125" cy="1127125"/>
            </a:xfrm>
          </p:grpSpPr>
          <p:sp>
            <p:nvSpPr>
              <p:cNvPr id="138" name="Freeform 137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123" name="Freeform 122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Freeform 125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</p:grpSpPr>
          <p:sp>
            <p:nvSpPr>
              <p:cNvPr id="131" name="Freeform 130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128" name="Freeform 127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29" name="Freeform 128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30" name="Freeform 129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143" name="Freeform 142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171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solidFill>
              <a:srgbClr val="FB1D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 188"/>
          <p:cNvSpPr/>
          <p:nvPr/>
        </p:nvSpPr>
        <p:spPr>
          <a:xfrm>
            <a:off x="0" y="1828800"/>
            <a:ext cx="9601199" cy="5181600"/>
          </a:xfrm>
          <a:custGeom>
            <a:avLst/>
            <a:gdLst>
              <a:gd name="connsiteX0" fmla="*/ 3785 w 2156457"/>
              <a:gd name="connsiteY0" fmla="*/ 165100 h 1206500"/>
              <a:gd name="connsiteX1" fmla="*/ 16485 w 2156457"/>
              <a:gd name="connsiteY1" fmla="*/ 1143000 h 1206500"/>
              <a:gd name="connsiteX2" fmla="*/ 105385 w 2156457"/>
              <a:gd name="connsiteY2" fmla="*/ 1181100 h 1206500"/>
              <a:gd name="connsiteX3" fmla="*/ 473685 w 2156457"/>
              <a:gd name="connsiteY3" fmla="*/ 1193800 h 1206500"/>
              <a:gd name="connsiteX4" fmla="*/ 803885 w 2156457"/>
              <a:gd name="connsiteY4" fmla="*/ 1206500 h 1206500"/>
              <a:gd name="connsiteX5" fmla="*/ 1299185 w 2156457"/>
              <a:gd name="connsiteY5" fmla="*/ 1193800 h 1206500"/>
              <a:gd name="connsiteX6" fmla="*/ 1375385 w 2156457"/>
              <a:gd name="connsiteY6" fmla="*/ 1181100 h 1206500"/>
              <a:gd name="connsiteX7" fmla="*/ 1476985 w 2156457"/>
              <a:gd name="connsiteY7" fmla="*/ 1168400 h 1206500"/>
              <a:gd name="connsiteX8" fmla="*/ 2086585 w 2156457"/>
              <a:gd name="connsiteY8" fmla="*/ 1155700 h 1206500"/>
              <a:gd name="connsiteX9" fmla="*/ 2099285 w 2156457"/>
              <a:gd name="connsiteY9" fmla="*/ 1016000 h 1206500"/>
              <a:gd name="connsiteX10" fmla="*/ 2111985 w 2156457"/>
              <a:gd name="connsiteY10" fmla="*/ 977900 h 1206500"/>
              <a:gd name="connsiteX11" fmla="*/ 2124685 w 2156457"/>
              <a:gd name="connsiteY11" fmla="*/ 876300 h 1206500"/>
              <a:gd name="connsiteX12" fmla="*/ 2124685 w 2156457"/>
              <a:gd name="connsiteY12" fmla="*/ 101600 h 1206500"/>
              <a:gd name="connsiteX13" fmla="*/ 1984985 w 2156457"/>
              <a:gd name="connsiteY13" fmla="*/ 88900 h 1206500"/>
              <a:gd name="connsiteX14" fmla="*/ 1565885 w 2156457"/>
              <a:gd name="connsiteY14" fmla="*/ 127000 h 1206500"/>
              <a:gd name="connsiteX15" fmla="*/ 1489685 w 2156457"/>
              <a:gd name="connsiteY15" fmla="*/ 152400 h 1206500"/>
              <a:gd name="connsiteX16" fmla="*/ 1413485 w 2156457"/>
              <a:gd name="connsiteY16" fmla="*/ 177800 h 1206500"/>
              <a:gd name="connsiteX17" fmla="*/ 1375385 w 2156457"/>
              <a:gd name="connsiteY17" fmla="*/ 190500 h 1206500"/>
              <a:gd name="connsiteX18" fmla="*/ 1337285 w 2156457"/>
              <a:gd name="connsiteY18" fmla="*/ 203200 h 1206500"/>
              <a:gd name="connsiteX19" fmla="*/ 1159485 w 2156457"/>
              <a:gd name="connsiteY19" fmla="*/ 190500 h 1206500"/>
              <a:gd name="connsiteX20" fmla="*/ 1032485 w 2156457"/>
              <a:gd name="connsiteY20" fmla="*/ 139700 h 1206500"/>
              <a:gd name="connsiteX21" fmla="*/ 956285 w 2156457"/>
              <a:gd name="connsiteY21" fmla="*/ 114300 h 1206500"/>
              <a:gd name="connsiteX22" fmla="*/ 918185 w 2156457"/>
              <a:gd name="connsiteY22" fmla="*/ 101600 h 1206500"/>
              <a:gd name="connsiteX23" fmla="*/ 803885 w 2156457"/>
              <a:gd name="connsiteY23" fmla="*/ 38100 h 1206500"/>
              <a:gd name="connsiteX24" fmla="*/ 753085 w 2156457"/>
              <a:gd name="connsiteY24" fmla="*/ 25400 h 1206500"/>
              <a:gd name="connsiteX25" fmla="*/ 676885 w 2156457"/>
              <a:gd name="connsiteY25" fmla="*/ 0 h 1206500"/>
              <a:gd name="connsiteX26" fmla="*/ 384785 w 2156457"/>
              <a:gd name="connsiteY26" fmla="*/ 12700 h 1206500"/>
              <a:gd name="connsiteX27" fmla="*/ 346685 w 2156457"/>
              <a:gd name="connsiteY27" fmla="*/ 25400 h 1206500"/>
              <a:gd name="connsiteX28" fmla="*/ 232385 w 2156457"/>
              <a:gd name="connsiteY28" fmla="*/ 76200 h 1206500"/>
              <a:gd name="connsiteX29" fmla="*/ 194285 w 2156457"/>
              <a:gd name="connsiteY29" fmla="*/ 88900 h 1206500"/>
              <a:gd name="connsiteX30" fmla="*/ 79985 w 2156457"/>
              <a:gd name="connsiteY30" fmla="*/ 152400 h 1206500"/>
              <a:gd name="connsiteX31" fmla="*/ 41885 w 2156457"/>
              <a:gd name="connsiteY31" fmla="*/ 165100 h 1206500"/>
              <a:gd name="connsiteX32" fmla="*/ 3785 w 2156457"/>
              <a:gd name="connsiteY32" fmla="*/ 1651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6457" h="1206500">
                <a:moveTo>
                  <a:pt x="3785" y="165100"/>
                </a:moveTo>
                <a:cubicBezTo>
                  <a:pt x="8018" y="491067"/>
                  <a:pt x="0" y="817423"/>
                  <a:pt x="16485" y="1143000"/>
                </a:cubicBezTo>
                <a:cubicBezTo>
                  <a:pt x="17553" y="1164091"/>
                  <a:pt x="98733" y="1180697"/>
                  <a:pt x="105385" y="1181100"/>
                </a:cubicBezTo>
                <a:cubicBezTo>
                  <a:pt x="228000" y="1188531"/>
                  <a:pt x="350927" y="1189336"/>
                  <a:pt x="473685" y="1193800"/>
                </a:cubicBezTo>
                <a:lnTo>
                  <a:pt x="803885" y="1206500"/>
                </a:lnTo>
                <a:lnTo>
                  <a:pt x="1299185" y="1193800"/>
                </a:lnTo>
                <a:cubicBezTo>
                  <a:pt x="1324910" y="1192657"/>
                  <a:pt x="1349893" y="1184742"/>
                  <a:pt x="1375385" y="1181100"/>
                </a:cubicBezTo>
                <a:cubicBezTo>
                  <a:pt x="1409172" y="1176273"/>
                  <a:pt x="1442877" y="1169618"/>
                  <a:pt x="1476985" y="1168400"/>
                </a:cubicBezTo>
                <a:cubicBezTo>
                  <a:pt x="1680100" y="1161146"/>
                  <a:pt x="1883385" y="1159933"/>
                  <a:pt x="2086585" y="1155700"/>
                </a:cubicBezTo>
                <a:cubicBezTo>
                  <a:pt x="2090818" y="1109133"/>
                  <a:pt x="2092672" y="1062289"/>
                  <a:pt x="2099285" y="1016000"/>
                </a:cubicBezTo>
                <a:cubicBezTo>
                  <a:pt x="2101178" y="1002748"/>
                  <a:pt x="2109590" y="991071"/>
                  <a:pt x="2111985" y="977900"/>
                </a:cubicBezTo>
                <a:cubicBezTo>
                  <a:pt x="2118090" y="944320"/>
                  <a:pt x="2120452" y="910167"/>
                  <a:pt x="2124685" y="876300"/>
                </a:cubicBezTo>
                <a:cubicBezTo>
                  <a:pt x="2128248" y="772978"/>
                  <a:pt x="2156457" y="188972"/>
                  <a:pt x="2124685" y="101600"/>
                </a:cubicBezTo>
                <a:cubicBezTo>
                  <a:pt x="2108706" y="57656"/>
                  <a:pt x="2031552" y="93133"/>
                  <a:pt x="1984985" y="88900"/>
                </a:cubicBezTo>
                <a:cubicBezTo>
                  <a:pt x="1858938" y="97593"/>
                  <a:pt x="1699238" y="86994"/>
                  <a:pt x="1565885" y="127000"/>
                </a:cubicBezTo>
                <a:cubicBezTo>
                  <a:pt x="1540240" y="134693"/>
                  <a:pt x="1515085" y="143933"/>
                  <a:pt x="1489685" y="152400"/>
                </a:cubicBezTo>
                <a:lnTo>
                  <a:pt x="1413485" y="177800"/>
                </a:lnTo>
                <a:lnTo>
                  <a:pt x="1375385" y="190500"/>
                </a:lnTo>
                <a:lnTo>
                  <a:pt x="1337285" y="203200"/>
                </a:lnTo>
                <a:cubicBezTo>
                  <a:pt x="1278018" y="198967"/>
                  <a:pt x="1218245" y="199314"/>
                  <a:pt x="1159485" y="190500"/>
                </a:cubicBezTo>
                <a:cubicBezTo>
                  <a:pt x="1092092" y="180391"/>
                  <a:pt x="1088305" y="162028"/>
                  <a:pt x="1032485" y="139700"/>
                </a:cubicBezTo>
                <a:cubicBezTo>
                  <a:pt x="1007626" y="129756"/>
                  <a:pt x="981685" y="122767"/>
                  <a:pt x="956285" y="114300"/>
                </a:cubicBezTo>
                <a:cubicBezTo>
                  <a:pt x="943585" y="110067"/>
                  <a:pt x="929324" y="109026"/>
                  <a:pt x="918185" y="101600"/>
                </a:cubicBezTo>
                <a:cubicBezTo>
                  <a:pt x="849962" y="56118"/>
                  <a:pt x="862563" y="54865"/>
                  <a:pt x="803885" y="38100"/>
                </a:cubicBezTo>
                <a:cubicBezTo>
                  <a:pt x="787102" y="33305"/>
                  <a:pt x="769803" y="30416"/>
                  <a:pt x="753085" y="25400"/>
                </a:cubicBezTo>
                <a:cubicBezTo>
                  <a:pt x="727440" y="17707"/>
                  <a:pt x="676885" y="0"/>
                  <a:pt x="676885" y="0"/>
                </a:cubicBezTo>
                <a:cubicBezTo>
                  <a:pt x="579518" y="4233"/>
                  <a:pt x="481957" y="5225"/>
                  <a:pt x="384785" y="12700"/>
                </a:cubicBezTo>
                <a:cubicBezTo>
                  <a:pt x="371437" y="13727"/>
                  <a:pt x="358659" y="19413"/>
                  <a:pt x="346685" y="25400"/>
                </a:cubicBezTo>
                <a:cubicBezTo>
                  <a:pt x="225930" y="85777"/>
                  <a:pt x="428974" y="10670"/>
                  <a:pt x="232385" y="76200"/>
                </a:cubicBezTo>
                <a:lnTo>
                  <a:pt x="194285" y="88900"/>
                </a:lnTo>
                <a:cubicBezTo>
                  <a:pt x="137253" y="145932"/>
                  <a:pt x="173224" y="121320"/>
                  <a:pt x="79985" y="152400"/>
                </a:cubicBezTo>
                <a:lnTo>
                  <a:pt x="41885" y="165100"/>
                </a:lnTo>
                <a:lnTo>
                  <a:pt x="3785" y="1651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Freeform 201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13"/>
          <p:cNvGrpSpPr/>
          <p:nvPr/>
        </p:nvGrpSpPr>
        <p:grpSpPr>
          <a:xfrm>
            <a:off x="5118611" y="246670"/>
            <a:ext cx="2082289" cy="1449598"/>
            <a:chOff x="5118611" y="246670"/>
            <a:chExt cx="2082289" cy="1449598"/>
          </a:xfrm>
        </p:grpSpPr>
        <p:sp>
          <p:nvSpPr>
            <p:cNvPr id="203" name="Freeform 202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204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Freeform 205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Freeform 211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4" name="Group 214"/>
          <p:cNvGrpSpPr/>
          <p:nvPr/>
        </p:nvGrpSpPr>
        <p:grpSpPr>
          <a:xfrm>
            <a:off x="5105400" y="228600"/>
            <a:ext cx="2082289" cy="1449598"/>
            <a:chOff x="5118611" y="246670"/>
            <a:chExt cx="2082289" cy="1449598"/>
          </a:xfrm>
        </p:grpSpPr>
        <p:sp>
          <p:nvSpPr>
            <p:cNvPr id="216" name="Freeform 215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Freeform 218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Freeform 222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 224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6" name="Freeform 225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" name="Group 185"/>
          <p:cNvGrpSpPr/>
          <p:nvPr/>
        </p:nvGrpSpPr>
        <p:grpSpPr>
          <a:xfrm flipH="1">
            <a:off x="-304800" y="1143000"/>
            <a:ext cx="1850366" cy="2141113"/>
            <a:chOff x="912766" y="148702"/>
            <a:chExt cx="2287634" cy="1727962"/>
          </a:xfrm>
        </p:grpSpPr>
        <p:grpSp>
          <p:nvGrpSpPr>
            <p:cNvPr id="187" name="Group 164"/>
            <p:cNvGrpSpPr/>
            <p:nvPr/>
          </p:nvGrpSpPr>
          <p:grpSpPr>
            <a:xfrm>
              <a:off x="2057399" y="768139"/>
              <a:ext cx="1143002" cy="990599"/>
              <a:chOff x="2189463" y="791944"/>
              <a:chExt cx="1596116" cy="1266831"/>
            </a:xfrm>
          </p:grpSpPr>
          <p:grpSp>
            <p:nvGrpSpPr>
              <p:cNvPr id="258" name="Group 151"/>
              <p:cNvGrpSpPr/>
              <p:nvPr/>
            </p:nvGrpSpPr>
            <p:grpSpPr>
              <a:xfrm rot="1220879">
                <a:off x="2189463" y="791944"/>
                <a:ext cx="1596116" cy="607757"/>
                <a:chOff x="228600" y="2971800"/>
                <a:chExt cx="3505200" cy="1493244"/>
              </a:xfrm>
            </p:grpSpPr>
            <p:grpSp>
              <p:nvGrpSpPr>
                <p:cNvPr id="270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80" name="Freeform 27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8" name="Freeform 277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2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6" name="Freeform 2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Freeform 2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3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4" name="Freeform 27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Freeform 27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9" name="Group 54"/>
              <p:cNvGrpSpPr/>
              <p:nvPr/>
            </p:nvGrpSpPr>
            <p:grpSpPr>
              <a:xfrm rot="390136">
                <a:off x="2793863" y="1178840"/>
                <a:ext cx="260339" cy="879935"/>
                <a:chOff x="381000" y="990600"/>
                <a:chExt cx="457200" cy="1905000"/>
              </a:xfrm>
            </p:grpSpPr>
            <p:sp>
              <p:nvSpPr>
                <p:cNvPr id="260" name="Freeform 259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Freeform 260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Freeform 261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Freeform 263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Freeform 264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Freeform 265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Freeform 268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8" name="Group 78"/>
            <p:cNvGrpSpPr/>
            <p:nvPr/>
          </p:nvGrpSpPr>
          <p:grpSpPr>
            <a:xfrm rot="20993443">
              <a:off x="912766" y="148701"/>
              <a:ext cx="1832741" cy="1564598"/>
              <a:chOff x="-286924" y="969862"/>
              <a:chExt cx="3106112" cy="2631295"/>
            </a:xfrm>
          </p:grpSpPr>
          <p:grpSp>
            <p:nvGrpSpPr>
              <p:cNvPr id="195" name="Group 79"/>
              <p:cNvGrpSpPr/>
              <p:nvPr/>
            </p:nvGrpSpPr>
            <p:grpSpPr>
              <a:xfrm rot="390136">
                <a:off x="1096993" y="1696157"/>
                <a:ext cx="457200" cy="1905000"/>
                <a:chOff x="381000" y="990600"/>
                <a:chExt cx="457200" cy="1905000"/>
              </a:xfrm>
            </p:grpSpPr>
            <p:sp>
              <p:nvSpPr>
                <p:cNvPr id="248" name="Freeform 247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Freeform 248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Freeform 249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Freeform 250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Freeform 251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Freeform 252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46" name="Freeform 24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5" name="Freeform 21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3" name="Freeform 21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00" name="Freeform 19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0" name="Group 178"/>
            <p:cNvGrpSpPr/>
            <p:nvPr/>
          </p:nvGrpSpPr>
          <p:grpSpPr>
            <a:xfrm rot="11289357">
              <a:off x="1226487" y="1648064"/>
              <a:ext cx="1765301" cy="228600"/>
              <a:chOff x="685800" y="5486400"/>
              <a:chExt cx="2755900" cy="469900"/>
            </a:xfrm>
          </p:grpSpPr>
          <p:sp>
            <p:nvSpPr>
              <p:cNvPr id="191" name="Freeform 190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8" name="Group 185"/>
          <p:cNvGrpSpPr/>
          <p:nvPr/>
        </p:nvGrpSpPr>
        <p:grpSpPr>
          <a:xfrm>
            <a:off x="293298" y="1447800"/>
            <a:ext cx="2242868" cy="2446986"/>
            <a:chOff x="912766" y="148702"/>
            <a:chExt cx="2287634" cy="1727962"/>
          </a:xfrm>
        </p:grpSpPr>
        <p:grpSp>
          <p:nvGrpSpPr>
            <p:cNvPr id="229" name="Group 164"/>
            <p:cNvGrpSpPr/>
            <p:nvPr/>
          </p:nvGrpSpPr>
          <p:grpSpPr>
            <a:xfrm>
              <a:off x="2057400" y="768138"/>
              <a:ext cx="1143000" cy="990600"/>
              <a:chOff x="2189465" y="791940"/>
              <a:chExt cx="1596113" cy="1266829"/>
            </a:xfrm>
          </p:grpSpPr>
          <p:grpSp>
            <p:nvGrpSpPr>
              <p:cNvPr id="230" name="Group 151"/>
              <p:cNvGrpSpPr/>
              <p:nvPr/>
            </p:nvGrpSpPr>
            <p:grpSpPr>
              <a:xfrm rot="1220879">
                <a:off x="2189465" y="791940"/>
                <a:ext cx="1596113" cy="607755"/>
                <a:chOff x="228600" y="2971800"/>
                <a:chExt cx="3505200" cy="1493244"/>
              </a:xfrm>
            </p:grpSpPr>
            <p:grpSp>
              <p:nvGrpSpPr>
                <p:cNvPr id="231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3" name="Freeform 16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2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1" name="Freeform 16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eeform 16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9" name="Freeform 1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4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7" name="Freeform 15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reeform 1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5" name="Group 54"/>
              <p:cNvGrpSpPr/>
              <p:nvPr/>
            </p:nvGrpSpPr>
            <p:grpSpPr>
              <a:xfrm rot="390136">
                <a:off x="2793861" y="1178838"/>
                <a:ext cx="260339" cy="879931"/>
                <a:chOff x="381000" y="990600"/>
                <a:chExt cx="457200" cy="1905000"/>
              </a:xfrm>
            </p:grpSpPr>
            <p:sp>
              <p:nvSpPr>
                <p:cNvPr id="56" name="Freeform 55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" name="Group 78"/>
            <p:cNvGrpSpPr/>
            <p:nvPr/>
          </p:nvGrpSpPr>
          <p:grpSpPr>
            <a:xfrm rot="20993443">
              <a:off x="912766" y="148702"/>
              <a:ext cx="1832745" cy="1564600"/>
              <a:chOff x="-286924" y="969862"/>
              <a:chExt cx="3106112" cy="2631298"/>
            </a:xfrm>
          </p:grpSpPr>
          <p:grpSp>
            <p:nvGrpSpPr>
              <p:cNvPr id="237" name="Group 79"/>
              <p:cNvGrpSpPr/>
              <p:nvPr/>
            </p:nvGrpSpPr>
            <p:grpSpPr>
              <a:xfrm rot="390136">
                <a:off x="1096993" y="1696159"/>
                <a:ext cx="457200" cy="1905000"/>
                <a:chOff x="381000" y="990600"/>
                <a:chExt cx="457200" cy="190500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reeform 9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reeform 9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91" name="Freeform 9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9" name="Freeform 8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7" name="Freeform 8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5" name="Freeform 8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178"/>
            <p:cNvGrpSpPr/>
            <p:nvPr/>
          </p:nvGrpSpPr>
          <p:grpSpPr>
            <a:xfrm rot="11289357">
              <a:off x="1226488" y="1648064"/>
              <a:ext cx="1765300" cy="228600"/>
              <a:chOff x="685800" y="5486400"/>
              <a:chExt cx="2755900" cy="469900"/>
            </a:xfrm>
          </p:grpSpPr>
          <p:sp>
            <p:nvSpPr>
              <p:cNvPr id="180" name="Freeform 179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" name="Group 184"/>
          <p:cNvGrpSpPr/>
          <p:nvPr/>
        </p:nvGrpSpPr>
        <p:grpSpPr>
          <a:xfrm>
            <a:off x="7355456" y="1219200"/>
            <a:ext cx="1962509" cy="1896414"/>
            <a:chOff x="5334000" y="1219200"/>
            <a:chExt cx="3657600" cy="2895600"/>
          </a:xfrm>
        </p:grpSpPr>
        <p:grpSp>
          <p:nvGrpSpPr>
            <p:cNvPr id="338" name="Group 150"/>
            <p:cNvGrpSpPr/>
            <p:nvPr/>
          </p:nvGrpSpPr>
          <p:grpSpPr>
            <a:xfrm>
              <a:off x="5334001" y="1219199"/>
              <a:ext cx="3657599" cy="2819401"/>
              <a:chOff x="5105400" y="533398"/>
              <a:chExt cx="4979689" cy="3439234"/>
            </a:xfrm>
          </p:grpSpPr>
          <p:grpSp>
            <p:nvGrpSpPr>
              <p:cNvPr id="345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387" name="Freeform 386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8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389" name="Freeform 388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Freeform 389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Freeform 390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Freeform 391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Freeform 392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Freeform 393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Freeform 394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Freeform 396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reeform 397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reeform 398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reeform 399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6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373" name="Freeform 372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4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375" name="Freeform 37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Freeform 37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Freeform 37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reeform 37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reeform 378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Freeform 380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Freeform 381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Freeform 382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Freeform 383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Freeform 384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Freeform 385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7" name="Group 124"/>
              <p:cNvGrpSpPr/>
              <p:nvPr/>
            </p:nvGrpSpPr>
            <p:grpSpPr>
              <a:xfrm rot="950688">
                <a:off x="6960889" y="1089728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361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71" name="Freeform 37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Freeform 37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2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9" name="Freeform 36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Freeform 36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3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7" name="Freeform 36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Freeform 36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4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5" name="Freeform 36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Freeform 36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8" name="Group 137"/>
              <p:cNvGrpSpPr/>
              <p:nvPr/>
            </p:nvGrpSpPr>
            <p:grpSpPr>
              <a:xfrm rot="20622155">
                <a:off x="5105400" y="533398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349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9" name="Freeform 3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Freeform 3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0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7" name="Freeform 35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Freeform 3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1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5" name="Freeform 35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Freeform 35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2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3" name="Freeform 35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Freeform 35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39" name="Group 176"/>
            <p:cNvGrpSpPr/>
            <p:nvPr/>
          </p:nvGrpSpPr>
          <p:grpSpPr>
            <a:xfrm>
              <a:off x="6629400" y="3886200"/>
              <a:ext cx="1765301" cy="228600"/>
              <a:chOff x="685800" y="5486400"/>
              <a:chExt cx="2755900" cy="469900"/>
            </a:xfrm>
          </p:grpSpPr>
          <p:sp>
            <p:nvSpPr>
              <p:cNvPr id="341" name="Freeform 340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0" name="Freeform 339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184"/>
          <p:cNvGrpSpPr/>
          <p:nvPr/>
        </p:nvGrpSpPr>
        <p:grpSpPr>
          <a:xfrm>
            <a:off x="5992482" y="1143000"/>
            <a:ext cx="2411083" cy="2141113"/>
            <a:chOff x="5334000" y="1219200"/>
            <a:chExt cx="3657600" cy="2895600"/>
          </a:xfrm>
        </p:grpSpPr>
        <p:grpSp>
          <p:nvGrpSpPr>
            <p:cNvPr id="12" name="Group 150"/>
            <p:cNvGrpSpPr/>
            <p:nvPr/>
          </p:nvGrpSpPr>
          <p:grpSpPr>
            <a:xfrm>
              <a:off x="5334000" y="1219200"/>
              <a:ext cx="3657600" cy="2819400"/>
              <a:chOff x="5105400" y="533400"/>
              <a:chExt cx="4979689" cy="3439232"/>
            </a:xfrm>
          </p:grpSpPr>
          <p:grpSp>
            <p:nvGrpSpPr>
              <p:cNvPr id="13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49" name="Freeform 4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45" name="Freeform 4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eeform 4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reeform 4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eeform 4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eeform 49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reeform 53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reeform 102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reeform 103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reeform 104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109" name="Freeform 10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111" name="Freeform 110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reeform 111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112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reeform 113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114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" name="Group 124"/>
              <p:cNvGrpSpPr/>
              <p:nvPr/>
            </p:nvGrpSpPr>
            <p:grpSpPr>
              <a:xfrm rot="950688">
                <a:off x="6960889" y="1089726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22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6" name="Freeform 13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4" name="Freeform 13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2" name="Freeform 131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0" name="Freeform 12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137"/>
              <p:cNvGrpSpPr/>
              <p:nvPr/>
            </p:nvGrpSpPr>
            <p:grpSpPr>
              <a:xfrm rot="20622155">
                <a:off x="5105400" y="5334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2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9" name="Freeform 14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Freeform 14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7" name="Freeform 14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reeform 14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5" name="Freeform 14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reeform 14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3" name="Freeform 14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reeform 14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27" name="Group 176"/>
            <p:cNvGrpSpPr/>
            <p:nvPr/>
          </p:nvGrpSpPr>
          <p:grpSpPr>
            <a:xfrm>
              <a:off x="6629400" y="3886200"/>
              <a:ext cx="1765300" cy="228600"/>
              <a:chOff x="685800" y="5486400"/>
              <a:chExt cx="2755900" cy="469900"/>
            </a:xfrm>
          </p:grpSpPr>
          <p:sp>
            <p:nvSpPr>
              <p:cNvPr id="173" name="Freeform 172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Freeform 177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1" name="Group 400"/>
          <p:cNvGrpSpPr/>
          <p:nvPr/>
        </p:nvGrpSpPr>
        <p:grpSpPr>
          <a:xfrm>
            <a:off x="4038600" y="2362200"/>
            <a:ext cx="782396" cy="1295400"/>
            <a:chOff x="3505201" y="2590799"/>
            <a:chExt cx="2306396" cy="2424211"/>
          </a:xfrm>
        </p:grpSpPr>
        <p:grpSp>
          <p:nvGrpSpPr>
            <p:cNvPr id="402" name="Group 107"/>
            <p:cNvGrpSpPr/>
            <p:nvPr/>
          </p:nvGrpSpPr>
          <p:grpSpPr>
            <a:xfrm flipH="1">
              <a:off x="4608260" y="3281220"/>
              <a:ext cx="661784" cy="1733783"/>
              <a:chOff x="7349971" y="1115376"/>
              <a:chExt cx="1005762" cy="2296232"/>
            </a:xfrm>
          </p:grpSpPr>
          <p:sp>
            <p:nvSpPr>
              <p:cNvPr id="416" name="Freeform 415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7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418" name="Freeform 417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Freeform 418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Freeform 422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Freeform 423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Freeform 424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Freeform 425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 426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Freeform 427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Freeform 428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3" name="Group 137"/>
            <p:cNvGrpSpPr/>
            <p:nvPr/>
          </p:nvGrpSpPr>
          <p:grpSpPr>
            <a:xfrm rot="20622155">
              <a:off x="3505200" y="2590801"/>
              <a:ext cx="2306397" cy="1127485"/>
              <a:chOff x="228600" y="2971800"/>
              <a:chExt cx="3505200" cy="1493244"/>
            </a:xfrm>
          </p:grpSpPr>
          <p:grpSp>
            <p:nvGrpSpPr>
              <p:cNvPr id="404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4" name="Freeform 41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Freeform 41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5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2" name="Freeform 41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6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0" name="Freeform 40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Freeform 41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7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08" name="Freeform 40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Freeform 40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30" name="Group 429"/>
          <p:cNvGrpSpPr/>
          <p:nvPr/>
        </p:nvGrpSpPr>
        <p:grpSpPr>
          <a:xfrm>
            <a:off x="4495800" y="2514600"/>
            <a:ext cx="2116137" cy="2246940"/>
            <a:chOff x="4665663" y="3010860"/>
            <a:chExt cx="2116137" cy="2246940"/>
          </a:xfrm>
        </p:grpSpPr>
        <p:grpSp>
          <p:nvGrpSpPr>
            <p:cNvPr id="431" name="Group 106"/>
            <p:cNvGrpSpPr/>
            <p:nvPr/>
          </p:nvGrpSpPr>
          <p:grpSpPr>
            <a:xfrm>
              <a:off x="5209928" y="3453826"/>
              <a:ext cx="661784" cy="1733783"/>
              <a:chOff x="7349971" y="1115376"/>
              <a:chExt cx="1005762" cy="2296232"/>
            </a:xfrm>
          </p:grpSpPr>
          <p:sp>
            <p:nvSpPr>
              <p:cNvPr id="450" name="Freeform 449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51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452" name="Freeform 451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Freeform 454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Freeform 455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Freeform 456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Freeform 457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Freeform 52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Freeform 462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2" name="Group 124"/>
            <p:cNvGrpSpPr/>
            <p:nvPr/>
          </p:nvGrpSpPr>
          <p:grpSpPr>
            <a:xfrm rot="950688">
              <a:off x="4726098" y="3010860"/>
              <a:ext cx="2055698" cy="897343"/>
              <a:chOff x="228600" y="2971800"/>
              <a:chExt cx="3505200" cy="1493244"/>
            </a:xfrm>
          </p:grpSpPr>
          <p:grpSp>
            <p:nvGrpSpPr>
              <p:cNvPr id="438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8" name="Freeform 44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6" name="Freeform 44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Freeform 44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0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4" name="Freeform 44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Freeform 44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1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2" name="Freeform 44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Freeform 44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3" name="Group 176"/>
            <p:cNvGrpSpPr/>
            <p:nvPr/>
          </p:nvGrpSpPr>
          <p:grpSpPr>
            <a:xfrm>
              <a:off x="4665663" y="5047247"/>
              <a:ext cx="1581416" cy="210553"/>
              <a:chOff x="685800" y="5486400"/>
              <a:chExt cx="2755900" cy="469900"/>
            </a:xfrm>
          </p:grpSpPr>
          <p:sp>
            <p:nvSpPr>
              <p:cNvPr id="434" name="Freeform 433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Freeform 434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Freeform 436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2" name="Group 185"/>
          <p:cNvGrpSpPr/>
          <p:nvPr/>
        </p:nvGrpSpPr>
        <p:grpSpPr>
          <a:xfrm>
            <a:off x="5151408" y="1295400"/>
            <a:ext cx="3252158" cy="3364606"/>
            <a:chOff x="912766" y="148702"/>
            <a:chExt cx="2287634" cy="1727962"/>
          </a:xfrm>
        </p:grpSpPr>
        <p:grpSp>
          <p:nvGrpSpPr>
            <p:cNvPr id="283" name="Group 164"/>
            <p:cNvGrpSpPr/>
            <p:nvPr/>
          </p:nvGrpSpPr>
          <p:grpSpPr>
            <a:xfrm>
              <a:off x="2057399" y="768139"/>
              <a:ext cx="1143002" cy="990599"/>
              <a:chOff x="2189463" y="791944"/>
              <a:chExt cx="1596116" cy="1266831"/>
            </a:xfrm>
          </p:grpSpPr>
          <p:grpSp>
            <p:nvGrpSpPr>
              <p:cNvPr id="313" name="Group 151"/>
              <p:cNvGrpSpPr/>
              <p:nvPr/>
            </p:nvGrpSpPr>
            <p:grpSpPr>
              <a:xfrm rot="1220879">
                <a:off x="2189463" y="791944"/>
                <a:ext cx="1596116" cy="607757"/>
                <a:chOff x="228600" y="2971800"/>
                <a:chExt cx="3505200" cy="1493244"/>
              </a:xfrm>
            </p:grpSpPr>
            <p:grpSp>
              <p:nvGrpSpPr>
                <p:cNvPr id="325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5" name="Freeform 33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Freeform 33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3" name="Freeform 33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Freeform 33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7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1" name="Freeform 33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Freeform 33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8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29" name="Freeform 32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Freeform 32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4" name="Group 54"/>
              <p:cNvGrpSpPr/>
              <p:nvPr/>
            </p:nvGrpSpPr>
            <p:grpSpPr>
              <a:xfrm rot="390136">
                <a:off x="2793863" y="1178840"/>
                <a:ext cx="260339" cy="879935"/>
                <a:chOff x="381000" y="990600"/>
                <a:chExt cx="457200" cy="1905000"/>
              </a:xfrm>
            </p:grpSpPr>
            <p:sp>
              <p:nvSpPr>
                <p:cNvPr id="315" name="Freeform 314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Freeform 315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Freeform 316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Freeform 317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Freeform 318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Freeform 319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Freeform 320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reeform 321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Freeform 322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Freeform 323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4" name="Group 78"/>
            <p:cNvGrpSpPr/>
            <p:nvPr/>
          </p:nvGrpSpPr>
          <p:grpSpPr>
            <a:xfrm rot="20993443">
              <a:off x="912766" y="148701"/>
              <a:ext cx="1832741" cy="1564598"/>
              <a:chOff x="-286924" y="969862"/>
              <a:chExt cx="3106112" cy="2631295"/>
            </a:xfrm>
          </p:grpSpPr>
          <p:grpSp>
            <p:nvGrpSpPr>
              <p:cNvPr id="290" name="Group 79"/>
              <p:cNvGrpSpPr/>
              <p:nvPr/>
            </p:nvGrpSpPr>
            <p:grpSpPr>
              <a:xfrm rot="390136">
                <a:off x="1096993" y="1696157"/>
                <a:ext cx="457200" cy="1905000"/>
                <a:chOff x="381000" y="990600"/>
                <a:chExt cx="457200" cy="1905000"/>
              </a:xfrm>
            </p:grpSpPr>
            <p:sp>
              <p:nvSpPr>
                <p:cNvPr id="303" name="Freeform 30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Freeform 30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Freeform 30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Freeform 30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Freeform 30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Freeform 31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Freeform 31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1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01" name="Freeform 30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2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9" name="Freeform 29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3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7" name="Freeform 29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Freeform 29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4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5" name="Freeform 29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5" name="Group 178"/>
            <p:cNvGrpSpPr/>
            <p:nvPr/>
          </p:nvGrpSpPr>
          <p:grpSpPr>
            <a:xfrm rot="11289357">
              <a:off x="1226487" y="1648064"/>
              <a:ext cx="1765301" cy="228600"/>
              <a:chOff x="685800" y="5486400"/>
              <a:chExt cx="2755900" cy="469900"/>
            </a:xfrm>
          </p:grpSpPr>
          <p:sp>
            <p:nvSpPr>
              <p:cNvPr id="286" name="Freeform 285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Freeform 288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5" name="Group 184"/>
          <p:cNvGrpSpPr/>
          <p:nvPr/>
        </p:nvGrpSpPr>
        <p:grpSpPr>
          <a:xfrm>
            <a:off x="2002766" y="0"/>
            <a:ext cx="2971800" cy="4343400"/>
            <a:chOff x="0" y="2362200"/>
            <a:chExt cx="3657600" cy="3441700"/>
          </a:xfrm>
        </p:grpSpPr>
        <p:grpSp>
          <p:nvGrpSpPr>
            <p:cNvPr id="3" name="Group 123"/>
            <p:cNvGrpSpPr/>
            <p:nvPr/>
          </p:nvGrpSpPr>
          <p:grpSpPr>
            <a:xfrm>
              <a:off x="0" y="2362200"/>
              <a:ext cx="3657600" cy="3276600"/>
              <a:chOff x="228600" y="2971800"/>
              <a:chExt cx="3505200" cy="3124200"/>
            </a:xfrm>
          </p:grpSpPr>
          <p:grpSp>
            <p:nvGrpSpPr>
              <p:cNvPr id="4" name="Group 42"/>
              <p:cNvGrpSpPr/>
              <p:nvPr/>
            </p:nvGrpSpPr>
            <p:grpSpPr>
              <a:xfrm rot="390136">
                <a:off x="1790329" y="3834150"/>
                <a:ext cx="515943" cy="2261850"/>
                <a:chOff x="381000" y="990600"/>
                <a:chExt cx="457200" cy="1905000"/>
              </a:xfrm>
            </p:grpSpPr>
            <p:sp>
              <p:nvSpPr>
                <p:cNvPr id="33" name="Freeform 3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" name="Group 122"/>
              <p:cNvGrpSpPr/>
              <p:nvPr/>
            </p:nvGrpSpPr>
            <p:grpSpPr>
              <a:xfrm>
                <a:off x="228600" y="29718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6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66" name="Freeform 6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Freeform 6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0" name="Freeform 6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reeform 7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3" name="Freeform 7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reeform 7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6" name="Freeform 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Freeform 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4" name="Group 183"/>
            <p:cNvGrpSpPr/>
            <p:nvPr/>
          </p:nvGrpSpPr>
          <p:grpSpPr>
            <a:xfrm>
              <a:off x="533400" y="5334000"/>
              <a:ext cx="2755900" cy="469900"/>
              <a:chOff x="533400" y="5334000"/>
              <a:chExt cx="2755900" cy="469900"/>
            </a:xfrm>
          </p:grpSpPr>
          <p:sp>
            <p:nvSpPr>
              <p:cNvPr id="168" name="Freeform 167"/>
              <p:cNvSpPr/>
              <p:nvPr/>
            </p:nvSpPr>
            <p:spPr>
              <a:xfrm>
                <a:off x="533400" y="55626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1981200" y="53340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 rot="1054539">
                <a:off x="1916635" y="5552519"/>
                <a:ext cx="977900" cy="228236"/>
              </a:xfrm>
              <a:custGeom>
                <a:avLst/>
                <a:gdLst>
                  <a:gd name="connsiteX0" fmla="*/ 0 w 977900"/>
                  <a:gd name="connsiteY0" fmla="*/ 228236 h 228236"/>
                  <a:gd name="connsiteX1" fmla="*/ 711200 w 977900"/>
                  <a:gd name="connsiteY1" fmla="*/ 75836 h 228236"/>
                  <a:gd name="connsiteX2" fmla="*/ 927100 w 977900"/>
                  <a:gd name="connsiteY2" fmla="*/ 88536 h 228236"/>
                  <a:gd name="connsiteX3" fmla="*/ 977900 w 977900"/>
                  <a:gd name="connsiteY3" fmla="*/ 101236 h 228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7900" h="228236">
                    <a:moveTo>
                      <a:pt x="0" y="228236"/>
                    </a:moveTo>
                    <a:cubicBezTo>
                      <a:pt x="152157" y="0"/>
                      <a:pt x="37619" y="151732"/>
                      <a:pt x="711200" y="75836"/>
                    </a:cubicBezTo>
                    <a:cubicBezTo>
                      <a:pt x="782838" y="67764"/>
                      <a:pt x="855133" y="84303"/>
                      <a:pt x="927100" y="88536"/>
                    </a:cubicBezTo>
                    <a:lnTo>
                      <a:pt x="977900" y="101236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1905000" y="54864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533400" y="54864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4" name="Group 463"/>
          <p:cNvGrpSpPr/>
          <p:nvPr/>
        </p:nvGrpSpPr>
        <p:grpSpPr>
          <a:xfrm>
            <a:off x="457200" y="762000"/>
            <a:ext cx="1143000" cy="838200"/>
            <a:chOff x="0" y="1143000"/>
            <a:chExt cx="4165106" cy="3200399"/>
          </a:xfrm>
        </p:grpSpPr>
        <p:grpSp>
          <p:nvGrpSpPr>
            <p:cNvPr id="465" name="Group 138"/>
            <p:cNvGrpSpPr/>
            <p:nvPr/>
          </p:nvGrpSpPr>
          <p:grpSpPr>
            <a:xfrm rot="5400000">
              <a:off x="3175439" y="2844367"/>
              <a:ext cx="964330" cy="609600"/>
              <a:chOff x="3333750" y="4321175"/>
              <a:chExt cx="1254125" cy="1127125"/>
            </a:xfrm>
          </p:grpSpPr>
          <p:sp>
            <p:nvSpPr>
              <p:cNvPr id="492" name="Freeform 491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3" name="Freeform 492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Freeform 493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495" name="Freeform 494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466" name="Freeform 465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 466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8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480" name="Freeform 479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Oval 48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Oval 48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Oval 482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84" name="Oval 483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85" name="Freeform 484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Freeform 486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" name="Freeform 487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Freeform 488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Freeform 489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Freeform 490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9" name="Freeform 468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Freeform 469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1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</p:grpSpPr>
          <p:sp>
            <p:nvSpPr>
              <p:cNvPr id="475" name="Freeform 474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6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477" name="Freeform 476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478" name="Freeform 477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479" name="Freeform 478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472" name="Freeform 471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 472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Freeform 473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solidFill>
              <a:srgbClr val="FB1D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6" name="Group 495"/>
          <p:cNvGrpSpPr/>
          <p:nvPr/>
        </p:nvGrpSpPr>
        <p:grpSpPr>
          <a:xfrm flipH="1">
            <a:off x="8077200" y="914400"/>
            <a:ext cx="685800" cy="381000"/>
            <a:chOff x="0" y="1143000"/>
            <a:chExt cx="4165106" cy="3200399"/>
          </a:xfrm>
          <a:solidFill>
            <a:srgbClr val="FF0000"/>
          </a:solidFill>
        </p:grpSpPr>
        <p:grpSp>
          <p:nvGrpSpPr>
            <p:cNvPr id="497" name="Group 138"/>
            <p:cNvGrpSpPr/>
            <p:nvPr/>
          </p:nvGrpSpPr>
          <p:grpSpPr>
            <a:xfrm rot="5400000">
              <a:off x="3175441" y="2844367"/>
              <a:ext cx="964330" cy="609600"/>
              <a:chOff x="3333750" y="4321175"/>
              <a:chExt cx="1254125" cy="1127125"/>
            </a:xfrm>
            <a:grpFill/>
          </p:grpSpPr>
          <p:sp>
            <p:nvSpPr>
              <p:cNvPr id="524" name="Freeform 523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5" name="Freeform 524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27" name="Freeform 52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498" name="Freeform 497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grpFill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Freeform 498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0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  <a:grpFill/>
          </p:grpSpPr>
          <p:sp>
            <p:nvSpPr>
              <p:cNvPr id="512" name="Freeform 511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Oval 512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Oval 513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Oval 51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6" name="Oval 51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7" name="Freeform 516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Freeform 517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Freeform 518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Freeform 519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Freeform 520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Freeform 522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1" name="Freeform 500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Freeform 501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3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  <a:grpFill/>
          </p:grpSpPr>
          <p:sp>
            <p:nvSpPr>
              <p:cNvPr id="507" name="Freeform 506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8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  <a:grpFill/>
            </p:grpSpPr>
            <p:sp>
              <p:nvSpPr>
                <p:cNvPr id="509" name="Freeform 508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510" name="Freeform 509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511" name="Freeform 510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504" name="Freeform 503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Freeform 504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Freeform 505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8" name="Freeform 527"/>
          <p:cNvSpPr/>
          <p:nvPr/>
        </p:nvSpPr>
        <p:spPr>
          <a:xfrm>
            <a:off x="-529883" y="4518074"/>
            <a:ext cx="4111283" cy="2711547"/>
          </a:xfrm>
          <a:custGeom>
            <a:avLst/>
            <a:gdLst>
              <a:gd name="connsiteX0" fmla="*/ 28135 w 3706837"/>
              <a:gd name="connsiteY0" fmla="*/ 321212 h 2482947"/>
              <a:gd name="connsiteX1" fmla="*/ 829994 w 3706837"/>
              <a:gd name="connsiteY1" fmla="*/ 39858 h 2482947"/>
              <a:gd name="connsiteX2" fmla="*/ 1969477 w 3706837"/>
              <a:gd name="connsiteY2" fmla="*/ 82061 h 2482947"/>
              <a:gd name="connsiteX3" fmla="*/ 2377440 w 3706837"/>
              <a:gd name="connsiteY3" fmla="*/ 307144 h 2482947"/>
              <a:gd name="connsiteX4" fmla="*/ 2110154 w 3706837"/>
              <a:gd name="connsiteY4" fmla="*/ 490024 h 2482947"/>
              <a:gd name="connsiteX5" fmla="*/ 2166424 w 3706837"/>
              <a:gd name="connsiteY5" fmla="*/ 546295 h 2482947"/>
              <a:gd name="connsiteX6" fmla="*/ 2785403 w 3706837"/>
              <a:gd name="connsiteY6" fmla="*/ 588498 h 2482947"/>
              <a:gd name="connsiteX7" fmla="*/ 3573194 w 3706837"/>
              <a:gd name="connsiteY7" fmla="*/ 686972 h 2482947"/>
              <a:gd name="connsiteX8" fmla="*/ 3516923 w 3706837"/>
              <a:gd name="connsiteY8" fmla="*/ 954258 h 2482947"/>
              <a:gd name="connsiteX9" fmla="*/ 2433710 w 3706837"/>
              <a:gd name="connsiteY9" fmla="*/ 1305951 h 2482947"/>
              <a:gd name="connsiteX10" fmla="*/ 2082018 w 3706837"/>
              <a:gd name="connsiteY10" fmla="*/ 1545101 h 2482947"/>
              <a:gd name="connsiteX11" fmla="*/ 2419643 w 3706837"/>
              <a:gd name="connsiteY11" fmla="*/ 1812388 h 2482947"/>
              <a:gd name="connsiteX12" fmla="*/ 2278966 w 3706837"/>
              <a:gd name="connsiteY12" fmla="*/ 2051538 h 2482947"/>
              <a:gd name="connsiteX13" fmla="*/ 1589649 w 3706837"/>
              <a:gd name="connsiteY13" fmla="*/ 2234418 h 2482947"/>
              <a:gd name="connsiteX14" fmla="*/ 393895 w 3706837"/>
              <a:gd name="connsiteY14" fmla="*/ 2150012 h 2482947"/>
              <a:gd name="connsiteX15" fmla="*/ 0 w 3706837"/>
              <a:gd name="connsiteY15" fmla="*/ 236806 h 2482947"/>
              <a:gd name="connsiteX0" fmla="*/ 432581 w 4111283"/>
              <a:gd name="connsiteY0" fmla="*/ 321212 h 2711547"/>
              <a:gd name="connsiteX1" fmla="*/ 1234440 w 4111283"/>
              <a:gd name="connsiteY1" fmla="*/ 39858 h 2711547"/>
              <a:gd name="connsiteX2" fmla="*/ 2373923 w 4111283"/>
              <a:gd name="connsiteY2" fmla="*/ 82061 h 2711547"/>
              <a:gd name="connsiteX3" fmla="*/ 2781886 w 4111283"/>
              <a:gd name="connsiteY3" fmla="*/ 307144 h 2711547"/>
              <a:gd name="connsiteX4" fmla="*/ 2514600 w 4111283"/>
              <a:gd name="connsiteY4" fmla="*/ 490024 h 2711547"/>
              <a:gd name="connsiteX5" fmla="*/ 2570870 w 4111283"/>
              <a:gd name="connsiteY5" fmla="*/ 546295 h 2711547"/>
              <a:gd name="connsiteX6" fmla="*/ 3189849 w 4111283"/>
              <a:gd name="connsiteY6" fmla="*/ 588498 h 2711547"/>
              <a:gd name="connsiteX7" fmla="*/ 3977640 w 4111283"/>
              <a:gd name="connsiteY7" fmla="*/ 686972 h 2711547"/>
              <a:gd name="connsiteX8" fmla="*/ 3921369 w 4111283"/>
              <a:gd name="connsiteY8" fmla="*/ 954258 h 2711547"/>
              <a:gd name="connsiteX9" fmla="*/ 2838156 w 4111283"/>
              <a:gd name="connsiteY9" fmla="*/ 1305951 h 2711547"/>
              <a:gd name="connsiteX10" fmla="*/ 2486464 w 4111283"/>
              <a:gd name="connsiteY10" fmla="*/ 1545101 h 2711547"/>
              <a:gd name="connsiteX11" fmla="*/ 2824089 w 4111283"/>
              <a:gd name="connsiteY11" fmla="*/ 1812388 h 2711547"/>
              <a:gd name="connsiteX12" fmla="*/ 2683412 w 4111283"/>
              <a:gd name="connsiteY12" fmla="*/ 2051538 h 2711547"/>
              <a:gd name="connsiteX13" fmla="*/ 1994095 w 4111283"/>
              <a:gd name="connsiteY13" fmla="*/ 2234418 h 2711547"/>
              <a:gd name="connsiteX14" fmla="*/ 264941 w 4111283"/>
              <a:gd name="connsiteY14" fmla="*/ 2378612 h 2711547"/>
              <a:gd name="connsiteX15" fmla="*/ 404446 w 4111283"/>
              <a:gd name="connsiteY15" fmla="*/ 236806 h 271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111283" h="2711547">
                <a:moveTo>
                  <a:pt x="432581" y="321212"/>
                </a:moveTo>
                <a:cubicBezTo>
                  <a:pt x="671732" y="200464"/>
                  <a:pt x="910883" y="79716"/>
                  <a:pt x="1234440" y="39858"/>
                </a:cubicBezTo>
                <a:cubicBezTo>
                  <a:pt x="1557997" y="0"/>
                  <a:pt x="2116015" y="37513"/>
                  <a:pt x="2373923" y="82061"/>
                </a:cubicBezTo>
                <a:cubicBezTo>
                  <a:pt x="2631831" y="126609"/>
                  <a:pt x="2758440" y="239150"/>
                  <a:pt x="2781886" y="307144"/>
                </a:cubicBezTo>
                <a:cubicBezTo>
                  <a:pt x="2805332" y="375138"/>
                  <a:pt x="2549769" y="450166"/>
                  <a:pt x="2514600" y="490024"/>
                </a:cubicBezTo>
                <a:cubicBezTo>
                  <a:pt x="2479431" y="529882"/>
                  <a:pt x="2458328" y="529883"/>
                  <a:pt x="2570870" y="546295"/>
                </a:cubicBezTo>
                <a:cubicBezTo>
                  <a:pt x="2683412" y="562707"/>
                  <a:pt x="2955387" y="565052"/>
                  <a:pt x="3189849" y="588498"/>
                </a:cubicBezTo>
                <a:cubicBezTo>
                  <a:pt x="3424311" y="611944"/>
                  <a:pt x="3855720" y="626012"/>
                  <a:pt x="3977640" y="686972"/>
                </a:cubicBezTo>
                <a:cubicBezTo>
                  <a:pt x="4099560" y="747932"/>
                  <a:pt x="4111283" y="851095"/>
                  <a:pt x="3921369" y="954258"/>
                </a:cubicBezTo>
                <a:cubicBezTo>
                  <a:pt x="3731455" y="1057421"/>
                  <a:pt x="3077307" y="1207477"/>
                  <a:pt x="2838156" y="1305951"/>
                </a:cubicBezTo>
                <a:cubicBezTo>
                  <a:pt x="2599005" y="1404425"/>
                  <a:pt x="2488808" y="1460695"/>
                  <a:pt x="2486464" y="1545101"/>
                </a:cubicBezTo>
                <a:cubicBezTo>
                  <a:pt x="2484120" y="1629507"/>
                  <a:pt x="2791264" y="1727982"/>
                  <a:pt x="2824089" y="1812388"/>
                </a:cubicBezTo>
                <a:cubicBezTo>
                  <a:pt x="2856914" y="1896794"/>
                  <a:pt x="2821744" y="1981200"/>
                  <a:pt x="2683412" y="2051538"/>
                </a:cubicBezTo>
                <a:cubicBezTo>
                  <a:pt x="2545080" y="2121876"/>
                  <a:pt x="2397174" y="2179906"/>
                  <a:pt x="1994095" y="2234418"/>
                </a:cubicBezTo>
                <a:cubicBezTo>
                  <a:pt x="1591017" y="2288930"/>
                  <a:pt x="529882" y="2711547"/>
                  <a:pt x="264941" y="2378612"/>
                </a:cubicBezTo>
                <a:cubicBezTo>
                  <a:pt x="0" y="2045677"/>
                  <a:pt x="468923" y="1026941"/>
                  <a:pt x="404446" y="236806"/>
                </a:cubicBezTo>
              </a:path>
            </a:pathLst>
          </a:cu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529" name="Group 528"/>
          <p:cNvGrpSpPr/>
          <p:nvPr/>
        </p:nvGrpSpPr>
        <p:grpSpPr>
          <a:xfrm flipH="1">
            <a:off x="1066798" y="4648200"/>
            <a:ext cx="990602" cy="457200"/>
            <a:chOff x="4886325" y="2630908"/>
            <a:chExt cx="3000117" cy="1304925"/>
          </a:xfrm>
        </p:grpSpPr>
        <p:sp>
          <p:nvSpPr>
            <p:cNvPr id="530" name="Freeform 529"/>
            <p:cNvSpPr/>
            <p:nvPr/>
          </p:nvSpPr>
          <p:spPr>
            <a:xfrm>
              <a:off x="4886325" y="3581400"/>
              <a:ext cx="1400175" cy="101600"/>
            </a:xfrm>
            <a:custGeom>
              <a:avLst/>
              <a:gdLst>
                <a:gd name="connsiteX0" fmla="*/ 0 w 1400175"/>
                <a:gd name="connsiteY0" fmla="*/ 47625 h 101600"/>
                <a:gd name="connsiteX1" fmla="*/ 57150 w 1400175"/>
                <a:gd name="connsiteY1" fmla="*/ 38100 h 101600"/>
                <a:gd name="connsiteX2" fmla="*/ 180975 w 1400175"/>
                <a:gd name="connsiteY2" fmla="*/ 9525 h 101600"/>
                <a:gd name="connsiteX3" fmla="*/ 276225 w 1400175"/>
                <a:gd name="connsiteY3" fmla="*/ 95250 h 101600"/>
                <a:gd name="connsiteX4" fmla="*/ 447675 w 1400175"/>
                <a:gd name="connsiteY4" fmla="*/ 47625 h 101600"/>
                <a:gd name="connsiteX5" fmla="*/ 647700 w 1400175"/>
                <a:gd name="connsiteY5" fmla="*/ 76200 h 101600"/>
                <a:gd name="connsiteX6" fmla="*/ 752475 w 1400175"/>
                <a:gd name="connsiteY6" fmla="*/ 9525 h 101600"/>
                <a:gd name="connsiteX7" fmla="*/ 942975 w 1400175"/>
                <a:gd name="connsiteY7" fmla="*/ 85725 h 101600"/>
                <a:gd name="connsiteX8" fmla="*/ 1076325 w 1400175"/>
                <a:gd name="connsiteY8" fmla="*/ 38100 h 101600"/>
                <a:gd name="connsiteX9" fmla="*/ 1104900 w 1400175"/>
                <a:gd name="connsiteY9" fmla="*/ 28575 h 101600"/>
                <a:gd name="connsiteX10" fmla="*/ 1257300 w 1400175"/>
                <a:gd name="connsiteY10" fmla="*/ 66675 h 101600"/>
                <a:gd name="connsiteX11" fmla="*/ 1352550 w 1400175"/>
                <a:gd name="connsiteY11" fmla="*/ 95250 h 101600"/>
                <a:gd name="connsiteX12" fmla="*/ 1400175 w 1400175"/>
                <a:gd name="connsiteY12" fmla="*/ 66675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101600">
                  <a:moveTo>
                    <a:pt x="0" y="47625"/>
                  </a:moveTo>
                  <a:cubicBezTo>
                    <a:pt x="13494" y="46037"/>
                    <a:pt x="26988" y="44450"/>
                    <a:pt x="57150" y="38100"/>
                  </a:cubicBezTo>
                  <a:cubicBezTo>
                    <a:pt x="87312" y="31750"/>
                    <a:pt x="144463" y="0"/>
                    <a:pt x="180975" y="9525"/>
                  </a:cubicBezTo>
                  <a:cubicBezTo>
                    <a:pt x="217487" y="19050"/>
                    <a:pt x="231775" y="88900"/>
                    <a:pt x="276225" y="95250"/>
                  </a:cubicBezTo>
                  <a:cubicBezTo>
                    <a:pt x="320675" y="101600"/>
                    <a:pt x="385762" y="50800"/>
                    <a:pt x="447675" y="47625"/>
                  </a:cubicBezTo>
                  <a:cubicBezTo>
                    <a:pt x="509588" y="44450"/>
                    <a:pt x="596900" y="82550"/>
                    <a:pt x="647700" y="76200"/>
                  </a:cubicBezTo>
                  <a:cubicBezTo>
                    <a:pt x="698500" y="69850"/>
                    <a:pt x="703263" y="7938"/>
                    <a:pt x="752475" y="9525"/>
                  </a:cubicBezTo>
                  <a:cubicBezTo>
                    <a:pt x="801687" y="11112"/>
                    <a:pt x="889000" y="80962"/>
                    <a:pt x="942975" y="85725"/>
                  </a:cubicBezTo>
                  <a:cubicBezTo>
                    <a:pt x="996950" y="90488"/>
                    <a:pt x="1049338" y="47625"/>
                    <a:pt x="1076325" y="38100"/>
                  </a:cubicBezTo>
                  <a:cubicBezTo>
                    <a:pt x="1103312" y="28575"/>
                    <a:pt x="1074738" y="23813"/>
                    <a:pt x="1104900" y="28575"/>
                  </a:cubicBezTo>
                  <a:cubicBezTo>
                    <a:pt x="1135063" y="33338"/>
                    <a:pt x="1216025" y="55563"/>
                    <a:pt x="1257300" y="66675"/>
                  </a:cubicBezTo>
                  <a:cubicBezTo>
                    <a:pt x="1298575" y="77787"/>
                    <a:pt x="1328738" y="95250"/>
                    <a:pt x="1352550" y="95250"/>
                  </a:cubicBezTo>
                  <a:cubicBezTo>
                    <a:pt x="1376362" y="95250"/>
                    <a:pt x="1388268" y="80962"/>
                    <a:pt x="1400175" y="6667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/>
            <p:cNvSpPr/>
            <p:nvPr/>
          </p:nvSpPr>
          <p:spPr>
            <a:xfrm>
              <a:off x="6419431" y="2630908"/>
              <a:ext cx="469295" cy="745066"/>
            </a:xfrm>
            <a:custGeom>
              <a:avLst/>
              <a:gdLst>
                <a:gd name="connsiteX0" fmla="*/ 48381 w 469295"/>
                <a:gd name="connsiteY0" fmla="*/ 118533 h 745066"/>
                <a:gd name="connsiteX1" fmla="*/ 295124 w 469295"/>
                <a:gd name="connsiteY1" fmla="*/ 16933 h 745066"/>
                <a:gd name="connsiteX2" fmla="*/ 324153 w 469295"/>
                <a:gd name="connsiteY2" fmla="*/ 220133 h 745066"/>
                <a:gd name="connsiteX3" fmla="*/ 454781 w 469295"/>
                <a:gd name="connsiteY3" fmla="*/ 278190 h 745066"/>
                <a:gd name="connsiteX4" fmla="*/ 411238 w 469295"/>
                <a:gd name="connsiteY4" fmla="*/ 379790 h 745066"/>
                <a:gd name="connsiteX5" fmla="*/ 454781 w 469295"/>
                <a:gd name="connsiteY5" fmla="*/ 452361 h 745066"/>
                <a:gd name="connsiteX6" fmla="*/ 425753 w 469295"/>
                <a:gd name="connsiteY6" fmla="*/ 539447 h 745066"/>
                <a:gd name="connsiteX7" fmla="*/ 454781 w 469295"/>
                <a:gd name="connsiteY7" fmla="*/ 641047 h 745066"/>
                <a:gd name="connsiteX8" fmla="*/ 367696 w 469295"/>
                <a:gd name="connsiteY8" fmla="*/ 713619 h 745066"/>
                <a:gd name="connsiteX9" fmla="*/ 338667 w 469295"/>
                <a:gd name="connsiteY9" fmla="*/ 452361 h 745066"/>
                <a:gd name="connsiteX10" fmla="*/ 237067 w 469295"/>
                <a:gd name="connsiteY10" fmla="*/ 307219 h 745066"/>
                <a:gd name="connsiteX11" fmla="*/ 48381 w 469295"/>
                <a:gd name="connsiteY11" fmla="*/ 205619 h 745066"/>
                <a:gd name="connsiteX12" fmla="*/ 4838 w 469295"/>
                <a:gd name="connsiteY12" fmla="*/ 162076 h 745066"/>
                <a:gd name="connsiteX13" fmla="*/ 48381 w 469295"/>
                <a:gd name="connsiteY13" fmla="*/ 118533 h 74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9295" h="745066">
                  <a:moveTo>
                    <a:pt x="48381" y="118533"/>
                  </a:moveTo>
                  <a:cubicBezTo>
                    <a:pt x="96762" y="94342"/>
                    <a:pt x="249162" y="0"/>
                    <a:pt x="295124" y="16933"/>
                  </a:cubicBezTo>
                  <a:cubicBezTo>
                    <a:pt x="341086" y="33866"/>
                    <a:pt x="297544" y="176590"/>
                    <a:pt x="324153" y="220133"/>
                  </a:cubicBezTo>
                  <a:cubicBezTo>
                    <a:pt x="350763" y="263676"/>
                    <a:pt x="440267" y="251581"/>
                    <a:pt x="454781" y="278190"/>
                  </a:cubicBezTo>
                  <a:cubicBezTo>
                    <a:pt x="469295" y="304800"/>
                    <a:pt x="411238" y="350762"/>
                    <a:pt x="411238" y="379790"/>
                  </a:cubicBezTo>
                  <a:cubicBezTo>
                    <a:pt x="411238" y="408818"/>
                    <a:pt x="452362" y="425752"/>
                    <a:pt x="454781" y="452361"/>
                  </a:cubicBezTo>
                  <a:cubicBezTo>
                    <a:pt x="457200" y="478971"/>
                    <a:pt x="425753" y="507999"/>
                    <a:pt x="425753" y="539447"/>
                  </a:cubicBezTo>
                  <a:cubicBezTo>
                    <a:pt x="425753" y="570895"/>
                    <a:pt x="464457" y="612018"/>
                    <a:pt x="454781" y="641047"/>
                  </a:cubicBezTo>
                  <a:cubicBezTo>
                    <a:pt x="445105" y="670076"/>
                    <a:pt x="387048" y="745066"/>
                    <a:pt x="367696" y="713619"/>
                  </a:cubicBezTo>
                  <a:cubicBezTo>
                    <a:pt x="348344" y="682172"/>
                    <a:pt x="360439" y="520094"/>
                    <a:pt x="338667" y="452361"/>
                  </a:cubicBezTo>
                  <a:cubicBezTo>
                    <a:pt x="316896" y="384628"/>
                    <a:pt x="285448" y="348343"/>
                    <a:pt x="237067" y="307219"/>
                  </a:cubicBezTo>
                  <a:cubicBezTo>
                    <a:pt x="188686" y="266095"/>
                    <a:pt x="87086" y="229809"/>
                    <a:pt x="48381" y="205619"/>
                  </a:cubicBezTo>
                  <a:cubicBezTo>
                    <a:pt x="9676" y="181429"/>
                    <a:pt x="4838" y="181428"/>
                    <a:pt x="4838" y="162076"/>
                  </a:cubicBezTo>
                  <a:cubicBezTo>
                    <a:pt x="4838" y="142724"/>
                    <a:pt x="0" y="142724"/>
                    <a:pt x="48381" y="11853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32" name="Freeform 531"/>
            <p:cNvSpPr/>
            <p:nvPr/>
          </p:nvSpPr>
          <p:spPr>
            <a:xfrm>
              <a:off x="5705812" y="2771212"/>
              <a:ext cx="1192591" cy="895048"/>
            </a:xfrm>
            <a:custGeom>
              <a:avLst/>
              <a:gdLst>
                <a:gd name="connsiteX0" fmla="*/ 7257 w 1192591"/>
                <a:gd name="connsiteY0" fmla="*/ 602343 h 895048"/>
                <a:gd name="connsiteX1" fmla="*/ 283029 w 1192591"/>
                <a:gd name="connsiteY1" fmla="*/ 94343 h 895048"/>
                <a:gd name="connsiteX2" fmla="*/ 762000 w 1192591"/>
                <a:gd name="connsiteY2" fmla="*/ 36286 h 895048"/>
                <a:gd name="connsiteX3" fmla="*/ 1037772 w 1192591"/>
                <a:gd name="connsiteY3" fmla="*/ 297543 h 895048"/>
                <a:gd name="connsiteX4" fmla="*/ 1081315 w 1192591"/>
                <a:gd name="connsiteY4" fmla="*/ 573315 h 895048"/>
                <a:gd name="connsiteX5" fmla="*/ 1052286 w 1192591"/>
                <a:gd name="connsiteY5" fmla="*/ 849086 h 895048"/>
                <a:gd name="connsiteX6" fmla="*/ 239486 w 1192591"/>
                <a:gd name="connsiteY6" fmla="*/ 849086 h 895048"/>
                <a:gd name="connsiteX7" fmla="*/ 7257 w 1192591"/>
                <a:gd name="connsiteY7" fmla="*/ 602343 h 89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591" h="895048">
                  <a:moveTo>
                    <a:pt x="7257" y="602343"/>
                  </a:moveTo>
                  <a:cubicBezTo>
                    <a:pt x="14514" y="476553"/>
                    <a:pt x="157239" y="188686"/>
                    <a:pt x="283029" y="94343"/>
                  </a:cubicBezTo>
                  <a:cubicBezTo>
                    <a:pt x="408819" y="0"/>
                    <a:pt x="636210" y="2419"/>
                    <a:pt x="762000" y="36286"/>
                  </a:cubicBezTo>
                  <a:cubicBezTo>
                    <a:pt x="887791" y="70153"/>
                    <a:pt x="984553" y="208038"/>
                    <a:pt x="1037772" y="297543"/>
                  </a:cubicBezTo>
                  <a:cubicBezTo>
                    <a:pt x="1090991" y="387048"/>
                    <a:pt x="1078896" y="481391"/>
                    <a:pt x="1081315" y="573315"/>
                  </a:cubicBezTo>
                  <a:cubicBezTo>
                    <a:pt x="1083734" y="665239"/>
                    <a:pt x="1192591" y="803124"/>
                    <a:pt x="1052286" y="849086"/>
                  </a:cubicBezTo>
                  <a:cubicBezTo>
                    <a:pt x="911981" y="895048"/>
                    <a:pt x="413657" y="890210"/>
                    <a:pt x="239486" y="849086"/>
                  </a:cubicBezTo>
                  <a:cubicBezTo>
                    <a:pt x="65315" y="807962"/>
                    <a:pt x="0" y="728134"/>
                    <a:pt x="7257" y="60234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Freeform 532"/>
            <p:cNvSpPr/>
            <p:nvPr/>
          </p:nvSpPr>
          <p:spPr>
            <a:xfrm rot="20813315">
              <a:off x="5629017" y="2989114"/>
              <a:ext cx="781353" cy="660399"/>
            </a:xfrm>
            <a:custGeom>
              <a:avLst/>
              <a:gdLst>
                <a:gd name="connsiteX0" fmla="*/ 703943 w 781353"/>
                <a:gd name="connsiteY0" fmla="*/ 624113 h 660399"/>
                <a:gd name="connsiteX1" fmla="*/ 297543 w 781353"/>
                <a:gd name="connsiteY1" fmla="*/ 566056 h 660399"/>
                <a:gd name="connsiteX2" fmla="*/ 36286 w 781353"/>
                <a:gd name="connsiteY2" fmla="*/ 261256 h 660399"/>
                <a:gd name="connsiteX3" fmla="*/ 94343 w 781353"/>
                <a:gd name="connsiteY3" fmla="*/ 29028 h 660399"/>
                <a:gd name="connsiteX4" fmla="*/ 602343 w 781353"/>
                <a:gd name="connsiteY4" fmla="*/ 87085 h 660399"/>
                <a:gd name="connsiteX5" fmla="*/ 762001 w 781353"/>
                <a:gd name="connsiteY5" fmla="*/ 348342 h 660399"/>
                <a:gd name="connsiteX6" fmla="*/ 703943 w 781353"/>
                <a:gd name="connsiteY6" fmla="*/ 624113 h 6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53" h="660399">
                  <a:moveTo>
                    <a:pt x="703943" y="624113"/>
                  </a:moveTo>
                  <a:cubicBezTo>
                    <a:pt x="626533" y="660399"/>
                    <a:pt x="408819" y="626532"/>
                    <a:pt x="297543" y="566056"/>
                  </a:cubicBezTo>
                  <a:cubicBezTo>
                    <a:pt x="186267" y="505580"/>
                    <a:pt x="70153" y="350761"/>
                    <a:pt x="36286" y="261256"/>
                  </a:cubicBezTo>
                  <a:cubicBezTo>
                    <a:pt x="2419" y="171751"/>
                    <a:pt x="0" y="58056"/>
                    <a:pt x="94343" y="29028"/>
                  </a:cubicBezTo>
                  <a:cubicBezTo>
                    <a:pt x="188686" y="0"/>
                    <a:pt x="491067" y="33866"/>
                    <a:pt x="602343" y="87085"/>
                  </a:cubicBezTo>
                  <a:cubicBezTo>
                    <a:pt x="713619" y="140304"/>
                    <a:pt x="749906" y="261256"/>
                    <a:pt x="762001" y="348342"/>
                  </a:cubicBezTo>
                  <a:cubicBezTo>
                    <a:pt x="774096" y="435428"/>
                    <a:pt x="781353" y="587827"/>
                    <a:pt x="703943" y="624113"/>
                  </a:cubicBezTo>
                  <a:close/>
                </a:path>
              </a:pathLst>
            </a:custGeom>
            <a:solidFill>
              <a:srgbClr val="F5750B"/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34" name="Freeform 533"/>
            <p:cNvSpPr/>
            <p:nvPr/>
          </p:nvSpPr>
          <p:spPr>
            <a:xfrm>
              <a:off x="5640498" y="3061498"/>
              <a:ext cx="1052285" cy="641048"/>
            </a:xfrm>
            <a:custGeom>
              <a:avLst/>
              <a:gdLst>
                <a:gd name="connsiteX0" fmla="*/ 1052285 w 1052285"/>
                <a:gd name="connsiteY0" fmla="*/ 568476 h 641048"/>
                <a:gd name="connsiteX1" fmla="*/ 500742 w 1052285"/>
                <a:gd name="connsiteY1" fmla="*/ 612019 h 641048"/>
                <a:gd name="connsiteX2" fmla="*/ 94342 w 1052285"/>
                <a:gd name="connsiteY2" fmla="*/ 394304 h 641048"/>
                <a:gd name="connsiteX3" fmla="*/ 21771 w 1052285"/>
                <a:gd name="connsiteY3" fmla="*/ 104019 h 641048"/>
                <a:gd name="connsiteX4" fmla="*/ 224971 w 1052285"/>
                <a:gd name="connsiteY4" fmla="*/ 2419 h 641048"/>
                <a:gd name="connsiteX5" fmla="*/ 645885 w 1052285"/>
                <a:gd name="connsiteY5" fmla="*/ 118533 h 64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85" h="641048">
                  <a:moveTo>
                    <a:pt x="1052285" y="568476"/>
                  </a:moveTo>
                  <a:cubicBezTo>
                    <a:pt x="856342" y="604762"/>
                    <a:pt x="660399" y="641048"/>
                    <a:pt x="500742" y="612019"/>
                  </a:cubicBezTo>
                  <a:cubicBezTo>
                    <a:pt x="341085" y="582990"/>
                    <a:pt x="174171" y="478971"/>
                    <a:pt x="94342" y="394304"/>
                  </a:cubicBezTo>
                  <a:cubicBezTo>
                    <a:pt x="14514" y="309637"/>
                    <a:pt x="0" y="169333"/>
                    <a:pt x="21771" y="104019"/>
                  </a:cubicBezTo>
                  <a:cubicBezTo>
                    <a:pt x="43543" y="38705"/>
                    <a:pt x="120952" y="0"/>
                    <a:pt x="224971" y="2419"/>
                  </a:cubicBezTo>
                  <a:cubicBezTo>
                    <a:pt x="328990" y="4838"/>
                    <a:pt x="487437" y="61685"/>
                    <a:pt x="645885" y="118533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Freeform 534"/>
            <p:cNvSpPr/>
            <p:nvPr/>
          </p:nvSpPr>
          <p:spPr>
            <a:xfrm>
              <a:off x="5742098" y="3199384"/>
              <a:ext cx="841829" cy="261257"/>
            </a:xfrm>
            <a:custGeom>
              <a:avLst/>
              <a:gdLst>
                <a:gd name="connsiteX0" fmla="*/ 0 w 841829"/>
                <a:gd name="connsiteY0" fmla="*/ 0 h 261257"/>
                <a:gd name="connsiteX1" fmla="*/ 362857 w 841829"/>
                <a:gd name="connsiteY1" fmla="*/ 246743 h 261257"/>
                <a:gd name="connsiteX2" fmla="*/ 841829 w 841829"/>
                <a:gd name="connsiteY2" fmla="*/ 87085 h 261257"/>
                <a:gd name="connsiteX3" fmla="*/ 841829 w 841829"/>
                <a:gd name="connsiteY3" fmla="*/ 87085 h 26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829" h="261257">
                  <a:moveTo>
                    <a:pt x="0" y="0"/>
                  </a:moveTo>
                  <a:cubicBezTo>
                    <a:pt x="111276" y="116114"/>
                    <a:pt x="222552" y="232229"/>
                    <a:pt x="362857" y="246743"/>
                  </a:cubicBezTo>
                  <a:cubicBezTo>
                    <a:pt x="503162" y="261257"/>
                    <a:pt x="841829" y="87085"/>
                    <a:pt x="841829" y="87085"/>
                  </a:cubicBezTo>
                  <a:lnTo>
                    <a:pt x="841829" y="87085"/>
                  </a:lnTo>
                </a:path>
              </a:pathLst>
            </a:custGeom>
            <a:ln>
              <a:solidFill>
                <a:srgbClr val="FF0000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6" name="Group 90"/>
            <p:cNvGrpSpPr/>
            <p:nvPr/>
          </p:nvGrpSpPr>
          <p:grpSpPr>
            <a:xfrm>
              <a:off x="6402498" y="2851948"/>
              <a:ext cx="219075" cy="249237"/>
              <a:chOff x="4724400" y="1162050"/>
              <a:chExt cx="219075" cy="249237"/>
            </a:xfrm>
          </p:grpSpPr>
          <p:sp>
            <p:nvSpPr>
              <p:cNvPr id="552" name="Freeform 551"/>
              <p:cNvSpPr/>
              <p:nvPr/>
            </p:nvSpPr>
            <p:spPr>
              <a:xfrm>
                <a:off x="4781550" y="1257300"/>
                <a:ext cx="123825" cy="95250"/>
              </a:xfrm>
              <a:custGeom>
                <a:avLst/>
                <a:gdLst>
                  <a:gd name="connsiteX0" fmla="*/ 0 w 123825"/>
                  <a:gd name="connsiteY0" fmla="*/ 95250 h 95250"/>
                  <a:gd name="connsiteX1" fmla="*/ 76200 w 123825"/>
                  <a:gd name="connsiteY1" fmla="*/ 66675 h 95250"/>
                  <a:gd name="connsiteX2" fmla="*/ 123825 w 123825"/>
                  <a:gd name="connsiteY2" fmla="*/ 0 h 95250"/>
                  <a:gd name="connsiteX3" fmla="*/ 123825 w 123825"/>
                  <a:gd name="connsiteY3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5" h="95250">
                    <a:moveTo>
                      <a:pt x="0" y="95250"/>
                    </a:moveTo>
                    <a:cubicBezTo>
                      <a:pt x="27781" y="88900"/>
                      <a:pt x="55563" y="82550"/>
                      <a:pt x="76200" y="66675"/>
                    </a:cubicBezTo>
                    <a:cubicBezTo>
                      <a:pt x="96838" y="50800"/>
                      <a:pt x="123825" y="0"/>
                      <a:pt x="123825" y="0"/>
                    </a:cubicBezTo>
                    <a:lnTo>
                      <a:pt x="123825" y="0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/>
              <p:cNvSpPr/>
              <p:nvPr/>
            </p:nvSpPr>
            <p:spPr>
              <a:xfrm>
                <a:off x="4724400" y="1162050"/>
                <a:ext cx="125412" cy="114300"/>
              </a:xfrm>
              <a:custGeom>
                <a:avLst/>
                <a:gdLst>
                  <a:gd name="connsiteX0" fmla="*/ 0 w 125412"/>
                  <a:gd name="connsiteY0" fmla="*/ 114300 h 114300"/>
                  <a:gd name="connsiteX1" fmla="*/ 104775 w 125412"/>
                  <a:gd name="connsiteY1" fmla="*/ 57150 h 114300"/>
                  <a:gd name="connsiteX2" fmla="*/ 123825 w 125412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412" h="114300">
                    <a:moveTo>
                      <a:pt x="0" y="114300"/>
                    </a:moveTo>
                    <a:cubicBezTo>
                      <a:pt x="42069" y="95250"/>
                      <a:pt x="84138" y="76200"/>
                      <a:pt x="104775" y="57150"/>
                    </a:cubicBezTo>
                    <a:cubicBezTo>
                      <a:pt x="125412" y="38100"/>
                      <a:pt x="124618" y="19050"/>
                      <a:pt x="1238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Freeform 553"/>
              <p:cNvSpPr/>
              <p:nvPr/>
            </p:nvSpPr>
            <p:spPr>
              <a:xfrm>
                <a:off x="4781550" y="1343025"/>
                <a:ext cx="161925" cy="68262"/>
              </a:xfrm>
              <a:custGeom>
                <a:avLst/>
                <a:gdLst>
                  <a:gd name="connsiteX0" fmla="*/ 0 w 161925"/>
                  <a:gd name="connsiteY0" fmla="*/ 66675 h 68262"/>
                  <a:gd name="connsiteX1" fmla="*/ 114300 w 161925"/>
                  <a:gd name="connsiteY1" fmla="*/ 57150 h 68262"/>
                  <a:gd name="connsiteX2" fmla="*/ 161925 w 161925"/>
                  <a:gd name="connsiteY2" fmla="*/ 0 h 6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68262">
                    <a:moveTo>
                      <a:pt x="0" y="66675"/>
                    </a:moveTo>
                    <a:cubicBezTo>
                      <a:pt x="43656" y="67468"/>
                      <a:pt x="87313" y="68262"/>
                      <a:pt x="114300" y="57150"/>
                    </a:cubicBezTo>
                    <a:cubicBezTo>
                      <a:pt x="141287" y="46038"/>
                      <a:pt x="151606" y="23019"/>
                      <a:pt x="1619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7" name="Group 89"/>
            <p:cNvGrpSpPr/>
            <p:nvPr/>
          </p:nvGrpSpPr>
          <p:grpSpPr>
            <a:xfrm>
              <a:off x="5888148" y="2670973"/>
              <a:ext cx="266700" cy="180975"/>
              <a:chOff x="4210050" y="981075"/>
              <a:chExt cx="266700" cy="180975"/>
            </a:xfrm>
          </p:grpSpPr>
          <p:sp>
            <p:nvSpPr>
              <p:cNvPr id="549" name="Freeform 548"/>
              <p:cNvSpPr/>
              <p:nvPr/>
            </p:nvSpPr>
            <p:spPr>
              <a:xfrm>
                <a:off x="4400550" y="981075"/>
                <a:ext cx="76200" cy="152400"/>
              </a:xfrm>
              <a:custGeom>
                <a:avLst/>
                <a:gdLst>
                  <a:gd name="connsiteX0" fmla="*/ 76200 w 76200"/>
                  <a:gd name="connsiteY0" fmla="*/ 152400 h 152400"/>
                  <a:gd name="connsiteX1" fmla="*/ 9525 w 76200"/>
                  <a:gd name="connsiteY1" fmla="*/ 66675 h 152400"/>
                  <a:gd name="connsiteX2" fmla="*/ 19050 w 76200"/>
                  <a:gd name="connsiteY2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152400">
                    <a:moveTo>
                      <a:pt x="76200" y="152400"/>
                    </a:moveTo>
                    <a:cubicBezTo>
                      <a:pt x="47625" y="122237"/>
                      <a:pt x="19050" y="92075"/>
                      <a:pt x="9525" y="66675"/>
                    </a:cubicBezTo>
                    <a:cubicBezTo>
                      <a:pt x="0" y="41275"/>
                      <a:pt x="9525" y="20637"/>
                      <a:pt x="1905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Freeform 549"/>
              <p:cNvSpPr/>
              <p:nvPr/>
            </p:nvSpPr>
            <p:spPr>
              <a:xfrm>
                <a:off x="4295775" y="1028700"/>
                <a:ext cx="85725" cy="114300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/>
              <p:cNvSpPr/>
              <p:nvPr/>
            </p:nvSpPr>
            <p:spPr>
              <a:xfrm>
                <a:off x="4210050" y="1085850"/>
                <a:ext cx="104775" cy="76200"/>
              </a:xfrm>
              <a:custGeom>
                <a:avLst/>
                <a:gdLst>
                  <a:gd name="connsiteX0" fmla="*/ 104775 w 104775"/>
                  <a:gd name="connsiteY0" fmla="*/ 76200 h 76200"/>
                  <a:gd name="connsiteX1" fmla="*/ 19050 w 104775"/>
                  <a:gd name="connsiteY1" fmla="*/ 38100 h 76200"/>
                  <a:gd name="connsiteX2" fmla="*/ 0 w 104775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76200">
                    <a:moveTo>
                      <a:pt x="104775" y="76200"/>
                    </a:moveTo>
                    <a:cubicBezTo>
                      <a:pt x="70644" y="63500"/>
                      <a:pt x="36513" y="50800"/>
                      <a:pt x="19050" y="38100"/>
                    </a:cubicBezTo>
                    <a:cubicBezTo>
                      <a:pt x="1588" y="25400"/>
                      <a:pt x="794" y="12700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8" name="Group 159"/>
            <p:cNvGrpSpPr/>
            <p:nvPr/>
          </p:nvGrpSpPr>
          <p:grpSpPr>
            <a:xfrm>
              <a:off x="5933817" y="2783308"/>
              <a:ext cx="512426" cy="468672"/>
              <a:chOff x="2360500" y="3110703"/>
              <a:chExt cx="512426" cy="468672"/>
            </a:xfrm>
          </p:grpSpPr>
          <p:sp>
            <p:nvSpPr>
              <p:cNvPr id="547" name="Freeform 546"/>
              <p:cNvSpPr/>
              <p:nvPr/>
            </p:nvSpPr>
            <p:spPr>
              <a:xfrm rot="900000">
                <a:off x="2553612" y="3235869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8" name="Freeform 547"/>
              <p:cNvSpPr/>
              <p:nvPr/>
            </p:nvSpPr>
            <p:spPr>
              <a:xfrm rot="2640000" flipH="1">
                <a:off x="2360500" y="3110703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539" name="Freeform 538"/>
            <p:cNvSpPr/>
            <p:nvPr/>
          </p:nvSpPr>
          <p:spPr>
            <a:xfrm>
              <a:off x="6324710" y="3563148"/>
              <a:ext cx="317500" cy="300037"/>
            </a:xfrm>
            <a:custGeom>
              <a:avLst/>
              <a:gdLst>
                <a:gd name="connsiteX0" fmla="*/ 1588 w 317500"/>
                <a:gd name="connsiteY0" fmla="*/ 41275 h 300037"/>
                <a:gd name="connsiteX1" fmla="*/ 68263 w 317500"/>
                <a:gd name="connsiteY1" fmla="*/ 231775 h 300037"/>
                <a:gd name="connsiteX2" fmla="*/ 277813 w 317500"/>
                <a:gd name="connsiteY2" fmla="*/ 298450 h 300037"/>
                <a:gd name="connsiteX3" fmla="*/ 306388 w 317500"/>
                <a:gd name="connsiteY3" fmla="*/ 222250 h 300037"/>
                <a:gd name="connsiteX4" fmla="*/ 230188 w 317500"/>
                <a:gd name="connsiteY4" fmla="*/ 193675 h 300037"/>
                <a:gd name="connsiteX5" fmla="*/ 192088 w 317500"/>
                <a:gd name="connsiteY5" fmla="*/ 31750 h 300037"/>
                <a:gd name="connsiteX6" fmla="*/ 58738 w 317500"/>
                <a:gd name="connsiteY6" fmla="*/ 3175 h 300037"/>
                <a:gd name="connsiteX7" fmla="*/ 1588 w 317500"/>
                <a:gd name="connsiteY7" fmla="*/ 412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00" h="300037">
                  <a:moveTo>
                    <a:pt x="1588" y="41275"/>
                  </a:moveTo>
                  <a:cubicBezTo>
                    <a:pt x="3176" y="79375"/>
                    <a:pt x="22226" y="188913"/>
                    <a:pt x="68263" y="231775"/>
                  </a:cubicBezTo>
                  <a:cubicBezTo>
                    <a:pt x="114300" y="274637"/>
                    <a:pt x="238126" y="300037"/>
                    <a:pt x="277813" y="298450"/>
                  </a:cubicBezTo>
                  <a:cubicBezTo>
                    <a:pt x="317500" y="296863"/>
                    <a:pt x="314325" y="239712"/>
                    <a:pt x="306388" y="222250"/>
                  </a:cubicBezTo>
                  <a:cubicBezTo>
                    <a:pt x="298451" y="204788"/>
                    <a:pt x="249238" y="225425"/>
                    <a:pt x="230188" y="193675"/>
                  </a:cubicBezTo>
                  <a:cubicBezTo>
                    <a:pt x="211138" y="161925"/>
                    <a:pt x="220663" y="63500"/>
                    <a:pt x="192088" y="31750"/>
                  </a:cubicBezTo>
                  <a:cubicBezTo>
                    <a:pt x="163513" y="0"/>
                    <a:pt x="90488" y="0"/>
                    <a:pt x="58738" y="3175"/>
                  </a:cubicBezTo>
                  <a:cubicBezTo>
                    <a:pt x="26988" y="6350"/>
                    <a:pt x="0" y="3175"/>
                    <a:pt x="1588" y="41275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40" name="Freeform 539"/>
            <p:cNvSpPr/>
            <p:nvPr/>
          </p:nvSpPr>
          <p:spPr>
            <a:xfrm>
              <a:off x="6695817" y="3494508"/>
              <a:ext cx="1190625" cy="165100"/>
            </a:xfrm>
            <a:custGeom>
              <a:avLst/>
              <a:gdLst>
                <a:gd name="connsiteX0" fmla="*/ 0 w 1190625"/>
                <a:gd name="connsiteY0" fmla="*/ 155575 h 165100"/>
                <a:gd name="connsiteX1" fmla="*/ 419100 w 1190625"/>
                <a:gd name="connsiteY1" fmla="*/ 79375 h 165100"/>
                <a:gd name="connsiteX2" fmla="*/ 476250 w 1190625"/>
                <a:gd name="connsiteY2" fmla="*/ 155575 h 165100"/>
                <a:gd name="connsiteX3" fmla="*/ 685800 w 1190625"/>
                <a:gd name="connsiteY3" fmla="*/ 136525 h 165100"/>
                <a:gd name="connsiteX4" fmla="*/ 847725 w 1190625"/>
                <a:gd name="connsiteY4" fmla="*/ 60325 h 165100"/>
                <a:gd name="connsiteX5" fmla="*/ 962025 w 1190625"/>
                <a:gd name="connsiteY5" fmla="*/ 60325 h 165100"/>
                <a:gd name="connsiteX6" fmla="*/ 1047750 w 1190625"/>
                <a:gd name="connsiteY6" fmla="*/ 3175 h 165100"/>
                <a:gd name="connsiteX7" fmla="*/ 1114425 w 1190625"/>
                <a:gd name="connsiteY7" fmla="*/ 79375 h 165100"/>
                <a:gd name="connsiteX8" fmla="*/ 1190625 w 1190625"/>
                <a:gd name="connsiteY8" fmla="*/ 50800 h 165100"/>
                <a:gd name="connsiteX9" fmla="*/ 1190625 w 1190625"/>
                <a:gd name="connsiteY9" fmla="*/ 508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625" h="165100">
                  <a:moveTo>
                    <a:pt x="0" y="155575"/>
                  </a:moveTo>
                  <a:cubicBezTo>
                    <a:pt x="169862" y="117475"/>
                    <a:pt x="339725" y="79375"/>
                    <a:pt x="419100" y="79375"/>
                  </a:cubicBezTo>
                  <a:cubicBezTo>
                    <a:pt x="498475" y="79375"/>
                    <a:pt x="431800" y="146050"/>
                    <a:pt x="476250" y="155575"/>
                  </a:cubicBezTo>
                  <a:cubicBezTo>
                    <a:pt x="520700" y="165100"/>
                    <a:pt x="623888" y="152400"/>
                    <a:pt x="685800" y="136525"/>
                  </a:cubicBezTo>
                  <a:cubicBezTo>
                    <a:pt x="747713" y="120650"/>
                    <a:pt x="801688" y="73025"/>
                    <a:pt x="847725" y="60325"/>
                  </a:cubicBezTo>
                  <a:cubicBezTo>
                    <a:pt x="893762" y="47625"/>
                    <a:pt x="928688" y="69850"/>
                    <a:pt x="962025" y="60325"/>
                  </a:cubicBezTo>
                  <a:cubicBezTo>
                    <a:pt x="995363" y="50800"/>
                    <a:pt x="1022350" y="0"/>
                    <a:pt x="1047750" y="3175"/>
                  </a:cubicBezTo>
                  <a:cubicBezTo>
                    <a:pt x="1073150" y="6350"/>
                    <a:pt x="1090613" y="71438"/>
                    <a:pt x="1114425" y="79375"/>
                  </a:cubicBezTo>
                  <a:cubicBezTo>
                    <a:pt x="1138238" y="87313"/>
                    <a:pt x="1190625" y="50800"/>
                    <a:pt x="1190625" y="50800"/>
                  </a:cubicBezTo>
                  <a:lnTo>
                    <a:pt x="1190625" y="5080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Freeform 540"/>
            <p:cNvSpPr/>
            <p:nvPr/>
          </p:nvSpPr>
          <p:spPr>
            <a:xfrm>
              <a:off x="6362442" y="3853283"/>
              <a:ext cx="590550" cy="82550"/>
            </a:xfrm>
            <a:custGeom>
              <a:avLst/>
              <a:gdLst>
                <a:gd name="connsiteX0" fmla="*/ 0 w 590550"/>
                <a:gd name="connsiteY0" fmla="*/ 82550 h 82550"/>
                <a:gd name="connsiteX1" fmla="*/ 142875 w 590550"/>
                <a:gd name="connsiteY1" fmla="*/ 15875 h 82550"/>
                <a:gd name="connsiteX2" fmla="*/ 238125 w 590550"/>
                <a:gd name="connsiteY2" fmla="*/ 73025 h 82550"/>
                <a:gd name="connsiteX3" fmla="*/ 390525 w 590550"/>
                <a:gd name="connsiteY3" fmla="*/ 6350 h 82550"/>
                <a:gd name="connsiteX4" fmla="*/ 533400 w 590550"/>
                <a:gd name="connsiteY4" fmla="*/ 34925 h 82550"/>
                <a:gd name="connsiteX5" fmla="*/ 590550 w 590550"/>
                <a:gd name="connsiteY5" fmla="*/ 34925 h 82550"/>
                <a:gd name="connsiteX6" fmla="*/ 590550 w 590550"/>
                <a:gd name="connsiteY6" fmla="*/ 34925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550" h="82550">
                  <a:moveTo>
                    <a:pt x="0" y="82550"/>
                  </a:moveTo>
                  <a:cubicBezTo>
                    <a:pt x="51594" y="50006"/>
                    <a:pt x="103188" y="17462"/>
                    <a:pt x="142875" y="15875"/>
                  </a:cubicBezTo>
                  <a:cubicBezTo>
                    <a:pt x="182562" y="14288"/>
                    <a:pt x="196850" y="74612"/>
                    <a:pt x="238125" y="73025"/>
                  </a:cubicBezTo>
                  <a:cubicBezTo>
                    <a:pt x="279400" y="71438"/>
                    <a:pt x="341312" y="12700"/>
                    <a:pt x="390525" y="6350"/>
                  </a:cubicBezTo>
                  <a:cubicBezTo>
                    <a:pt x="439738" y="0"/>
                    <a:pt x="500063" y="30163"/>
                    <a:pt x="533400" y="34925"/>
                  </a:cubicBezTo>
                  <a:cubicBezTo>
                    <a:pt x="566737" y="39687"/>
                    <a:pt x="590550" y="34925"/>
                    <a:pt x="590550" y="34925"/>
                  </a:cubicBezTo>
                  <a:lnTo>
                    <a:pt x="590550" y="349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2" name="Group 165"/>
            <p:cNvGrpSpPr/>
            <p:nvPr/>
          </p:nvGrpSpPr>
          <p:grpSpPr>
            <a:xfrm>
              <a:off x="5943600" y="2819400"/>
              <a:ext cx="518655" cy="445490"/>
              <a:chOff x="2295783" y="3769892"/>
              <a:chExt cx="518655" cy="445490"/>
            </a:xfrm>
          </p:grpSpPr>
          <p:sp>
            <p:nvSpPr>
              <p:cNvPr id="543" name="Freeform 542"/>
              <p:cNvSpPr/>
              <p:nvPr/>
            </p:nvSpPr>
            <p:spPr>
              <a:xfrm rot="900000">
                <a:off x="2495124" y="3871876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4" name="Freeform 543"/>
              <p:cNvSpPr/>
              <p:nvPr/>
            </p:nvSpPr>
            <p:spPr>
              <a:xfrm rot="2640000" flipH="1">
                <a:off x="2295783" y="3769892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5" name="Oval 544"/>
              <p:cNvSpPr/>
              <p:nvPr/>
            </p:nvSpPr>
            <p:spPr>
              <a:xfrm>
                <a:off x="2526081" y="39357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46" name="Oval 545"/>
              <p:cNvSpPr/>
              <p:nvPr/>
            </p:nvSpPr>
            <p:spPr>
              <a:xfrm>
                <a:off x="2373681" y="38595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92" name="Group 591"/>
          <p:cNvGrpSpPr/>
          <p:nvPr/>
        </p:nvGrpSpPr>
        <p:grpSpPr>
          <a:xfrm>
            <a:off x="-137003" y="4648200"/>
            <a:ext cx="1458036" cy="990600"/>
            <a:chOff x="5715000" y="3900896"/>
            <a:chExt cx="1839036" cy="1128304"/>
          </a:xfrm>
        </p:grpSpPr>
        <p:grpSp>
          <p:nvGrpSpPr>
            <p:cNvPr id="593" name="Group 134"/>
            <p:cNvGrpSpPr/>
            <p:nvPr/>
          </p:nvGrpSpPr>
          <p:grpSpPr>
            <a:xfrm rot="19293527">
              <a:off x="6817649" y="3900894"/>
              <a:ext cx="541613" cy="444480"/>
              <a:chOff x="5943600" y="3429000"/>
              <a:chExt cx="1638905" cy="1886369"/>
            </a:xfrm>
          </p:grpSpPr>
          <p:grpSp>
            <p:nvGrpSpPr>
              <p:cNvPr id="614" name="Group 72"/>
              <p:cNvGrpSpPr/>
              <p:nvPr/>
            </p:nvGrpSpPr>
            <p:grpSpPr>
              <a:xfrm>
                <a:off x="5943600" y="3429000"/>
                <a:ext cx="1638905" cy="1886369"/>
                <a:chOff x="5334000" y="1651487"/>
                <a:chExt cx="1638905" cy="1886369"/>
              </a:xfrm>
              <a:solidFill>
                <a:srgbClr val="70E4F0"/>
              </a:solidFill>
            </p:grpSpPr>
            <p:sp>
              <p:nvSpPr>
                <p:cNvPr id="618" name="Freeform 617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" name="Freeform 618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5" name="Group 56"/>
              <p:cNvGrpSpPr/>
              <p:nvPr/>
            </p:nvGrpSpPr>
            <p:grpSpPr>
              <a:xfrm>
                <a:off x="7315200" y="41910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Oval 616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4" name="Group 143"/>
            <p:cNvGrpSpPr/>
            <p:nvPr/>
          </p:nvGrpSpPr>
          <p:grpSpPr>
            <a:xfrm rot="20220086">
              <a:off x="5851476" y="4328907"/>
              <a:ext cx="508841" cy="467046"/>
              <a:chOff x="6324600" y="2209800"/>
              <a:chExt cx="1638905" cy="1886369"/>
            </a:xfrm>
          </p:grpSpPr>
          <p:grpSp>
            <p:nvGrpSpPr>
              <p:cNvPr id="607" name="Group 8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611" name="Freeform 610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Freeform 611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Freeform 612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8" name="Group 86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09" name="Oval 608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5" name="Group 152"/>
            <p:cNvGrpSpPr/>
            <p:nvPr/>
          </p:nvGrpSpPr>
          <p:grpSpPr>
            <a:xfrm rot="19748378">
              <a:off x="6545997" y="4459641"/>
              <a:ext cx="511892" cy="433569"/>
              <a:chOff x="6324600" y="2209800"/>
              <a:chExt cx="1638905" cy="1886369"/>
            </a:xfrm>
          </p:grpSpPr>
          <p:grpSp>
            <p:nvGrpSpPr>
              <p:cNvPr id="600" name="Group 9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604" name="Freeform 603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Freeform 604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1" name="Group 92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02" name="Oval 601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Oval 602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96" name="Freeform 595"/>
            <p:cNvSpPr/>
            <p:nvPr/>
          </p:nvSpPr>
          <p:spPr>
            <a:xfrm>
              <a:off x="5715000" y="4495800"/>
              <a:ext cx="696036" cy="4572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Freeform 596"/>
            <p:cNvSpPr/>
            <p:nvPr/>
          </p:nvSpPr>
          <p:spPr>
            <a:xfrm>
              <a:off x="6041871" y="3908308"/>
              <a:ext cx="619836" cy="435092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Freeform 597"/>
            <p:cNvSpPr/>
            <p:nvPr/>
          </p:nvSpPr>
          <p:spPr>
            <a:xfrm>
              <a:off x="6781800" y="4114800"/>
              <a:ext cx="7722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Freeform 598"/>
            <p:cNvSpPr/>
            <p:nvPr/>
          </p:nvSpPr>
          <p:spPr>
            <a:xfrm>
              <a:off x="6553200" y="4648200"/>
              <a:ext cx="6198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26" name="Picture 2" descr="C:\Users\Matrix\Desktop\horse_001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228600" y="2362200"/>
            <a:ext cx="1905000" cy="1524000"/>
          </a:xfrm>
          <a:prstGeom prst="rect">
            <a:avLst/>
          </a:prstGeom>
          <a:noFill/>
        </p:spPr>
      </p:pic>
      <p:pic>
        <p:nvPicPr>
          <p:cNvPr id="1028" name="Picture 4" descr="C:\Users\Matrix\Desktop\dollz2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381000" y="2362200"/>
            <a:ext cx="2382982" cy="2133600"/>
          </a:xfrm>
          <a:prstGeom prst="rect">
            <a:avLst/>
          </a:prstGeom>
          <a:noFill/>
        </p:spPr>
      </p:pic>
      <p:pic>
        <p:nvPicPr>
          <p:cNvPr id="1027" name="Picture 3" descr="C:\Users\Matrix\Desktop\horse_animation__hi_style__by_amireindi-d30i2n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4800" y="2895600"/>
            <a:ext cx="2310766" cy="1925638"/>
          </a:xfrm>
          <a:prstGeom prst="rect">
            <a:avLst/>
          </a:prstGeom>
          <a:noFill/>
        </p:spPr>
      </p:pic>
      <p:grpSp>
        <p:nvGrpSpPr>
          <p:cNvPr id="663" name="Group 662"/>
          <p:cNvGrpSpPr/>
          <p:nvPr/>
        </p:nvGrpSpPr>
        <p:grpSpPr>
          <a:xfrm>
            <a:off x="5334000" y="3429000"/>
            <a:ext cx="2200910" cy="2172970"/>
            <a:chOff x="4572000" y="2819400"/>
            <a:chExt cx="2200910" cy="2172970"/>
          </a:xfrm>
        </p:grpSpPr>
        <p:sp>
          <p:nvSpPr>
            <p:cNvPr id="664" name="Freeform 66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Freeform 66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Freeform 66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Freeform 66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Freeform 66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Freeform 66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Freeform 66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Freeform 67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Freeform 67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3" name="Group 642"/>
          <p:cNvGrpSpPr/>
          <p:nvPr/>
        </p:nvGrpSpPr>
        <p:grpSpPr>
          <a:xfrm>
            <a:off x="6477000" y="3657600"/>
            <a:ext cx="2200910" cy="2172970"/>
            <a:chOff x="4572000" y="2819400"/>
            <a:chExt cx="2200910" cy="2172970"/>
          </a:xfrm>
        </p:grpSpPr>
        <p:sp>
          <p:nvSpPr>
            <p:cNvPr id="644" name="Freeform 64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Freeform 64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Freeform 64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Freeform 64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Freeform 64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Freeform 64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Freeform 64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Freeform 65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Freeform 65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3" name="Group 632"/>
          <p:cNvGrpSpPr/>
          <p:nvPr/>
        </p:nvGrpSpPr>
        <p:grpSpPr>
          <a:xfrm>
            <a:off x="7239000" y="4495800"/>
            <a:ext cx="2200910" cy="2172970"/>
            <a:chOff x="4572000" y="2819400"/>
            <a:chExt cx="2200910" cy="2172970"/>
          </a:xfrm>
        </p:grpSpPr>
        <p:sp>
          <p:nvSpPr>
            <p:cNvPr id="634" name="Freeform 63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Freeform 63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Freeform 63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Freeform 63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Freeform 63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Freeform 63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Freeform 63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Freeform 64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Freeform 64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3" name="Group 652"/>
          <p:cNvGrpSpPr/>
          <p:nvPr/>
        </p:nvGrpSpPr>
        <p:grpSpPr>
          <a:xfrm>
            <a:off x="6172200" y="5029200"/>
            <a:ext cx="1743710" cy="1828800"/>
            <a:chOff x="4572000" y="2819400"/>
            <a:chExt cx="2200910" cy="2172970"/>
          </a:xfrm>
        </p:grpSpPr>
        <p:sp>
          <p:nvSpPr>
            <p:cNvPr id="654" name="Freeform 65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Freeform 65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Freeform 65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Freeform 65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Freeform 65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Freeform 65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Freeform 65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Freeform 66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Freeform 66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2" name="Group 681"/>
          <p:cNvGrpSpPr/>
          <p:nvPr/>
        </p:nvGrpSpPr>
        <p:grpSpPr>
          <a:xfrm>
            <a:off x="3200400" y="5486400"/>
            <a:ext cx="762000" cy="1066800"/>
            <a:chOff x="533400" y="384412"/>
            <a:chExt cx="3682620" cy="5576248"/>
          </a:xfrm>
          <a:solidFill>
            <a:schemeClr val="accent3"/>
          </a:solidFill>
        </p:grpSpPr>
        <p:sp>
          <p:nvSpPr>
            <p:cNvPr id="683" name="Freeform 682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Freeform 683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Freeform 684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Freeform 685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Freeform 686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Freeform 687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Freeform 688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6" name="Group 705"/>
          <p:cNvGrpSpPr/>
          <p:nvPr/>
        </p:nvGrpSpPr>
        <p:grpSpPr>
          <a:xfrm>
            <a:off x="4114800" y="4572000"/>
            <a:ext cx="762000" cy="1066800"/>
            <a:chOff x="5461380" y="533400"/>
            <a:chExt cx="3682620" cy="5576248"/>
          </a:xfrm>
          <a:solidFill>
            <a:schemeClr val="accent3">
              <a:lumMod val="75000"/>
            </a:schemeClr>
          </a:solidFill>
        </p:grpSpPr>
        <p:sp>
          <p:nvSpPr>
            <p:cNvPr id="707" name="Freeform 706"/>
            <p:cNvSpPr/>
            <p:nvPr/>
          </p:nvSpPr>
          <p:spPr>
            <a:xfrm>
              <a:off x="6263186" y="533400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Freeform 707"/>
            <p:cNvSpPr/>
            <p:nvPr/>
          </p:nvSpPr>
          <p:spPr>
            <a:xfrm>
              <a:off x="6070980" y="3425588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Freeform 708"/>
            <p:cNvSpPr/>
            <p:nvPr/>
          </p:nvSpPr>
          <p:spPr>
            <a:xfrm>
              <a:off x="5461380" y="5330588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Freeform 709"/>
            <p:cNvSpPr/>
            <p:nvPr/>
          </p:nvSpPr>
          <p:spPr>
            <a:xfrm>
              <a:off x="7290180" y="5254388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Freeform 710"/>
            <p:cNvSpPr/>
            <p:nvPr/>
          </p:nvSpPr>
          <p:spPr>
            <a:xfrm>
              <a:off x="6985380" y="5406788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Freeform 711"/>
            <p:cNvSpPr/>
            <p:nvPr/>
          </p:nvSpPr>
          <p:spPr>
            <a:xfrm>
              <a:off x="6515670" y="2657902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Freeform 712"/>
            <p:cNvSpPr/>
            <p:nvPr/>
          </p:nvSpPr>
          <p:spPr>
            <a:xfrm>
              <a:off x="7105934" y="1453486"/>
              <a:ext cx="1084997" cy="1380699"/>
            </a:xfrm>
            <a:custGeom>
              <a:avLst/>
              <a:gdLst>
                <a:gd name="connsiteX0" fmla="*/ 18197 w 1084997"/>
                <a:gd name="connsiteY0" fmla="*/ 1207827 h 1380699"/>
                <a:gd name="connsiteX1" fmla="*/ 222914 w 1084997"/>
                <a:gd name="connsiteY1" fmla="*/ 184245 h 1380699"/>
                <a:gd name="connsiteX2" fmla="*/ 509517 w 1084997"/>
                <a:gd name="connsiteY2" fmla="*/ 102359 h 1380699"/>
                <a:gd name="connsiteX3" fmla="*/ 700585 w 1084997"/>
                <a:gd name="connsiteY3" fmla="*/ 771099 h 1380699"/>
                <a:gd name="connsiteX4" fmla="*/ 1069075 w 1084997"/>
                <a:gd name="connsiteY4" fmla="*/ 1289714 h 1380699"/>
                <a:gd name="connsiteX5" fmla="*/ 796120 w 1084997"/>
                <a:gd name="connsiteY5" fmla="*/ 1180532 h 1380699"/>
                <a:gd name="connsiteX6" fmla="*/ 359391 w 1084997"/>
                <a:gd name="connsiteY6" fmla="*/ 498144 h 1380699"/>
                <a:gd name="connsiteX7" fmla="*/ 454926 w 1084997"/>
                <a:gd name="connsiteY7" fmla="*/ 634621 h 1380699"/>
                <a:gd name="connsiteX8" fmla="*/ 345744 w 1084997"/>
                <a:gd name="connsiteY8" fmla="*/ 893929 h 1380699"/>
                <a:gd name="connsiteX9" fmla="*/ 113732 w 1084997"/>
                <a:gd name="connsiteY9" fmla="*/ 1221475 h 1380699"/>
                <a:gd name="connsiteX10" fmla="*/ 18197 w 1084997"/>
                <a:gd name="connsiteY10" fmla="*/ 1207827 h 138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997" h="1380699">
                  <a:moveTo>
                    <a:pt x="18197" y="1207827"/>
                  </a:moveTo>
                  <a:cubicBezTo>
                    <a:pt x="36394" y="1034955"/>
                    <a:pt x="141027" y="368490"/>
                    <a:pt x="222914" y="184245"/>
                  </a:cubicBezTo>
                  <a:cubicBezTo>
                    <a:pt x="304801" y="0"/>
                    <a:pt x="429905" y="4550"/>
                    <a:pt x="509517" y="102359"/>
                  </a:cubicBezTo>
                  <a:cubicBezTo>
                    <a:pt x="589129" y="200168"/>
                    <a:pt x="607325" y="573206"/>
                    <a:pt x="700585" y="771099"/>
                  </a:cubicBezTo>
                  <a:cubicBezTo>
                    <a:pt x="793845" y="968992"/>
                    <a:pt x="1053153" y="1221475"/>
                    <a:pt x="1069075" y="1289714"/>
                  </a:cubicBezTo>
                  <a:cubicBezTo>
                    <a:pt x="1084997" y="1357953"/>
                    <a:pt x="914401" y="1312460"/>
                    <a:pt x="796120" y="1180532"/>
                  </a:cubicBezTo>
                  <a:cubicBezTo>
                    <a:pt x="677839" y="1048604"/>
                    <a:pt x="416257" y="589129"/>
                    <a:pt x="359391" y="498144"/>
                  </a:cubicBezTo>
                  <a:cubicBezTo>
                    <a:pt x="302525" y="407159"/>
                    <a:pt x="457200" y="568657"/>
                    <a:pt x="454926" y="634621"/>
                  </a:cubicBezTo>
                  <a:cubicBezTo>
                    <a:pt x="452652" y="700585"/>
                    <a:pt x="402610" y="796120"/>
                    <a:pt x="345744" y="893929"/>
                  </a:cubicBezTo>
                  <a:cubicBezTo>
                    <a:pt x="288878" y="991738"/>
                    <a:pt x="170598" y="1169159"/>
                    <a:pt x="113732" y="1221475"/>
                  </a:cubicBezTo>
                  <a:cubicBezTo>
                    <a:pt x="56866" y="1273791"/>
                    <a:pt x="0" y="1380699"/>
                    <a:pt x="18197" y="1207827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4" name="Group 713"/>
          <p:cNvGrpSpPr/>
          <p:nvPr/>
        </p:nvGrpSpPr>
        <p:grpSpPr>
          <a:xfrm>
            <a:off x="3733800" y="4800600"/>
            <a:ext cx="457200" cy="762000"/>
            <a:chOff x="533400" y="384412"/>
            <a:chExt cx="3682620" cy="557624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715" name="Freeform 714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Freeform 715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Freeform 716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Freeform 717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Freeform 718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Freeform 719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Freeform 720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2" name="Group 721"/>
          <p:cNvGrpSpPr/>
          <p:nvPr/>
        </p:nvGrpSpPr>
        <p:grpSpPr>
          <a:xfrm>
            <a:off x="5334000" y="4953001"/>
            <a:ext cx="549323" cy="381000"/>
            <a:chOff x="639170" y="4196687"/>
            <a:chExt cx="2424753" cy="1442113"/>
          </a:xfrm>
        </p:grpSpPr>
        <p:sp>
          <p:nvSpPr>
            <p:cNvPr id="723" name="Freeform 722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4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25" name="Freeform 724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Oval 725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" name="Oval 726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" name="Oval 727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Oval 728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Oval 729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1" name="Group 730"/>
          <p:cNvGrpSpPr/>
          <p:nvPr/>
        </p:nvGrpSpPr>
        <p:grpSpPr>
          <a:xfrm>
            <a:off x="5181600" y="5105400"/>
            <a:ext cx="473123" cy="304800"/>
            <a:chOff x="639170" y="4196687"/>
            <a:chExt cx="2424753" cy="1442113"/>
          </a:xfrm>
        </p:grpSpPr>
        <p:sp>
          <p:nvSpPr>
            <p:cNvPr id="732" name="Freeform 731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3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34" name="Freeform 733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" name="Oval 734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" name="Oval 735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" name="Oval 736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" name="Oval 737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" name="Oval 738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0" name="Group 739"/>
          <p:cNvGrpSpPr/>
          <p:nvPr/>
        </p:nvGrpSpPr>
        <p:grpSpPr>
          <a:xfrm>
            <a:off x="5867400" y="6019800"/>
            <a:ext cx="549323" cy="381000"/>
            <a:chOff x="639170" y="4196687"/>
            <a:chExt cx="2424753" cy="1442113"/>
          </a:xfrm>
        </p:grpSpPr>
        <p:sp>
          <p:nvSpPr>
            <p:cNvPr id="741" name="Freeform 740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2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43" name="Freeform 742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" name="Oval 743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" name="Oval 744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" name="Oval 745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" name="Oval 746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Oval 747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9" name="Group 748"/>
          <p:cNvGrpSpPr/>
          <p:nvPr/>
        </p:nvGrpSpPr>
        <p:grpSpPr>
          <a:xfrm>
            <a:off x="5029200" y="5486400"/>
            <a:ext cx="549323" cy="381000"/>
            <a:chOff x="639170" y="4196687"/>
            <a:chExt cx="2424753" cy="1442113"/>
          </a:xfrm>
        </p:grpSpPr>
        <p:sp>
          <p:nvSpPr>
            <p:cNvPr id="750" name="Freeform 749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1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52" name="Freeform 751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Oval 752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4" name="Oval 753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5" name="Oval 754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Oval 755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Oval 756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73" name="Group 672"/>
          <p:cNvGrpSpPr/>
          <p:nvPr/>
        </p:nvGrpSpPr>
        <p:grpSpPr>
          <a:xfrm>
            <a:off x="4724400" y="5791200"/>
            <a:ext cx="762000" cy="1066800"/>
            <a:chOff x="533400" y="384412"/>
            <a:chExt cx="3682620" cy="5576248"/>
          </a:xfrm>
          <a:solidFill>
            <a:schemeClr val="accent3"/>
          </a:solidFill>
        </p:grpSpPr>
        <p:sp>
          <p:nvSpPr>
            <p:cNvPr id="674" name="Freeform 673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Freeform 674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Freeform 675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Freeform 676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Freeform 677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Freeform 678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Freeform 679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8" name="Group 757"/>
          <p:cNvGrpSpPr/>
          <p:nvPr/>
        </p:nvGrpSpPr>
        <p:grpSpPr>
          <a:xfrm>
            <a:off x="5715000" y="5334000"/>
            <a:ext cx="443553" cy="386687"/>
            <a:chOff x="3657600" y="4566313"/>
            <a:chExt cx="2424753" cy="1442113"/>
          </a:xfrm>
        </p:grpSpPr>
        <p:sp>
          <p:nvSpPr>
            <p:cNvPr id="759" name="Freeform 758"/>
            <p:cNvSpPr/>
            <p:nvPr/>
          </p:nvSpPr>
          <p:spPr>
            <a:xfrm>
              <a:off x="3657600" y="4953000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0" name="Group 49"/>
            <p:cNvGrpSpPr/>
            <p:nvPr/>
          </p:nvGrpSpPr>
          <p:grpSpPr>
            <a:xfrm>
              <a:off x="4237630" y="4566313"/>
              <a:ext cx="1295400" cy="1365913"/>
              <a:chOff x="1219200" y="4196687"/>
              <a:chExt cx="1295400" cy="1365913"/>
            </a:xfrm>
          </p:grpSpPr>
          <p:sp>
            <p:nvSpPr>
              <p:cNvPr id="761" name="Freeform 760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Oval 761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" name="Oval 762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Oval 763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Oval 764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" name="Oval 765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7" name="Group 766"/>
          <p:cNvGrpSpPr/>
          <p:nvPr/>
        </p:nvGrpSpPr>
        <p:grpSpPr>
          <a:xfrm>
            <a:off x="5257800" y="5867400"/>
            <a:ext cx="595953" cy="457200"/>
            <a:chOff x="3657600" y="4566313"/>
            <a:chExt cx="2424753" cy="1442113"/>
          </a:xfrm>
        </p:grpSpPr>
        <p:sp>
          <p:nvSpPr>
            <p:cNvPr id="768" name="Freeform 767"/>
            <p:cNvSpPr/>
            <p:nvPr/>
          </p:nvSpPr>
          <p:spPr>
            <a:xfrm>
              <a:off x="3657600" y="4953000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9" name="Group 49"/>
            <p:cNvGrpSpPr/>
            <p:nvPr/>
          </p:nvGrpSpPr>
          <p:grpSpPr>
            <a:xfrm>
              <a:off x="4237630" y="4566313"/>
              <a:ext cx="1295400" cy="1365913"/>
              <a:chOff x="1219200" y="4196687"/>
              <a:chExt cx="1295400" cy="1365913"/>
            </a:xfrm>
          </p:grpSpPr>
          <p:sp>
            <p:nvSpPr>
              <p:cNvPr id="770" name="Freeform 769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Oval 770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Oval 771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Oval 772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Oval 773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Oval 774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90" name="Group 689"/>
          <p:cNvGrpSpPr/>
          <p:nvPr/>
        </p:nvGrpSpPr>
        <p:grpSpPr>
          <a:xfrm>
            <a:off x="3962400" y="5257800"/>
            <a:ext cx="914400" cy="1295400"/>
            <a:chOff x="5461380" y="533400"/>
            <a:chExt cx="3682620" cy="557624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691" name="Freeform 690"/>
            <p:cNvSpPr/>
            <p:nvPr/>
          </p:nvSpPr>
          <p:spPr>
            <a:xfrm>
              <a:off x="6263186" y="533400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Freeform 691"/>
            <p:cNvSpPr/>
            <p:nvPr/>
          </p:nvSpPr>
          <p:spPr>
            <a:xfrm>
              <a:off x="6070980" y="3425588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Freeform 692"/>
            <p:cNvSpPr/>
            <p:nvPr/>
          </p:nvSpPr>
          <p:spPr>
            <a:xfrm>
              <a:off x="5461380" y="5330588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Freeform 693"/>
            <p:cNvSpPr/>
            <p:nvPr/>
          </p:nvSpPr>
          <p:spPr>
            <a:xfrm>
              <a:off x="7290180" y="5254388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Freeform 694"/>
            <p:cNvSpPr/>
            <p:nvPr/>
          </p:nvSpPr>
          <p:spPr>
            <a:xfrm>
              <a:off x="6985380" y="5406788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Freeform 695"/>
            <p:cNvSpPr/>
            <p:nvPr/>
          </p:nvSpPr>
          <p:spPr>
            <a:xfrm>
              <a:off x="6515670" y="2657902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Freeform 696"/>
            <p:cNvSpPr/>
            <p:nvPr/>
          </p:nvSpPr>
          <p:spPr>
            <a:xfrm>
              <a:off x="7105934" y="1453486"/>
              <a:ext cx="1084997" cy="1380699"/>
            </a:xfrm>
            <a:custGeom>
              <a:avLst/>
              <a:gdLst>
                <a:gd name="connsiteX0" fmla="*/ 18197 w 1084997"/>
                <a:gd name="connsiteY0" fmla="*/ 1207827 h 1380699"/>
                <a:gd name="connsiteX1" fmla="*/ 222914 w 1084997"/>
                <a:gd name="connsiteY1" fmla="*/ 184245 h 1380699"/>
                <a:gd name="connsiteX2" fmla="*/ 509517 w 1084997"/>
                <a:gd name="connsiteY2" fmla="*/ 102359 h 1380699"/>
                <a:gd name="connsiteX3" fmla="*/ 700585 w 1084997"/>
                <a:gd name="connsiteY3" fmla="*/ 771099 h 1380699"/>
                <a:gd name="connsiteX4" fmla="*/ 1069075 w 1084997"/>
                <a:gd name="connsiteY4" fmla="*/ 1289714 h 1380699"/>
                <a:gd name="connsiteX5" fmla="*/ 796120 w 1084997"/>
                <a:gd name="connsiteY5" fmla="*/ 1180532 h 1380699"/>
                <a:gd name="connsiteX6" fmla="*/ 359391 w 1084997"/>
                <a:gd name="connsiteY6" fmla="*/ 498144 h 1380699"/>
                <a:gd name="connsiteX7" fmla="*/ 454926 w 1084997"/>
                <a:gd name="connsiteY7" fmla="*/ 634621 h 1380699"/>
                <a:gd name="connsiteX8" fmla="*/ 345744 w 1084997"/>
                <a:gd name="connsiteY8" fmla="*/ 893929 h 1380699"/>
                <a:gd name="connsiteX9" fmla="*/ 113732 w 1084997"/>
                <a:gd name="connsiteY9" fmla="*/ 1221475 h 1380699"/>
                <a:gd name="connsiteX10" fmla="*/ 18197 w 1084997"/>
                <a:gd name="connsiteY10" fmla="*/ 1207827 h 138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997" h="1380699">
                  <a:moveTo>
                    <a:pt x="18197" y="1207827"/>
                  </a:moveTo>
                  <a:cubicBezTo>
                    <a:pt x="36394" y="1034955"/>
                    <a:pt x="141027" y="368490"/>
                    <a:pt x="222914" y="184245"/>
                  </a:cubicBezTo>
                  <a:cubicBezTo>
                    <a:pt x="304801" y="0"/>
                    <a:pt x="429905" y="4550"/>
                    <a:pt x="509517" y="102359"/>
                  </a:cubicBezTo>
                  <a:cubicBezTo>
                    <a:pt x="589129" y="200168"/>
                    <a:pt x="607325" y="573206"/>
                    <a:pt x="700585" y="771099"/>
                  </a:cubicBezTo>
                  <a:cubicBezTo>
                    <a:pt x="793845" y="968992"/>
                    <a:pt x="1053153" y="1221475"/>
                    <a:pt x="1069075" y="1289714"/>
                  </a:cubicBezTo>
                  <a:cubicBezTo>
                    <a:pt x="1084997" y="1357953"/>
                    <a:pt x="914401" y="1312460"/>
                    <a:pt x="796120" y="1180532"/>
                  </a:cubicBezTo>
                  <a:cubicBezTo>
                    <a:pt x="677839" y="1048604"/>
                    <a:pt x="416257" y="589129"/>
                    <a:pt x="359391" y="498144"/>
                  </a:cubicBezTo>
                  <a:cubicBezTo>
                    <a:pt x="302525" y="407159"/>
                    <a:pt x="457200" y="568657"/>
                    <a:pt x="454926" y="634621"/>
                  </a:cubicBezTo>
                  <a:cubicBezTo>
                    <a:pt x="452652" y="700585"/>
                    <a:pt x="402610" y="796120"/>
                    <a:pt x="345744" y="893929"/>
                  </a:cubicBezTo>
                  <a:cubicBezTo>
                    <a:pt x="288878" y="991738"/>
                    <a:pt x="170598" y="1169159"/>
                    <a:pt x="113732" y="1221475"/>
                  </a:cubicBezTo>
                  <a:cubicBezTo>
                    <a:pt x="56866" y="1273791"/>
                    <a:pt x="0" y="1380699"/>
                    <a:pt x="18197" y="1207827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 flipH="1">
            <a:off x="4343400" y="0"/>
            <a:ext cx="1827125" cy="1676400"/>
            <a:chOff x="4038600" y="990600"/>
            <a:chExt cx="2763672" cy="264994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68" name="Freeform 67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grpFill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 68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  <a:grpFill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828800" y="1600200"/>
            <a:ext cx="954562" cy="1219200"/>
            <a:chOff x="900752" y="1687773"/>
            <a:chExt cx="1824251" cy="2133600"/>
          </a:xfrm>
        </p:grpSpPr>
        <p:sp>
          <p:nvSpPr>
            <p:cNvPr id="4" name="Freeform 3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500882" y="0"/>
            <a:ext cx="1374711" cy="1805403"/>
            <a:chOff x="6248400" y="0"/>
            <a:chExt cx="2627194" cy="3159456"/>
          </a:xfrm>
        </p:grpSpPr>
        <p:sp>
          <p:nvSpPr>
            <p:cNvPr id="7" name="Freeform 6"/>
            <p:cNvSpPr/>
            <p:nvPr/>
          </p:nvSpPr>
          <p:spPr>
            <a:xfrm>
              <a:off x="6248400" y="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7091149" y="3116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356146" y="990600"/>
            <a:ext cx="1446125" cy="1514251"/>
            <a:chOff x="4038600" y="990600"/>
            <a:chExt cx="2763672" cy="2649940"/>
          </a:xfrm>
        </p:grpSpPr>
        <p:sp>
          <p:nvSpPr>
            <p:cNvPr id="11" name="Freeform 10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477000" y="0"/>
            <a:ext cx="1087272" cy="1524000"/>
            <a:chOff x="228600" y="3581400"/>
            <a:chExt cx="2077872" cy="2667000"/>
          </a:xfrm>
        </p:grpSpPr>
        <p:sp>
          <p:nvSpPr>
            <p:cNvPr id="13" name="Freeform 12"/>
            <p:cNvSpPr/>
            <p:nvPr/>
          </p:nvSpPr>
          <p:spPr>
            <a:xfrm>
              <a:off x="228600" y="3581400"/>
              <a:ext cx="2077872" cy="266700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762000" y="3886200"/>
              <a:ext cx="1072284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086600" y="1295400"/>
            <a:ext cx="1374711" cy="1805403"/>
            <a:chOff x="6516806" y="2971800"/>
            <a:chExt cx="2627194" cy="3159456"/>
          </a:xfrm>
        </p:grpSpPr>
        <p:sp>
          <p:nvSpPr>
            <p:cNvPr id="15" name="Freeform 14"/>
            <p:cNvSpPr/>
            <p:nvPr/>
          </p:nvSpPr>
          <p:spPr>
            <a:xfrm>
              <a:off x="6516806" y="297180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7359555" y="32834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172200" y="1981200"/>
            <a:ext cx="1374711" cy="1805403"/>
            <a:chOff x="1828800" y="3698544"/>
            <a:chExt cx="2627194" cy="3159456"/>
          </a:xfrm>
        </p:grpSpPr>
        <p:sp>
          <p:nvSpPr>
            <p:cNvPr id="17" name="Freeform 16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90600" y="2286000"/>
            <a:ext cx="1116432" cy="1393371"/>
            <a:chOff x="2209800" y="228600"/>
            <a:chExt cx="2133600" cy="2438400"/>
          </a:xfrm>
        </p:grpSpPr>
        <p:sp>
          <p:nvSpPr>
            <p:cNvPr id="19" name="Freeform 18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6629400" y="3505200"/>
            <a:ext cx="1446125" cy="1514251"/>
            <a:chOff x="5638800" y="5181600"/>
            <a:chExt cx="1446125" cy="1514251"/>
          </a:xfrm>
        </p:grpSpPr>
        <p:sp>
          <p:nvSpPr>
            <p:cNvPr id="6" name="Freeform 5"/>
            <p:cNvSpPr/>
            <p:nvPr/>
          </p:nvSpPr>
          <p:spPr>
            <a:xfrm>
              <a:off x="5638800" y="5181600"/>
              <a:ext cx="1446125" cy="1514251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</p:spPr>
          <p:style>
            <a:lnRef idx="3">
              <a:schemeClr val="accent6"/>
            </a:lnRef>
            <a:fillRef idx="0">
              <a:schemeClr val="accent6"/>
            </a:fillRef>
            <a:effectRef idx="2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5943600" y="5410200"/>
              <a:ext cx="746271" cy="103983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 flipH="1">
            <a:off x="3810000" y="3124200"/>
            <a:ext cx="954562" cy="1219200"/>
            <a:chOff x="900752" y="1687773"/>
            <a:chExt cx="1824251" cy="2133600"/>
          </a:xfrm>
        </p:grpSpPr>
        <p:sp>
          <p:nvSpPr>
            <p:cNvPr id="29" name="Freeform 28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 flipH="1">
            <a:off x="7467600" y="2743200"/>
            <a:ext cx="1676400" cy="1742851"/>
            <a:chOff x="4038600" y="990600"/>
            <a:chExt cx="2763672" cy="2649940"/>
          </a:xfrm>
        </p:grpSpPr>
        <p:sp>
          <p:nvSpPr>
            <p:cNvPr id="35" name="Freeform 34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 flipH="1">
            <a:off x="685800" y="3505200"/>
            <a:ext cx="1087272" cy="1524000"/>
            <a:chOff x="228600" y="3581400"/>
            <a:chExt cx="2077872" cy="2667000"/>
          </a:xfrm>
        </p:grpSpPr>
        <p:sp>
          <p:nvSpPr>
            <p:cNvPr id="38" name="Freeform 37"/>
            <p:cNvSpPr/>
            <p:nvPr/>
          </p:nvSpPr>
          <p:spPr>
            <a:xfrm>
              <a:off x="228600" y="3581400"/>
              <a:ext cx="2077872" cy="266700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762000" y="3886200"/>
              <a:ext cx="1072284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 flipH="1">
            <a:off x="2819400" y="2133600"/>
            <a:ext cx="1374711" cy="1805403"/>
            <a:chOff x="6516806" y="2971800"/>
            <a:chExt cx="2627194" cy="3159456"/>
          </a:xfrm>
        </p:grpSpPr>
        <p:sp>
          <p:nvSpPr>
            <p:cNvPr id="41" name="Freeform 40"/>
            <p:cNvSpPr/>
            <p:nvPr/>
          </p:nvSpPr>
          <p:spPr>
            <a:xfrm>
              <a:off x="6516806" y="297180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>
              <a:off x="7359555" y="32834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 flipH="1">
            <a:off x="3048000" y="3810000"/>
            <a:ext cx="1374711" cy="1805403"/>
            <a:chOff x="1828800" y="3698544"/>
            <a:chExt cx="2627194" cy="3159456"/>
          </a:xfrm>
        </p:grpSpPr>
        <p:sp>
          <p:nvSpPr>
            <p:cNvPr id="44" name="Freeform 43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 flipH="1">
            <a:off x="2743200" y="914400"/>
            <a:ext cx="1116432" cy="1393371"/>
            <a:chOff x="2209800" y="228600"/>
            <a:chExt cx="2133600" cy="2438400"/>
          </a:xfrm>
        </p:grpSpPr>
        <p:sp>
          <p:nvSpPr>
            <p:cNvPr id="47" name="Freeform 46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Freeform 48"/>
          <p:cNvSpPr/>
          <p:nvPr/>
        </p:nvSpPr>
        <p:spPr>
          <a:xfrm flipH="1">
            <a:off x="4191000" y="1752600"/>
            <a:ext cx="1446125" cy="1514251"/>
          </a:xfrm>
          <a:custGeom>
            <a:avLst/>
            <a:gdLst>
              <a:gd name="connsiteX0" fmla="*/ 20472 w 2763672"/>
              <a:gd name="connsiteY0" fmla="*/ 1649105 h 2649940"/>
              <a:gd name="connsiteX1" fmla="*/ 866633 w 2763672"/>
              <a:gd name="connsiteY1" fmla="*/ 257033 h 2649940"/>
              <a:gd name="connsiteX2" fmla="*/ 1781033 w 2763672"/>
              <a:gd name="connsiteY2" fmla="*/ 147851 h 2649940"/>
              <a:gd name="connsiteX3" fmla="*/ 2245057 w 2763672"/>
              <a:gd name="connsiteY3" fmla="*/ 1144138 h 2649940"/>
              <a:gd name="connsiteX4" fmla="*/ 2695433 w 2763672"/>
              <a:gd name="connsiteY4" fmla="*/ 1826526 h 2649940"/>
              <a:gd name="connsiteX5" fmla="*/ 2654490 w 2763672"/>
              <a:gd name="connsiteY5" fmla="*/ 2195015 h 2649940"/>
              <a:gd name="connsiteX6" fmla="*/ 2258704 w 2763672"/>
              <a:gd name="connsiteY6" fmla="*/ 2208663 h 2649940"/>
              <a:gd name="connsiteX7" fmla="*/ 1999397 w 2763672"/>
              <a:gd name="connsiteY7" fmla="*/ 2604448 h 2649940"/>
              <a:gd name="connsiteX8" fmla="*/ 1412543 w 2763672"/>
              <a:gd name="connsiteY8" fmla="*/ 2481618 h 2649940"/>
              <a:gd name="connsiteX9" fmla="*/ 771098 w 2763672"/>
              <a:gd name="connsiteY9" fmla="*/ 2590800 h 2649940"/>
              <a:gd name="connsiteX10" fmla="*/ 156949 w 2763672"/>
              <a:gd name="connsiteY10" fmla="*/ 2317845 h 2649940"/>
              <a:gd name="connsiteX11" fmla="*/ 20472 w 2763672"/>
              <a:gd name="connsiteY11" fmla="*/ 1922060 h 2649940"/>
              <a:gd name="connsiteX12" fmla="*/ 34119 w 2763672"/>
              <a:gd name="connsiteY12" fmla="*/ 1580866 h 2649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63672" h="2649940">
                <a:moveTo>
                  <a:pt x="20472" y="1649105"/>
                </a:moveTo>
                <a:cubicBezTo>
                  <a:pt x="296839" y="1078173"/>
                  <a:pt x="573206" y="507242"/>
                  <a:pt x="866633" y="257033"/>
                </a:cubicBezTo>
                <a:cubicBezTo>
                  <a:pt x="1160060" y="6824"/>
                  <a:pt x="1551296" y="0"/>
                  <a:pt x="1781033" y="147851"/>
                </a:cubicBezTo>
                <a:cubicBezTo>
                  <a:pt x="2010770" y="295702"/>
                  <a:pt x="2092657" y="864359"/>
                  <a:pt x="2245057" y="1144138"/>
                </a:cubicBezTo>
                <a:cubicBezTo>
                  <a:pt x="2397457" y="1423917"/>
                  <a:pt x="2627194" y="1651380"/>
                  <a:pt x="2695433" y="1826526"/>
                </a:cubicBezTo>
                <a:cubicBezTo>
                  <a:pt x="2763672" y="2001672"/>
                  <a:pt x="2727278" y="2131326"/>
                  <a:pt x="2654490" y="2195015"/>
                </a:cubicBezTo>
                <a:cubicBezTo>
                  <a:pt x="2581702" y="2258705"/>
                  <a:pt x="2367886" y="2140424"/>
                  <a:pt x="2258704" y="2208663"/>
                </a:cubicBezTo>
                <a:cubicBezTo>
                  <a:pt x="2149522" y="2276902"/>
                  <a:pt x="2140424" y="2558956"/>
                  <a:pt x="1999397" y="2604448"/>
                </a:cubicBezTo>
                <a:cubicBezTo>
                  <a:pt x="1858370" y="2649940"/>
                  <a:pt x="1617260" y="2483893"/>
                  <a:pt x="1412543" y="2481618"/>
                </a:cubicBezTo>
                <a:cubicBezTo>
                  <a:pt x="1207827" y="2479343"/>
                  <a:pt x="980364" y="2618095"/>
                  <a:pt x="771098" y="2590800"/>
                </a:cubicBezTo>
                <a:cubicBezTo>
                  <a:pt x="561832" y="2563505"/>
                  <a:pt x="282053" y="2429302"/>
                  <a:pt x="156949" y="2317845"/>
                </a:cubicBezTo>
                <a:cubicBezTo>
                  <a:pt x="31845" y="2206388"/>
                  <a:pt x="40944" y="2044890"/>
                  <a:pt x="20472" y="1922060"/>
                </a:cubicBezTo>
                <a:cubicBezTo>
                  <a:pt x="0" y="1799230"/>
                  <a:pt x="17059" y="1690048"/>
                  <a:pt x="34119" y="1580866"/>
                </a:cubicBezTo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 flipH="1">
            <a:off x="4572000" y="2057400"/>
            <a:ext cx="746271" cy="103983"/>
          </a:xfrm>
          <a:custGeom>
            <a:avLst/>
            <a:gdLst>
              <a:gd name="connsiteX0" fmla="*/ 77337 w 1426190"/>
              <a:gd name="connsiteY0" fmla="*/ 11373 h 181971"/>
              <a:gd name="connsiteX1" fmla="*/ 541361 w 1426190"/>
              <a:gd name="connsiteY1" fmla="*/ 65964 h 181971"/>
              <a:gd name="connsiteX2" fmla="*/ 1155510 w 1426190"/>
              <a:gd name="connsiteY2" fmla="*/ 79612 h 181971"/>
              <a:gd name="connsiteX3" fmla="*/ 1414817 w 1426190"/>
              <a:gd name="connsiteY3" fmla="*/ 25021 h 181971"/>
              <a:gd name="connsiteX4" fmla="*/ 1223749 w 1426190"/>
              <a:gd name="connsiteY4" fmla="*/ 161499 h 181971"/>
              <a:gd name="connsiteX5" fmla="*/ 855259 w 1426190"/>
              <a:gd name="connsiteY5" fmla="*/ 147851 h 181971"/>
              <a:gd name="connsiteX6" fmla="*/ 432178 w 1426190"/>
              <a:gd name="connsiteY6" fmla="*/ 147851 h 181971"/>
              <a:gd name="connsiteX7" fmla="*/ 77337 w 1426190"/>
              <a:gd name="connsiteY7" fmla="*/ 134203 h 181971"/>
              <a:gd name="connsiteX8" fmla="*/ 77337 w 1426190"/>
              <a:gd name="connsiteY8" fmla="*/ 11373 h 18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6190" h="181971">
                <a:moveTo>
                  <a:pt x="77337" y="11373"/>
                </a:moveTo>
                <a:cubicBezTo>
                  <a:pt x="154674" y="0"/>
                  <a:pt x="361666" y="54591"/>
                  <a:pt x="541361" y="65964"/>
                </a:cubicBezTo>
                <a:cubicBezTo>
                  <a:pt x="721056" y="77337"/>
                  <a:pt x="1009934" y="86436"/>
                  <a:pt x="1155510" y="79612"/>
                </a:cubicBezTo>
                <a:cubicBezTo>
                  <a:pt x="1301086" y="72788"/>
                  <a:pt x="1403444" y="11373"/>
                  <a:pt x="1414817" y="25021"/>
                </a:cubicBezTo>
                <a:cubicBezTo>
                  <a:pt x="1426190" y="38669"/>
                  <a:pt x="1317009" y="141027"/>
                  <a:pt x="1223749" y="161499"/>
                </a:cubicBezTo>
                <a:cubicBezTo>
                  <a:pt x="1130489" y="181971"/>
                  <a:pt x="987187" y="150126"/>
                  <a:pt x="855259" y="147851"/>
                </a:cubicBezTo>
                <a:cubicBezTo>
                  <a:pt x="723331" y="145576"/>
                  <a:pt x="561832" y="150126"/>
                  <a:pt x="432178" y="147851"/>
                </a:cubicBezTo>
                <a:cubicBezTo>
                  <a:pt x="302524" y="145576"/>
                  <a:pt x="136477" y="156949"/>
                  <a:pt x="77337" y="134203"/>
                </a:cubicBezTo>
                <a:cubicBezTo>
                  <a:pt x="18197" y="111457"/>
                  <a:pt x="0" y="22746"/>
                  <a:pt x="77337" y="1137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 flipH="1">
            <a:off x="5334000" y="2743200"/>
            <a:ext cx="1374711" cy="1805403"/>
            <a:chOff x="6248400" y="0"/>
            <a:chExt cx="2627194" cy="3159456"/>
          </a:xfrm>
          <a:solidFill>
            <a:srgbClr val="FF0000"/>
          </a:solidFill>
        </p:grpSpPr>
        <p:sp>
          <p:nvSpPr>
            <p:cNvPr id="53" name="Freeform 52"/>
            <p:cNvSpPr/>
            <p:nvPr/>
          </p:nvSpPr>
          <p:spPr>
            <a:xfrm>
              <a:off x="6248400" y="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7091149" y="3116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  <a:grpFill/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 flipH="1">
            <a:off x="1524000" y="2971800"/>
            <a:ext cx="1827125" cy="1676400"/>
            <a:chOff x="4038600" y="990600"/>
            <a:chExt cx="2763672" cy="2649940"/>
          </a:xfrm>
          <a:solidFill>
            <a:schemeClr val="bg2">
              <a:lumMod val="50000"/>
            </a:schemeClr>
          </a:solidFill>
        </p:grpSpPr>
        <p:sp>
          <p:nvSpPr>
            <p:cNvPr id="62" name="Freeform 61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grpFill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  <a:grpFill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419600" y="3810000"/>
            <a:ext cx="1374711" cy="1805403"/>
            <a:chOff x="6516806" y="2971800"/>
            <a:chExt cx="2627194" cy="3159456"/>
          </a:xfrm>
        </p:grpSpPr>
        <p:sp>
          <p:nvSpPr>
            <p:cNvPr id="59" name="Freeform 58"/>
            <p:cNvSpPr/>
            <p:nvPr/>
          </p:nvSpPr>
          <p:spPr>
            <a:xfrm>
              <a:off x="6516806" y="297180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7359555" y="32834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 flipH="1">
            <a:off x="1524000" y="0"/>
            <a:ext cx="1371600" cy="1524000"/>
            <a:chOff x="228600" y="3581400"/>
            <a:chExt cx="2077872" cy="2667000"/>
          </a:xfrm>
        </p:grpSpPr>
        <p:sp>
          <p:nvSpPr>
            <p:cNvPr id="65" name="Freeform 64"/>
            <p:cNvSpPr/>
            <p:nvPr/>
          </p:nvSpPr>
          <p:spPr>
            <a:xfrm>
              <a:off x="228600" y="3581400"/>
              <a:ext cx="2077872" cy="266700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6"/>
            </a:solidFill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>
              <a:off x="762000" y="3886200"/>
              <a:ext cx="1072284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769289" y="4519197"/>
            <a:ext cx="1374711" cy="1805403"/>
            <a:chOff x="6248400" y="0"/>
            <a:chExt cx="2627194" cy="3159456"/>
          </a:xfrm>
        </p:grpSpPr>
        <p:sp>
          <p:nvSpPr>
            <p:cNvPr id="71" name="Freeform 70"/>
            <p:cNvSpPr/>
            <p:nvPr/>
          </p:nvSpPr>
          <p:spPr>
            <a:xfrm>
              <a:off x="6248400" y="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>
              <a:off x="7091149" y="3116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6745407" y="4519197"/>
            <a:ext cx="1087272" cy="1524000"/>
            <a:chOff x="228600" y="3581400"/>
            <a:chExt cx="2077872" cy="2667000"/>
          </a:xfrm>
        </p:grpSpPr>
        <p:sp>
          <p:nvSpPr>
            <p:cNvPr id="74" name="Freeform 73"/>
            <p:cNvSpPr/>
            <p:nvPr/>
          </p:nvSpPr>
          <p:spPr>
            <a:xfrm>
              <a:off x="228600" y="3581400"/>
              <a:ext cx="2077872" cy="266700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762000" y="3886200"/>
              <a:ext cx="1072284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 flipH="1">
            <a:off x="1219200" y="4648200"/>
            <a:ext cx="1374711" cy="1805403"/>
            <a:chOff x="6248400" y="0"/>
            <a:chExt cx="2627194" cy="3159456"/>
          </a:xfrm>
        </p:grpSpPr>
        <p:sp>
          <p:nvSpPr>
            <p:cNvPr id="77" name="Freeform 76"/>
            <p:cNvSpPr/>
            <p:nvPr/>
          </p:nvSpPr>
          <p:spPr>
            <a:xfrm>
              <a:off x="6248400" y="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7091149" y="3116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 flipH="1">
            <a:off x="3048000" y="5029200"/>
            <a:ext cx="1116432" cy="1393371"/>
            <a:chOff x="2209800" y="228600"/>
            <a:chExt cx="2133600" cy="2438400"/>
          </a:xfrm>
        </p:grpSpPr>
        <p:sp>
          <p:nvSpPr>
            <p:cNvPr id="80" name="Freeform 79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 rot="889683" flipH="1">
            <a:off x="3525572" y="5479521"/>
            <a:ext cx="1335562" cy="1524000"/>
            <a:chOff x="900752" y="1687773"/>
            <a:chExt cx="1824251" cy="2133600"/>
          </a:xfrm>
          <a:solidFill>
            <a:schemeClr val="bg1">
              <a:lumMod val="75000"/>
            </a:schemeClr>
          </a:solidFill>
        </p:grpSpPr>
        <p:sp>
          <p:nvSpPr>
            <p:cNvPr id="83" name="Freeform 82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  <a:grpFill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 flipH="1">
            <a:off x="1792407" y="4519197"/>
            <a:ext cx="1371600" cy="1524000"/>
            <a:chOff x="228600" y="3581400"/>
            <a:chExt cx="2077872" cy="2667000"/>
          </a:xfrm>
        </p:grpSpPr>
        <p:sp>
          <p:nvSpPr>
            <p:cNvPr id="86" name="Freeform 85"/>
            <p:cNvSpPr/>
            <p:nvPr/>
          </p:nvSpPr>
          <p:spPr>
            <a:xfrm>
              <a:off x="228600" y="3581400"/>
              <a:ext cx="2077872" cy="266700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solidFill>
              <a:schemeClr val="accent6"/>
            </a:solidFill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86"/>
            <p:cNvSpPr/>
            <p:nvPr/>
          </p:nvSpPr>
          <p:spPr>
            <a:xfrm>
              <a:off x="762000" y="3886200"/>
              <a:ext cx="1072284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/>
          <p:cNvGrpSpPr/>
          <p:nvPr/>
        </p:nvGrpSpPr>
        <p:grpSpPr>
          <a:xfrm flipH="1">
            <a:off x="4267200" y="4724400"/>
            <a:ext cx="1827125" cy="1676400"/>
            <a:chOff x="4038600" y="990600"/>
            <a:chExt cx="2763672" cy="264994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9" name="Freeform 88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grpFill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  <a:grpFill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-228600" y="3124200"/>
            <a:ext cx="1374711" cy="1805403"/>
            <a:chOff x="6516806" y="2971800"/>
            <a:chExt cx="2627194" cy="3159456"/>
          </a:xfrm>
        </p:grpSpPr>
        <p:sp>
          <p:nvSpPr>
            <p:cNvPr id="105" name="Freeform 104"/>
            <p:cNvSpPr/>
            <p:nvPr/>
          </p:nvSpPr>
          <p:spPr>
            <a:xfrm>
              <a:off x="6516806" y="297180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7359555" y="32834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 flipH="1">
            <a:off x="-381000" y="0"/>
            <a:ext cx="1827125" cy="1676400"/>
            <a:chOff x="4038600" y="990600"/>
            <a:chExt cx="2763672" cy="264994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08" name="Freeform 107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grpFill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  <a:grpFill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 flipH="1">
            <a:off x="-112593" y="4519197"/>
            <a:ext cx="1827125" cy="1676400"/>
            <a:chOff x="4038600" y="990600"/>
            <a:chExt cx="2763672" cy="264994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11" name="Freeform 110"/>
            <p:cNvSpPr/>
            <p:nvPr/>
          </p:nvSpPr>
          <p:spPr>
            <a:xfrm>
              <a:off x="4038600" y="990600"/>
              <a:ext cx="2763672" cy="2649940"/>
            </a:xfrm>
            <a:custGeom>
              <a:avLst/>
              <a:gdLst>
                <a:gd name="connsiteX0" fmla="*/ 20472 w 2763672"/>
                <a:gd name="connsiteY0" fmla="*/ 1649105 h 2649940"/>
                <a:gd name="connsiteX1" fmla="*/ 866633 w 2763672"/>
                <a:gd name="connsiteY1" fmla="*/ 257033 h 2649940"/>
                <a:gd name="connsiteX2" fmla="*/ 1781033 w 2763672"/>
                <a:gd name="connsiteY2" fmla="*/ 147851 h 2649940"/>
                <a:gd name="connsiteX3" fmla="*/ 2245057 w 2763672"/>
                <a:gd name="connsiteY3" fmla="*/ 1144138 h 2649940"/>
                <a:gd name="connsiteX4" fmla="*/ 2695433 w 2763672"/>
                <a:gd name="connsiteY4" fmla="*/ 1826526 h 2649940"/>
                <a:gd name="connsiteX5" fmla="*/ 2654490 w 2763672"/>
                <a:gd name="connsiteY5" fmla="*/ 2195015 h 2649940"/>
                <a:gd name="connsiteX6" fmla="*/ 2258704 w 2763672"/>
                <a:gd name="connsiteY6" fmla="*/ 2208663 h 2649940"/>
                <a:gd name="connsiteX7" fmla="*/ 1999397 w 2763672"/>
                <a:gd name="connsiteY7" fmla="*/ 2604448 h 2649940"/>
                <a:gd name="connsiteX8" fmla="*/ 1412543 w 2763672"/>
                <a:gd name="connsiteY8" fmla="*/ 2481618 h 2649940"/>
                <a:gd name="connsiteX9" fmla="*/ 771098 w 2763672"/>
                <a:gd name="connsiteY9" fmla="*/ 2590800 h 2649940"/>
                <a:gd name="connsiteX10" fmla="*/ 156949 w 2763672"/>
                <a:gd name="connsiteY10" fmla="*/ 2317845 h 2649940"/>
                <a:gd name="connsiteX11" fmla="*/ 20472 w 2763672"/>
                <a:gd name="connsiteY11" fmla="*/ 1922060 h 2649940"/>
                <a:gd name="connsiteX12" fmla="*/ 34119 w 2763672"/>
                <a:gd name="connsiteY12" fmla="*/ 1580866 h 26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672" h="2649940">
                  <a:moveTo>
                    <a:pt x="20472" y="1649105"/>
                  </a:moveTo>
                  <a:cubicBezTo>
                    <a:pt x="296839" y="1078173"/>
                    <a:pt x="573206" y="507242"/>
                    <a:pt x="866633" y="257033"/>
                  </a:cubicBezTo>
                  <a:cubicBezTo>
                    <a:pt x="1160060" y="6824"/>
                    <a:pt x="1551296" y="0"/>
                    <a:pt x="1781033" y="147851"/>
                  </a:cubicBezTo>
                  <a:cubicBezTo>
                    <a:pt x="2010770" y="295702"/>
                    <a:pt x="2092657" y="864359"/>
                    <a:pt x="2245057" y="1144138"/>
                  </a:cubicBezTo>
                  <a:cubicBezTo>
                    <a:pt x="2397457" y="1423917"/>
                    <a:pt x="2627194" y="1651380"/>
                    <a:pt x="2695433" y="1826526"/>
                  </a:cubicBezTo>
                  <a:cubicBezTo>
                    <a:pt x="2763672" y="2001672"/>
                    <a:pt x="2727278" y="2131326"/>
                    <a:pt x="2654490" y="2195015"/>
                  </a:cubicBezTo>
                  <a:cubicBezTo>
                    <a:pt x="2581702" y="2258705"/>
                    <a:pt x="2367886" y="2140424"/>
                    <a:pt x="2258704" y="2208663"/>
                  </a:cubicBezTo>
                  <a:cubicBezTo>
                    <a:pt x="2149522" y="2276902"/>
                    <a:pt x="2140424" y="2558956"/>
                    <a:pt x="1999397" y="2604448"/>
                  </a:cubicBezTo>
                  <a:cubicBezTo>
                    <a:pt x="1858370" y="2649940"/>
                    <a:pt x="1617260" y="2483893"/>
                    <a:pt x="1412543" y="2481618"/>
                  </a:cubicBezTo>
                  <a:cubicBezTo>
                    <a:pt x="1207827" y="2479343"/>
                    <a:pt x="980364" y="2618095"/>
                    <a:pt x="771098" y="2590800"/>
                  </a:cubicBezTo>
                  <a:cubicBezTo>
                    <a:pt x="561832" y="2563505"/>
                    <a:pt x="282053" y="2429302"/>
                    <a:pt x="156949" y="2317845"/>
                  </a:cubicBezTo>
                  <a:cubicBezTo>
                    <a:pt x="31845" y="2206388"/>
                    <a:pt x="40944" y="2044890"/>
                    <a:pt x="20472" y="1922060"/>
                  </a:cubicBezTo>
                  <a:cubicBezTo>
                    <a:pt x="0" y="1799230"/>
                    <a:pt x="17059" y="1690048"/>
                    <a:pt x="34119" y="1580866"/>
                  </a:cubicBezTo>
                </a:path>
              </a:pathLst>
            </a:custGeom>
            <a:grpFill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4664123" y="1290851"/>
              <a:ext cx="1426190" cy="181971"/>
            </a:xfrm>
            <a:custGeom>
              <a:avLst/>
              <a:gdLst>
                <a:gd name="connsiteX0" fmla="*/ 77337 w 1426190"/>
                <a:gd name="connsiteY0" fmla="*/ 11373 h 181971"/>
                <a:gd name="connsiteX1" fmla="*/ 541361 w 1426190"/>
                <a:gd name="connsiteY1" fmla="*/ 65964 h 181971"/>
                <a:gd name="connsiteX2" fmla="*/ 1155510 w 1426190"/>
                <a:gd name="connsiteY2" fmla="*/ 79612 h 181971"/>
                <a:gd name="connsiteX3" fmla="*/ 1414817 w 1426190"/>
                <a:gd name="connsiteY3" fmla="*/ 25021 h 181971"/>
                <a:gd name="connsiteX4" fmla="*/ 1223749 w 1426190"/>
                <a:gd name="connsiteY4" fmla="*/ 161499 h 181971"/>
                <a:gd name="connsiteX5" fmla="*/ 855259 w 1426190"/>
                <a:gd name="connsiteY5" fmla="*/ 147851 h 181971"/>
                <a:gd name="connsiteX6" fmla="*/ 432178 w 1426190"/>
                <a:gd name="connsiteY6" fmla="*/ 147851 h 181971"/>
                <a:gd name="connsiteX7" fmla="*/ 77337 w 1426190"/>
                <a:gd name="connsiteY7" fmla="*/ 134203 h 181971"/>
                <a:gd name="connsiteX8" fmla="*/ 77337 w 1426190"/>
                <a:gd name="connsiteY8" fmla="*/ 11373 h 18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190" h="181971">
                  <a:moveTo>
                    <a:pt x="77337" y="11373"/>
                  </a:moveTo>
                  <a:cubicBezTo>
                    <a:pt x="154674" y="0"/>
                    <a:pt x="361666" y="54591"/>
                    <a:pt x="541361" y="65964"/>
                  </a:cubicBezTo>
                  <a:cubicBezTo>
                    <a:pt x="721056" y="77337"/>
                    <a:pt x="1009934" y="86436"/>
                    <a:pt x="1155510" y="79612"/>
                  </a:cubicBezTo>
                  <a:cubicBezTo>
                    <a:pt x="1301086" y="72788"/>
                    <a:pt x="1403444" y="11373"/>
                    <a:pt x="1414817" y="25021"/>
                  </a:cubicBezTo>
                  <a:cubicBezTo>
                    <a:pt x="1426190" y="38669"/>
                    <a:pt x="1317009" y="141027"/>
                    <a:pt x="1223749" y="161499"/>
                  </a:cubicBezTo>
                  <a:cubicBezTo>
                    <a:pt x="1130489" y="181971"/>
                    <a:pt x="987187" y="150126"/>
                    <a:pt x="855259" y="147851"/>
                  </a:cubicBezTo>
                  <a:cubicBezTo>
                    <a:pt x="723331" y="145576"/>
                    <a:pt x="561832" y="150126"/>
                    <a:pt x="432178" y="147851"/>
                  </a:cubicBezTo>
                  <a:cubicBezTo>
                    <a:pt x="302524" y="145576"/>
                    <a:pt x="136477" y="156949"/>
                    <a:pt x="77337" y="134203"/>
                  </a:cubicBezTo>
                  <a:cubicBezTo>
                    <a:pt x="18197" y="111457"/>
                    <a:pt x="0" y="22746"/>
                    <a:pt x="77337" y="11373"/>
                  </a:cubicBezTo>
                  <a:close/>
                </a:path>
              </a:pathLst>
            </a:custGeom>
            <a:grpFill/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3" name="Freeform 112"/>
          <p:cNvSpPr/>
          <p:nvPr/>
        </p:nvSpPr>
        <p:spPr>
          <a:xfrm flipH="1">
            <a:off x="-212871" y="1981201"/>
            <a:ext cx="746271" cy="76200"/>
          </a:xfrm>
          <a:custGeom>
            <a:avLst/>
            <a:gdLst>
              <a:gd name="connsiteX0" fmla="*/ 77337 w 1426190"/>
              <a:gd name="connsiteY0" fmla="*/ 11373 h 181971"/>
              <a:gd name="connsiteX1" fmla="*/ 541361 w 1426190"/>
              <a:gd name="connsiteY1" fmla="*/ 65964 h 181971"/>
              <a:gd name="connsiteX2" fmla="*/ 1155510 w 1426190"/>
              <a:gd name="connsiteY2" fmla="*/ 79612 h 181971"/>
              <a:gd name="connsiteX3" fmla="*/ 1414817 w 1426190"/>
              <a:gd name="connsiteY3" fmla="*/ 25021 h 181971"/>
              <a:gd name="connsiteX4" fmla="*/ 1223749 w 1426190"/>
              <a:gd name="connsiteY4" fmla="*/ 161499 h 181971"/>
              <a:gd name="connsiteX5" fmla="*/ 855259 w 1426190"/>
              <a:gd name="connsiteY5" fmla="*/ 147851 h 181971"/>
              <a:gd name="connsiteX6" fmla="*/ 432178 w 1426190"/>
              <a:gd name="connsiteY6" fmla="*/ 147851 h 181971"/>
              <a:gd name="connsiteX7" fmla="*/ 77337 w 1426190"/>
              <a:gd name="connsiteY7" fmla="*/ 134203 h 181971"/>
              <a:gd name="connsiteX8" fmla="*/ 77337 w 1426190"/>
              <a:gd name="connsiteY8" fmla="*/ 11373 h 18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26190" h="181971">
                <a:moveTo>
                  <a:pt x="77337" y="11373"/>
                </a:moveTo>
                <a:cubicBezTo>
                  <a:pt x="154674" y="0"/>
                  <a:pt x="361666" y="54591"/>
                  <a:pt x="541361" y="65964"/>
                </a:cubicBezTo>
                <a:cubicBezTo>
                  <a:pt x="721056" y="77337"/>
                  <a:pt x="1009934" y="86436"/>
                  <a:pt x="1155510" y="79612"/>
                </a:cubicBezTo>
                <a:cubicBezTo>
                  <a:pt x="1301086" y="72788"/>
                  <a:pt x="1403444" y="11373"/>
                  <a:pt x="1414817" y="25021"/>
                </a:cubicBezTo>
                <a:cubicBezTo>
                  <a:pt x="1426190" y="38669"/>
                  <a:pt x="1317009" y="141027"/>
                  <a:pt x="1223749" y="161499"/>
                </a:cubicBezTo>
                <a:cubicBezTo>
                  <a:pt x="1130489" y="181971"/>
                  <a:pt x="987187" y="150126"/>
                  <a:pt x="855259" y="147851"/>
                </a:cubicBezTo>
                <a:cubicBezTo>
                  <a:pt x="723331" y="145576"/>
                  <a:pt x="561832" y="150126"/>
                  <a:pt x="432178" y="147851"/>
                </a:cubicBezTo>
                <a:cubicBezTo>
                  <a:pt x="302524" y="145576"/>
                  <a:pt x="136477" y="156949"/>
                  <a:pt x="77337" y="134203"/>
                </a:cubicBezTo>
                <a:cubicBezTo>
                  <a:pt x="18197" y="111457"/>
                  <a:pt x="0" y="22746"/>
                  <a:pt x="77337" y="1137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4" name="Group 113"/>
          <p:cNvGrpSpPr/>
          <p:nvPr/>
        </p:nvGrpSpPr>
        <p:grpSpPr>
          <a:xfrm flipH="1">
            <a:off x="6096000" y="5715000"/>
            <a:ext cx="1116432" cy="1393371"/>
            <a:chOff x="2209800" y="228600"/>
            <a:chExt cx="2133600" cy="2438400"/>
          </a:xfrm>
        </p:grpSpPr>
        <p:sp>
          <p:nvSpPr>
            <p:cNvPr id="115" name="Freeform 114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7239000" y="5562600"/>
            <a:ext cx="1374711" cy="1805403"/>
            <a:chOff x="6516806" y="2971800"/>
            <a:chExt cx="2627194" cy="3159456"/>
          </a:xfrm>
        </p:grpSpPr>
        <p:sp>
          <p:nvSpPr>
            <p:cNvPr id="118" name="Freeform 117"/>
            <p:cNvSpPr/>
            <p:nvPr/>
          </p:nvSpPr>
          <p:spPr>
            <a:xfrm>
              <a:off x="6516806" y="297180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7359555" y="32834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657600" y="0"/>
            <a:ext cx="954562" cy="1219200"/>
            <a:chOff x="900752" y="1687773"/>
            <a:chExt cx="1824251" cy="2133600"/>
          </a:xfrm>
          <a:solidFill>
            <a:schemeClr val="tx1"/>
          </a:solidFill>
        </p:grpSpPr>
        <p:sp>
          <p:nvSpPr>
            <p:cNvPr id="121" name="Freeform 120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  <a:grpFill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 rot="889683" flipH="1">
            <a:off x="3449373" y="602722"/>
            <a:ext cx="1335562" cy="1524000"/>
            <a:chOff x="900752" y="1687773"/>
            <a:chExt cx="1824251" cy="2133600"/>
          </a:xfrm>
          <a:solidFill>
            <a:schemeClr val="bg1">
              <a:lumMod val="75000"/>
            </a:schemeClr>
          </a:solidFill>
        </p:grpSpPr>
        <p:sp>
          <p:nvSpPr>
            <p:cNvPr id="56" name="Freeform 55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  <a:grpFill/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 flipH="1">
            <a:off x="8456644" y="5486400"/>
            <a:ext cx="1374711" cy="1805403"/>
            <a:chOff x="1828800" y="3698544"/>
            <a:chExt cx="2627194" cy="3159456"/>
          </a:xfrm>
        </p:grpSpPr>
        <p:sp>
          <p:nvSpPr>
            <p:cNvPr id="124" name="Freeform 123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 flipH="1">
            <a:off x="5029200" y="5410200"/>
            <a:ext cx="1374711" cy="1805403"/>
            <a:chOff x="1828800" y="3698544"/>
            <a:chExt cx="2627194" cy="3159456"/>
          </a:xfrm>
        </p:grpSpPr>
        <p:sp>
          <p:nvSpPr>
            <p:cNvPr id="127" name="Freeform 126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 flipH="1">
            <a:off x="1981200" y="5410200"/>
            <a:ext cx="1374711" cy="1805403"/>
            <a:chOff x="1828800" y="3698544"/>
            <a:chExt cx="2627194" cy="3159456"/>
          </a:xfrm>
        </p:grpSpPr>
        <p:sp>
          <p:nvSpPr>
            <p:cNvPr id="130" name="Freeform 129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Group 131"/>
          <p:cNvGrpSpPr/>
          <p:nvPr/>
        </p:nvGrpSpPr>
        <p:grpSpPr>
          <a:xfrm flipH="1">
            <a:off x="8305800" y="1905000"/>
            <a:ext cx="1116432" cy="1393371"/>
            <a:chOff x="2209800" y="228600"/>
            <a:chExt cx="2133600" cy="2438400"/>
          </a:xfrm>
        </p:grpSpPr>
        <p:sp>
          <p:nvSpPr>
            <p:cNvPr id="133" name="Freeform 132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" name="Group 134"/>
          <p:cNvGrpSpPr/>
          <p:nvPr/>
        </p:nvGrpSpPr>
        <p:grpSpPr>
          <a:xfrm flipH="1">
            <a:off x="8585784" y="685800"/>
            <a:ext cx="1116432" cy="1393371"/>
            <a:chOff x="2209800" y="228600"/>
            <a:chExt cx="2133600" cy="2438400"/>
          </a:xfrm>
        </p:grpSpPr>
        <p:sp>
          <p:nvSpPr>
            <p:cNvPr id="136" name="Freeform 135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137"/>
          <p:cNvGrpSpPr/>
          <p:nvPr/>
        </p:nvGrpSpPr>
        <p:grpSpPr>
          <a:xfrm flipH="1">
            <a:off x="4495800" y="2590800"/>
            <a:ext cx="1116432" cy="1393371"/>
            <a:chOff x="2209800" y="228600"/>
            <a:chExt cx="2133600" cy="2438400"/>
          </a:xfrm>
        </p:grpSpPr>
        <p:sp>
          <p:nvSpPr>
            <p:cNvPr id="139" name="Freeform 138"/>
            <p:cNvSpPr/>
            <p:nvPr/>
          </p:nvSpPr>
          <p:spPr>
            <a:xfrm>
              <a:off x="2209800" y="228600"/>
              <a:ext cx="2133600" cy="2438400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rgbClr val="92D05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2906878" y="540225"/>
              <a:ext cx="1113906" cy="117618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/>
          <p:cNvGrpSpPr/>
          <p:nvPr/>
        </p:nvGrpSpPr>
        <p:grpSpPr>
          <a:xfrm flipH="1">
            <a:off x="762000" y="5638800"/>
            <a:ext cx="954562" cy="1219200"/>
            <a:chOff x="900752" y="1687773"/>
            <a:chExt cx="1824251" cy="2133600"/>
          </a:xfrm>
        </p:grpSpPr>
        <p:sp>
          <p:nvSpPr>
            <p:cNvPr id="142" name="Freeform 141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reeform 142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Group 143"/>
          <p:cNvGrpSpPr/>
          <p:nvPr/>
        </p:nvGrpSpPr>
        <p:grpSpPr>
          <a:xfrm flipH="1">
            <a:off x="5486400" y="4267200"/>
            <a:ext cx="1487962" cy="1371600"/>
            <a:chOff x="900752" y="1687773"/>
            <a:chExt cx="1824251" cy="2133600"/>
          </a:xfrm>
        </p:grpSpPr>
        <p:sp>
          <p:nvSpPr>
            <p:cNvPr id="145" name="Freeform 144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 145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 flipH="1">
            <a:off x="1143000" y="-381000"/>
            <a:ext cx="954562" cy="1219200"/>
            <a:chOff x="900752" y="1687773"/>
            <a:chExt cx="1824251" cy="2133600"/>
          </a:xfrm>
        </p:grpSpPr>
        <p:sp>
          <p:nvSpPr>
            <p:cNvPr id="148" name="Freeform 147"/>
            <p:cNvSpPr/>
            <p:nvPr/>
          </p:nvSpPr>
          <p:spPr>
            <a:xfrm>
              <a:off x="900752" y="1687773"/>
              <a:ext cx="1824251" cy="2133600"/>
            </a:xfrm>
            <a:custGeom>
              <a:avLst/>
              <a:gdLst>
                <a:gd name="connsiteX0" fmla="*/ 81887 w 1824251"/>
                <a:gd name="connsiteY0" fmla="*/ 1546746 h 2133600"/>
                <a:gd name="connsiteX1" fmla="*/ 723332 w 1824251"/>
                <a:gd name="connsiteY1" fmla="*/ 209266 h 2133600"/>
                <a:gd name="connsiteX2" fmla="*/ 1378424 w 1824251"/>
                <a:gd name="connsiteY2" fmla="*/ 291152 h 2133600"/>
                <a:gd name="connsiteX3" fmla="*/ 1501254 w 1824251"/>
                <a:gd name="connsiteY3" fmla="*/ 1041779 h 2133600"/>
                <a:gd name="connsiteX4" fmla="*/ 1787857 w 1824251"/>
                <a:gd name="connsiteY4" fmla="*/ 1737815 h 2133600"/>
                <a:gd name="connsiteX5" fmla="*/ 1282890 w 1824251"/>
                <a:gd name="connsiteY5" fmla="*/ 1778758 h 2133600"/>
                <a:gd name="connsiteX6" fmla="*/ 1146412 w 1824251"/>
                <a:gd name="connsiteY6" fmla="*/ 2079009 h 2133600"/>
                <a:gd name="connsiteX7" fmla="*/ 914400 w 1824251"/>
                <a:gd name="connsiteY7" fmla="*/ 2106305 h 2133600"/>
                <a:gd name="connsiteX8" fmla="*/ 586854 w 1824251"/>
                <a:gd name="connsiteY8" fmla="*/ 1983475 h 2133600"/>
                <a:gd name="connsiteX9" fmla="*/ 354842 w 1824251"/>
                <a:gd name="connsiteY9" fmla="*/ 1997123 h 2133600"/>
                <a:gd name="connsiteX10" fmla="*/ 232012 w 1824251"/>
                <a:gd name="connsiteY10" fmla="*/ 1642281 h 2133600"/>
                <a:gd name="connsiteX11" fmla="*/ 81887 w 1824251"/>
                <a:gd name="connsiteY11" fmla="*/ 154674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4251" h="2133600">
                  <a:moveTo>
                    <a:pt x="81887" y="1546746"/>
                  </a:moveTo>
                  <a:cubicBezTo>
                    <a:pt x="163774" y="1307910"/>
                    <a:pt x="507243" y="418532"/>
                    <a:pt x="723332" y="209266"/>
                  </a:cubicBezTo>
                  <a:cubicBezTo>
                    <a:pt x="939421" y="0"/>
                    <a:pt x="1248770" y="152400"/>
                    <a:pt x="1378424" y="291152"/>
                  </a:cubicBezTo>
                  <a:cubicBezTo>
                    <a:pt x="1508078" y="429904"/>
                    <a:pt x="1433015" y="800669"/>
                    <a:pt x="1501254" y="1041779"/>
                  </a:cubicBezTo>
                  <a:cubicBezTo>
                    <a:pt x="1569493" y="1282889"/>
                    <a:pt x="1824251" y="1614985"/>
                    <a:pt x="1787857" y="1737815"/>
                  </a:cubicBezTo>
                  <a:cubicBezTo>
                    <a:pt x="1751463" y="1860645"/>
                    <a:pt x="1389797" y="1721892"/>
                    <a:pt x="1282890" y="1778758"/>
                  </a:cubicBezTo>
                  <a:cubicBezTo>
                    <a:pt x="1175983" y="1835624"/>
                    <a:pt x="1207827" y="2024418"/>
                    <a:pt x="1146412" y="2079009"/>
                  </a:cubicBezTo>
                  <a:cubicBezTo>
                    <a:pt x="1084997" y="2133600"/>
                    <a:pt x="1007660" y="2122227"/>
                    <a:pt x="914400" y="2106305"/>
                  </a:cubicBezTo>
                  <a:cubicBezTo>
                    <a:pt x="821140" y="2090383"/>
                    <a:pt x="680114" y="2001672"/>
                    <a:pt x="586854" y="1983475"/>
                  </a:cubicBezTo>
                  <a:cubicBezTo>
                    <a:pt x="493594" y="1965278"/>
                    <a:pt x="413982" y="2053989"/>
                    <a:pt x="354842" y="1997123"/>
                  </a:cubicBezTo>
                  <a:cubicBezTo>
                    <a:pt x="295702" y="1940257"/>
                    <a:pt x="272955" y="1712795"/>
                    <a:pt x="232012" y="1642281"/>
                  </a:cubicBezTo>
                  <a:cubicBezTo>
                    <a:pt x="191069" y="1571768"/>
                    <a:pt x="0" y="1785582"/>
                    <a:pt x="81887" y="154674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1371600" y="1981200"/>
              <a:ext cx="1066800" cy="152400"/>
            </a:xfrm>
            <a:custGeom>
              <a:avLst/>
              <a:gdLst>
                <a:gd name="connsiteX0" fmla="*/ 104633 w 1055426"/>
                <a:gd name="connsiteY0" fmla="*/ 31844 h 116006"/>
                <a:gd name="connsiteX1" fmla="*/ 814316 w 1055426"/>
                <a:gd name="connsiteY1" fmla="*/ 113731 h 116006"/>
                <a:gd name="connsiteX2" fmla="*/ 1032680 w 1055426"/>
                <a:gd name="connsiteY2" fmla="*/ 45492 h 116006"/>
                <a:gd name="connsiteX3" fmla="*/ 950794 w 1055426"/>
                <a:gd name="connsiteY3" fmla="*/ 45492 h 116006"/>
                <a:gd name="connsiteX4" fmla="*/ 514065 w 1055426"/>
                <a:gd name="connsiteY4" fmla="*/ 72788 h 116006"/>
                <a:gd name="connsiteX5" fmla="*/ 186519 w 1055426"/>
                <a:gd name="connsiteY5" fmla="*/ 4549 h 116006"/>
                <a:gd name="connsiteX6" fmla="*/ 104633 w 1055426"/>
                <a:gd name="connsiteY6" fmla="*/ 31844 h 1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426" h="116006">
                  <a:moveTo>
                    <a:pt x="104633" y="31844"/>
                  </a:moveTo>
                  <a:cubicBezTo>
                    <a:pt x="209266" y="50041"/>
                    <a:pt x="659642" y="111456"/>
                    <a:pt x="814316" y="113731"/>
                  </a:cubicBezTo>
                  <a:cubicBezTo>
                    <a:pt x="968990" y="116006"/>
                    <a:pt x="1009934" y="56865"/>
                    <a:pt x="1032680" y="45492"/>
                  </a:cubicBezTo>
                  <a:cubicBezTo>
                    <a:pt x="1055426" y="34119"/>
                    <a:pt x="950794" y="45492"/>
                    <a:pt x="950794" y="45492"/>
                  </a:cubicBezTo>
                  <a:cubicBezTo>
                    <a:pt x="864358" y="50041"/>
                    <a:pt x="641444" y="79612"/>
                    <a:pt x="514065" y="72788"/>
                  </a:cubicBezTo>
                  <a:cubicBezTo>
                    <a:pt x="386686" y="65964"/>
                    <a:pt x="252483" y="9098"/>
                    <a:pt x="186519" y="4549"/>
                  </a:cubicBezTo>
                  <a:cubicBezTo>
                    <a:pt x="120555" y="0"/>
                    <a:pt x="0" y="13647"/>
                    <a:pt x="104633" y="31844"/>
                  </a:cubicBez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/>
          <p:cNvGrpSpPr/>
          <p:nvPr/>
        </p:nvGrpSpPr>
        <p:grpSpPr>
          <a:xfrm flipH="1">
            <a:off x="-228600" y="5638800"/>
            <a:ext cx="1374711" cy="1805403"/>
            <a:chOff x="1828800" y="3698544"/>
            <a:chExt cx="2627194" cy="3159456"/>
          </a:xfrm>
        </p:grpSpPr>
        <p:sp>
          <p:nvSpPr>
            <p:cNvPr id="151" name="Freeform 150"/>
            <p:cNvSpPr/>
            <p:nvPr/>
          </p:nvSpPr>
          <p:spPr>
            <a:xfrm>
              <a:off x="1828800" y="3698544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Freeform 151"/>
            <p:cNvSpPr/>
            <p:nvPr/>
          </p:nvSpPr>
          <p:spPr>
            <a:xfrm>
              <a:off x="2671549" y="4010168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flipH="1">
            <a:off x="609600" y="914400"/>
            <a:ext cx="1374711" cy="1805403"/>
            <a:chOff x="6248400" y="0"/>
            <a:chExt cx="2627194" cy="3159456"/>
          </a:xfrm>
        </p:grpSpPr>
        <p:sp>
          <p:nvSpPr>
            <p:cNvPr id="32" name="Freeform 31"/>
            <p:cNvSpPr/>
            <p:nvPr/>
          </p:nvSpPr>
          <p:spPr>
            <a:xfrm>
              <a:off x="6248400" y="0"/>
              <a:ext cx="2627194" cy="3159456"/>
            </a:xfrm>
            <a:custGeom>
              <a:avLst/>
              <a:gdLst>
                <a:gd name="connsiteX0" fmla="*/ 382137 w 2627194"/>
                <a:gd name="connsiteY0" fmla="*/ 1476232 h 3159456"/>
                <a:gd name="connsiteX1" fmla="*/ 900752 w 2627194"/>
                <a:gd name="connsiteY1" fmla="*/ 507241 h 3159456"/>
                <a:gd name="connsiteX2" fmla="*/ 1473958 w 2627194"/>
                <a:gd name="connsiteY2" fmla="*/ 15922 h 3159456"/>
                <a:gd name="connsiteX3" fmla="*/ 2074459 w 2627194"/>
                <a:gd name="connsiteY3" fmla="*/ 411707 h 3159456"/>
                <a:gd name="connsiteX4" fmla="*/ 2429301 w 2627194"/>
                <a:gd name="connsiteY4" fmla="*/ 1367050 h 3159456"/>
                <a:gd name="connsiteX5" fmla="*/ 2606722 w 2627194"/>
                <a:gd name="connsiteY5" fmla="*/ 1667301 h 3159456"/>
                <a:gd name="connsiteX6" fmla="*/ 2306471 w 2627194"/>
                <a:gd name="connsiteY6" fmla="*/ 2022142 h 3159456"/>
                <a:gd name="connsiteX7" fmla="*/ 2279176 w 2627194"/>
                <a:gd name="connsiteY7" fmla="*/ 2554405 h 3159456"/>
                <a:gd name="connsiteX8" fmla="*/ 1746913 w 2627194"/>
                <a:gd name="connsiteY8" fmla="*/ 2759122 h 3159456"/>
                <a:gd name="connsiteX9" fmla="*/ 1514901 w 2627194"/>
                <a:gd name="connsiteY9" fmla="*/ 3127611 h 3159456"/>
                <a:gd name="connsiteX10" fmla="*/ 1132764 w 2627194"/>
                <a:gd name="connsiteY10" fmla="*/ 2568053 h 3159456"/>
                <a:gd name="connsiteX11" fmla="*/ 614149 w 2627194"/>
                <a:gd name="connsiteY11" fmla="*/ 2527110 h 3159456"/>
                <a:gd name="connsiteX12" fmla="*/ 409433 w 2627194"/>
                <a:gd name="connsiteY12" fmla="*/ 2199563 h 3159456"/>
                <a:gd name="connsiteX13" fmla="*/ 13648 w 2627194"/>
                <a:gd name="connsiteY13" fmla="*/ 1994847 h 3159456"/>
                <a:gd name="connsiteX14" fmla="*/ 327546 w 2627194"/>
                <a:gd name="connsiteY14" fmla="*/ 1517175 h 3159456"/>
                <a:gd name="connsiteX15" fmla="*/ 382137 w 2627194"/>
                <a:gd name="connsiteY15" fmla="*/ 1421641 h 3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7194" h="3159456">
                  <a:moveTo>
                    <a:pt x="382137" y="1476232"/>
                  </a:moveTo>
                  <a:cubicBezTo>
                    <a:pt x="550459" y="1113429"/>
                    <a:pt x="718782" y="750626"/>
                    <a:pt x="900752" y="507241"/>
                  </a:cubicBezTo>
                  <a:cubicBezTo>
                    <a:pt x="1082722" y="263856"/>
                    <a:pt x="1278340" y="31844"/>
                    <a:pt x="1473958" y="15922"/>
                  </a:cubicBezTo>
                  <a:cubicBezTo>
                    <a:pt x="1669576" y="0"/>
                    <a:pt x="1915235" y="186519"/>
                    <a:pt x="2074459" y="411707"/>
                  </a:cubicBezTo>
                  <a:cubicBezTo>
                    <a:pt x="2233683" y="636895"/>
                    <a:pt x="2340591" y="1157784"/>
                    <a:pt x="2429301" y="1367050"/>
                  </a:cubicBezTo>
                  <a:cubicBezTo>
                    <a:pt x="2518011" y="1576316"/>
                    <a:pt x="2627194" y="1558119"/>
                    <a:pt x="2606722" y="1667301"/>
                  </a:cubicBezTo>
                  <a:cubicBezTo>
                    <a:pt x="2586250" y="1776483"/>
                    <a:pt x="2361062" y="1874291"/>
                    <a:pt x="2306471" y="2022142"/>
                  </a:cubicBezTo>
                  <a:cubicBezTo>
                    <a:pt x="2251880" y="2169993"/>
                    <a:pt x="2372436" y="2431575"/>
                    <a:pt x="2279176" y="2554405"/>
                  </a:cubicBezTo>
                  <a:cubicBezTo>
                    <a:pt x="2185916" y="2677235"/>
                    <a:pt x="1874292" y="2663588"/>
                    <a:pt x="1746913" y="2759122"/>
                  </a:cubicBezTo>
                  <a:cubicBezTo>
                    <a:pt x="1619534" y="2854656"/>
                    <a:pt x="1617259" y="3159456"/>
                    <a:pt x="1514901" y="3127611"/>
                  </a:cubicBezTo>
                  <a:cubicBezTo>
                    <a:pt x="1412543" y="3095766"/>
                    <a:pt x="1282889" y="2668136"/>
                    <a:pt x="1132764" y="2568053"/>
                  </a:cubicBezTo>
                  <a:cubicBezTo>
                    <a:pt x="982639" y="2467970"/>
                    <a:pt x="734704" y="2588525"/>
                    <a:pt x="614149" y="2527110"/>
                  </a:cubicBezTo>
                  <a:cubicBezTo>
                    <a:pt x="493594" y="2465695"/>
                    <a:pt x="509516" y="2288273"/>
                    <a:pt x="409433" y="2199563"/>
                  </a:cubicBezTo>
                  <a:cubicBezTo>
                    <a:pt x="309350" y="2110853"/>
                    <a:pt x="27296" y="2108578"/>
                    <a:pt x="13648" y="1994847"/>
                  </a:cubicBezTo>
                  <a:cubicBezTo>
                    <a:pt x="0" y="1881116"/>
                    <a:pt x="266131" y="1612709"/>
                    <a:pt x="327546" y="1517175"/>
                  </a:cubicBezTo>
                  <a:cubicBezTo>
                    <a:pt x="388961" y="1421641"/>
                    <a:pt x="385549" y="1421641"/>
                    <a:pt x="382137" y="1421641"/>
                  </a:cubicBezTo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7091149" y="311624"/>
              <a:ext cx="1371600" cy="152399"/>
            </a:xfrm>
            <a:custGeom>
              <a:avLst/>
              <a:gdLst>
                <a:gd name="connsiteX0" fmla="*/ 38669 w 998561"/>
                <a:gd name="connsiteY0" fmla="*/ 4549 h 156949"/>
                <a:gd name="connsiteX1" fmla="*/ 325272 w 998561"/>
                <a:gd name="connsiteY1" fmla="*/ 72788 h 156949"/>
                <a:gd name="connsiteX2" fmla="*/ 775648 w 998561"/>
                <a:gd name="connsiteY2" fmla="*/ 59140 h 156949"/>
                <a:gd name="connsiteX3" fmla="*/ 994012 w 998561"/>
                <a:gd name="connsiteY3" fmla="*/ 45493 h 156949"/>
                <a:gd name="connsiteX4" fmla="*/ 802944 w 998561"/>
                <a:gd name="connsiteY4" fmla="*/ 141027 h 156949"/>
                <a:gd name="connsiteX5" fmla="*/ 393511 w 998561"/>
                <a:gd name="connsiteY5" fmla="*/ 141027 h 156949"/>
                <a:gd name="connsiteX6" fmla="*/ 93260 w 998561"/>
                <a:gd name="connsiteY6" fmla="*/ 100084 h 156949"/>
                <a:gd name="connsiteX7" fmla="*/ 38669 w 998561"/>
                <a:gd name="connsiteY7" fmla="*/ 4549 h 15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8561" h="156949">
                  <a:moveTo>
                    <a:pt x="38669" y="4549"/>
                  </a:moveTo>
                  <a:cubicBezTo>
                    <a:pt x="77338" y="0"/>
                    <a:pt x="202442" y="63689"/>
                    <a:pt x="325272" y="72788"/>
                  </a:cubicBezTo>
                  <a:cubicBezTo>
                    <a:pt x="448102" y="81887"/>
                    <a:pt x="664192" y="63689"/>
                    <a:pt x="775648" y="59140"/>
                  </a:cubicBezTo>
                  <a:cubicBezTo>
                    <a:pt x="887104" y="54591"/>
                    <a:pt x="989463" y="31845"/>
                    <a:pt x="994012" y="45493"/>
                  </a:cubicBezTo>
                  <a:cubicBezTo>
                    <a:pt x="998561" y="59141"/>
                    <a:pt x="903027" y="125105"/>
                    <a:pt x="802944" y="141027"/>
                  </a:cubicBezTo>
                  <a:cubicBezTo>
                    <a:pt x="702861" y="156949"/>
                    <a:pt x="511792" y="147851"/>
                    <a:pt x="393511" y="141027"/>
                  </a:cubicBezTo>
                  <a:cubicBezTo>
                    <a:pt x="275230" y="134203"/>
                    <a:pt x="150126" y="122830"/>
                    <a:pt x="93260" y="100084"/>
                  </a:cubicBezTo>
                  <a:cubicBezTo>
                    <a:pt x="36394" y="77338"/>
                    <a:pt x="0" y="9098"/>
                    <a:pt x="38669" y="4549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" name="Freeform 102"/>
          <p:cNvSpPr/>
          <p:nvPr/>
        </p:nvSpPr>
        <p:spPr>
          <a:xfrm flipH="1">
            <a:off x="-304800" y="1752600"/>
            <a:ext cx="1446125" cy="1514251"/>
          </a:xfrm>
          <a:custGeom>
            <a:avLst/>
            <a:gdLst>
              <a:gd name="connsiteX0" fmla="*/ 20472 w 2763672"/>
              <a:gd name="connsiteY0" fmla="*/ 1649105 h 2649940"/>
              <a:gd name="connsiteX1" fmla="*/ 866633 w 2763672"/>
              <a:gd name="connsiteY1" fmla="*/ 257033 h 2649940"/>
              <a:gd name="connsiteX2" fmla="*/ 1781033 w 2763672"/>
              <a:gd name="connsiteY2" fmla="*/ 147851 h 2649940"/>
              <a:gd name="connsiteX3" fmla="*/ 2245057 w 2763672"/>
              <a:gd name="connsiteY3" fmla="*/ 1144138 h 2649940"/>
              <a:gd name="connsiteX4" fmla="*/ 2695433 w 2763672"/>
              <a:gd name="connsiteY4" fmla="*/ 1826526 h 2649940"/>
              <a:gd name="connsiteX5" fmla="*/ 2654490 w 2763672"/>
              <a:gd name="connsiteY5" fmla="*/ 2195015 h 2649940"/>
              <a:gd name="connsiteX6" fmla="*/ 2258704 w 2763672"/>
              <a:gd name="connsiteY6" fmla="*/ 2208663 h 2649940"/>
              <a:gd name="connsiteX7" fmla="*/ 1999397 w 2763672"/>
              <a:gd name="connsiteY7" fmla="*/ 2604448 h 2649940"/>
              <a:gd name="connsiteX8" fmla="*/ 1412543 w 2763672"/>
              <a:gd name="connsiteY8" fmla="*/ 2481618 h 2649940"/>
              <a:gd name="connsiteX9" fmla="*/ 771098 w 2763672"/>
              <a:gd name="connsiteY9" fmla="*/ 2590800 h 2649940"/>
              <a:gd name="connsiteX10" fmla="*/ 156949 w 2763672"/>
              <a:gd name="connsiteY10" fmla="*/ 2317845 h 2649940"/>
              <a:gd name="connsiteX11" fmla="*/ 20472 w 2763672"/>
              <a:gd name="connsiteY11" fmla="*/ 1922060 h 2649940"/>
              <a:gd name="connsiteX12" fmla="*/ 34119 w 2763672"/>
              <a:gd name="connsiteY12" fmla="*/ 1580866 h 2649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63672" h="2649940">
                <a:moveTo>
                  <a:pt x="20472" y="1649105"/>
                </a:moveTo>
                <a:cubicBezTo>
                  <a:pt x="296839" y="1078173"/>
                  <a:pt x="573206" y="507242"/>
                  <a:pt x="866633" y="257033"/>
                </a:cubicBezTo>
                <a:cubicBezTo>
                  <a:pt x="1160060" y="6824"/>
                  <a:pt x="1551296" y="0"/>
                  <a:pt x="1781033" y="147851"/>
                </a:cubicBezTo>
                <a:cubicBezTo>
                  <a:pt x="2010770" y="295702"/>
                  <a:pt x="2092657" y="864359"/>
                  <a:pt x="2245057" y="1144138"/>
                </a:cubicBezTo>
                <a:cubicBezTo>
                  <a:pt x="2397457" y="1423917"/>
                  <a:pt x="2627194" y="1651380"/>
                  <a:pt x="2695433" y="1826526"/>
                </a:cubicBezTo>
                <a:cubicBezTo>
                  <a:pt x="2763672" y="2001672"/>
                  <a:pt x="2727278" y="2131326"/>
                  <a:pt x="2654490" y="2195015"/>
                </a:cubicBezTo>
                <a:cubicBezTo>
                  <a:pt x="2581702" y="2258705"/>
                  <a:pt x="2367886" y="2140424"/>
                  <a:pt x="2258704" y="2208663"/>
                </a:cubicBezTo>
                <a:cubicBezTo>
                  <a:pt x="2149522" y="2276902"/>
                  <a:pt x="2140424" y="2558956"/>
                  <a:pt x="1999397" y="2604448"/>
                </a:cubicBezTo>
                <a:cubicBezTo>
                  <a:pt x="1858370" y="2649940"/>
                  <a:pt x="1617260" y="2483893"/>
                  <a:pt x="1412543" y="2481618"/>
                </a:cubicBezTo>
                <a:cubicBezTo>
                  <a:pt x="1207827" y="2479343"/>
                  <a:pt x="980364" y="2618095"/>
                  <a:pt x="771098" y="2590800"/>
                </a:cubicBezTo>
                <a:cubicBezTo>
                  <a:pt x="561832" y="2563505"/>
                  <a:pt x="282053" y="2429302"/>
                  <a:pt x="156949" y="2317845"/>
                </a:cubicBezTo>
                <a:cubicBezTo>
                  <a:pt x="31845" y="2206388"/>
                  <a:pt x="40944" y="2044890"/>
                  <a:pt x="20472" y="1922060"/>
                </a:cubicBezTo>
                <a:cubicBezTo>
                  <a:pt x="0" y="1799230"/>
                  <a:pt x="17059" y="1690048"/>
                  <a:pt x="34119" y="1580866"/>
                </a:cubicBezTo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" name="Group 166"/>
          <p:cNvGrpSpPr/>
          <p:nvPr/>
        </p:nvGrpSpPr>
        <p:grpSpPr>
          <a:xfrm>
            <a:off x="228600" y="1600200"/>
            <a:ext cx="914400" cy="2057400"/>
            <a:chOff x="5708650" y="304800"/>
            <a:chExt cx="4295775" cy="8404225"/>
          </a:xfrm>
        </p:grpSpPr>
        <p:sp>
          <p:nvSpPr>
            <p:cNvPr id="168" name="Freeform 167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 168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 169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5" name="Freeform 364"/>
          <p:cNvSpPr/>
          <p:nvPr/>
        </p:nvSpPr>
        <p:spPr>
          <a:xfrm>
            <a:off x="-434411" y="3067050"/>
            <a:ext cx="9992271" cy="4057650"/>
          </a:xfrm>
          <a:custGeom>
            <a:avLst/>
            <a:gdLst>
              <a:gd name="connsiteX0" fmla="*/ 269731 w 9846641"/>
              <a:gd name="connsiteY0" fmla="*/ 285750 h 4057650"/>
              <a:gd name="connsiteX1" fmla="*/ 555481 w 9846641"/>
              <a:gd name="connsiteY1" fmla="*/ 266700 h 4057650"/>
              <a:gd name="connsiteX2" fmla="*/ 669781 w 9846641"/>
              <a:gd name="connsiteY2" fmla="*/ 247650 h 4057650"/>
              <a:gd name="connsiteX3" fmla="*/ 745981 w 9846641"/>
              <a:gd name="connsiteY3" fmla="*/ 228600 h 4057650"/>
              <a:gd name="connsiteX4" fmla="*/ 1146031 w 9846641"/>
              <a:gd name="connsiteY4" fmla="*/ 209550 h 4057650"/>
              <a:gd name="connsiteX5" fmla="*/ 1355581 w 9846641"/>
              <a:gd name="connsiteY5" fmla="*/ 171450 h 4057650"/>
              <a:gd name="connsiteX6" fmla="*/ 2155681 w 9846641"/>
              <a:gd name="connsiteY6" fmla="*/ 114300 h 4057650"/>
              <a:gd name="connsiteX7" fmla="*/ 2917681 w 9846641"/>
              <a:gd name="connsiteY7" fmla="*/ 76200 h 4057650"/>
              <a:gd name="connsiteX8" fmla="*/ 3146281 w 9846641"/>
              <a:gd name="connsiteY8" fmla="*/ 38100 h 4057650"/>
              <a:gd name="connsiteX9" fmla="*/ 3336781 w 9846641"/>
              <a:gd name="connsiteY9" fmla="*/ 0 h 4057650"/>
              <a:gd name="connsiteX10" fmla="*/ 8232631 w 9846641"/>
              <a:gd name="connsiteY10" fmla="*/ 19050 h 4057650"/>
              <a:gd name="connsiteX11" fmla="*/ 8308831 w 9846641"/>
              <a:gd name="connsiteY11" fmla="*/ 38100 h 4057650"/>
              <a:gd name="connsiteX12" fmla="*/ 8423131 w 9846641"/>
              <a:gd name="connsiteY12" fmla="*/ 57150 h 4057650"/>
              <a:gd name="connsiteX13" fmla="*/ 8594581 w 9846641"/>
              <a:gd name="connsiteY13" fmla="*/ 95250 h 4057650"/>
              <a:gd name="connsiteX14" fmla="*/ 8766031 w 9846641"/>
              <a:gd name="connsiteY14" fmla="*/ 114300 h 4057650"/>
              <a:gd name="connsiteX15" fmla="*/ 9032731 w 9846641"/>
              <a:gd name="connsiteY15" fmla="*/ 152400 h 4057650"/>
              <a:gd name="connsiteX16" fmla="*/ 9451831 w 9846641"/>
              <a:gd name="connsiteY16" fmla="*/ 171450 h 4057650"/>
              <a:gd name="connsiteX17" fmla="*/ 9604231 w 9846641"/>
              <a:gd name="connsiteY17" fmla="*/ 190500 h 4057650"/>
              <a:gd name="connsiteX18" fmla="*/ 9623281 w 9846641"/>
              <a:gd name="connsiteY18" fmla="*/ 323850 h 4057650"/>
              <a:gd name="connsiteX19" fmla="*/ 9642331 w 9846641"/>
              <a:gd name="connsiteY19" fmla="*/ 381000 h 4057650"/>
              <a:gd name="connsiteX20" fmla="*/ 9661381 w 9846641"/>
              <a:gd name="connsiteY20" fmla="*/ 3238500 h 4057650"/>
              <a:gd name="connsiteX21" fmla="*/ 9585181 w 9846641"/>
              <a:gd name="connsiteY21" fmla="*/ 4019550 h 4057650"/>
              <a:gd name="connsiteX22" fmla="*/ 9508981 w 9846641"/>
              <a:gd name="connsiteY22" fmla="*/ 4038600 h 4057650"/>
              <a:gd name="connsiteX23" fmla="*/ 9451831 w 9846641"/>
              <a:gd name="connsiteY23" fmla="*/ 4057650 h 4057650"/>
              <a:gd name="connsiteX24" fmla="*/ 6880081 w 9846641"/>
              <a:gd name="connsiteY24" fmla="*/ 4038600 h 4057650"/>
              <a:gd name="connsiteX25" fmla="*/ 6746731 w 9846641"/>
              <a:gd name="connsiteY25" fmla="*/ 4019550 h 4057650"/>
              <a:gd name="connsiteX26" fmla="*/ 6480031 w 9846641"/>
              <a:gd name="connsiteY26" fmla="*/ 4000500 h 4057650"/>
              <a:gd name="connsiteX27" fmla="*/ 5565631 w 9846641"/>
              <a:gd name="connsiteY27" fmla="*/ 3962400 h 4057650"/>
              <a:gd name="connsiteX28" fmla="*/ 3451081 w 9846641"/>
              <a:gd name="connsiteY28" fmla="*/ 3943350 h 4057650"/>
              <a:gd name="connsiteX29" fmla="*/ 79231 w 9846641"/>
              <a:gd name="connsiteY29" fmla="*/ 3924300 h 4057650"/>
              <a:gd name="connsiteX30" fmla="*/ 41131 w 9846641"/>
              <a:gd name="connsiteY30" fmla="*/ 3867150 h 4057650"/>
              <a:gd name="connsiteX31" fmla="*/ 41131 w 9846641"/>
              <a:gd name="connsiteY31" fmla="*/ 3600450 h 4057650"/>
              <a:gd name="connsiteX32" fmla="*/ 98281 w 9846641"/>
              <a:gd name="connsiteY32" fmla="*/ 3505200 h 4057650"/>
              <a:gd name="connsiteX33" fmla="*/ 155431 w 9846641"/>
              <a:gd name="connsiteY33" fmla="*/ 3333750 h 4057650"/>
              <a:gd name="connsiteX34" fmla="*/ 174481 w 9846641"/>
              <a:gd name="connsiteY34" fmla="*/ 3257550 h 4057650"/>
              <a:gd name="connsiteX35" fmla="*/ 212581 w 9846641"/>
              <a:gd name="connsiteY35" fmla="*/ 3200400 h 4057650"/>
              <a:gd name="connsiteX36" fmla="*/ 269731 w 9846641"/>
              <a:gd name="connsiteY36" fmla="*/ 3067050 h 4057650"/>
              <a:gd name="connsiteX37" fmla="*/ 307831 w 9846641"/>
              <a:gd name="connsiteY37" fmla="*/ 2895600 h 4057650"/>
              <a:gd name="connsiteX38" fmla="*/ 345931 w 9846641"/>
              <a:gd name="connsiteY38" fmla="*/ 2781300 h 4057650"/>
              <a:gd name="connsiteX39" fmla="*/ 384031 w 9846641"/>
              <a:gd name="connsiteY39" fmla="*/ 2609850 h 4057650"/>
              <a:gd name="connsiteX40" fmla="*/ 403081 w 9846641"/>
              <a:gd name="connsiteY40" fmla="*/ 2514600 h 4057650"/>
              <a:gd name="connsiteX41" fmla="*/ 441181 w 9846641"/>
              <a:gd name="connsiteY41" fmla="*/ 2457450 h 4057650"/>
              <a:gd name="connsiteX42" fmla="*/ 441181 w 9846641"/>
              <a:gd name="connsiteY42" fmla="*/ 1828800 h 4057650"/>
              <a:gd name="connsiteX43" fmla="*/ 364981 w 9846641"/>
              <a:gd name="connsiteY43" fmla="*/ 1657350 h 4057650"/>
              <a:gd name="connsiteX44" fmla="*/ 345931 w 9846641"/>
              <a:gd name="connsiteY44" fmla="*/ 1600200 h 4057650"/>
              <a:gd name="connsiteX45" fmla="*/ 307831 w 9846641"/>
              <a:gd name="connsiteY45" fmla="*/ 1524000 h 4057650"/>
              <a:gd name="connsiteX46" fmla="*/ 288781 w 9846641"/>
              <a:gd name="connsiteY46" fmla="*/ 1428750 h 4057650"/>
              <a:gd name="connsiteX47" fmla="*/ 231631 w 9846641"/>
              <a:gd name="connsiteY47" fmla="*/ 1238250 h 4057650"/>
              <a:gd name="connsiteX48" fmla="*/ 193531 w 9846641"/>
              <a:gd name="connsiteY48" fmla="*/ 971550 h 4057650"/>
              <a:gd name="connsiteX49" fmla="*/ 155431 w 9846641"/>
              <a:gd name="connsiteY49" fmla="*/ 819150 h 4057650"/>
              <a:gd name="connsiteX50" fmla="*/ 136381 w 9846641"/>
              <a:gd name="connsiteY50" fmla="*/ 723900 h 4057650"/>
              <a:gd name="connsiteX51" fmla="*/ 136381 w 9846641"/>
              <a:gd name="connsiteY51" fmla="*/ 266700 h 4057650"/>
              <a:gd name="connsiteX52" fmla="*/ 174481 w 9846641"/>
              <a:gd name="connsiteY52" fmla="*/ 209550 h 4057650"/>
              <a:gd name="connsiteX53" fmla="*/ 250681 w 9846641"/>
              <a:gd name="connsiteY53" fmla="*/ 228600 h 4057650"/>
              <a:gd name="connsiteX54" fmla="*/ 269731 w 9846641"/>
              <a:gd name="connsiteY54" fmla="*/ 285750 h 4057650"/>
              <a:gd name="connsiteX0" fmla="*/ 269731 w 9846641"/>
              <a:gd name="connsiteY0" fmla="*/ 285750 h 4057650"/>
              <a:gd name="connsiteX1" fmla="*/ 555481 w 9846641"/>
              <a:gd name="connsiteY1" fmla="*/ 266700 h 4057650"/>
              <a:gd name="connsiteX2" fmla="*/ 669781 w 9846641"/>
              <a:gd name="connsiteY2" fmla="*/ 247650 h 4057650"/>
              <a:gd name="connsiteX3" fmla="*/ 745981 w 9846641"/>
              <a:gd name="connsiteY3" fmla="*/ 228600 h 4057650"/>
              <a:gd name="connsiteX4" fmla="*/ 1146031 w 9846641"/>
              <a:gd name="connsiteY4" fmla="*/ 209550 h 4057650"/>
              <a:gd name="connsiteX5" fmla="*/ 1355581 w 9846641"/>
              <a:gd name="connsiteY5" fmla="*/ 171450 h 4057650"/>
              <a:gd name="connsiteX6" fmla="*/ 2155681 w 9846641"/>
              <a:gd name="connsiteY6" fmla="*/ 114300 h 4057650"/>
              <a:gd name="connsiteX7" fmla="*/ 2917681 w 9846641"/>
              <a:gd name="connsiteY7" fmla="*/ 76200 h 4057650"/>
              <a:gd name="connsiteX8" fmla="*/ 3146281 w 9846641"/>
              <a:gd name="connsiteY8" fmla="*/ 38100 h 4057650"/>
              <a:gd name="connsiteX9" fmla="*/ 3336781 w 9846641"/>
              <a:gd name="connsiteY9" fmla="*/ 0 h 4057650"/>
              <a:gd name="connsiteX10" fmla="*/ 8232631 w 9846641"/>
              <a:gd name="connsiteY10" fmla="*/ 19050 h 4057650"/>
              <a:gd name="connsiteX11" fmla="*/ 8308831 w 9846641"/>
              <a:gd name="connsiteY11" fmla="*/ 38100 h 4057650"/>
              <a:gd name="connsiteX12" fmla="*/ 8423131 w 9846641"/>
              <a:gd name="connsiteY12" fmla="*/ 57150 h 4057650"/>
              <a:gd name="connsiteX13" fmla="*/ 8594581 w 9846641"/>
              <a:gd name="connsiteY13" fmla="*/ 95250 h 4057650"/>
              <a:gd name="connsiteX14" fmla="*/ 8766031 w 9846641"/>
              <a:gd name="connsiteY14" fmla="*/ 114300 h 4057650"/>
              <a:gd name="connsiteX15" fmla="*/ 9032731 w 9846641"/>
              <a:gd name="connsiteY15" fmla="*/ 152400 h 4057650"/>
              <a:gd name="connsiteX16" fmla="*/ 9451831 w 9846641"/>
              <a:gd name="connsiteY16" fmla="*/ 171450 h 4057650"/>
              <a:gd name="connsiteX17" fmla="*/ 9604231 w 9846641"/>
              <a:gd name="connsiteY17" fmla="*/ 190500 h 4057650"/>
              <a:gd name="connsiteX18" fmla="*/ 9623281 w 9846641"/>
              <a:gd name="connsiteY18" fmla="*/ 323850 h 4057650"/>
              <a:gd name="connsiteX19" fmla="*/ 9642331 w 9846641"/>
              <a:gd name="connsiteY19" fmla="*/ 381000 h 4057650"/>
              <a:gd name="connsiteX20" fmla="*/ 9661381 w 9846641"/>
              <a:gd name="connsiteY20" fmla="*/ 3238500 h 4057650"/>
              <a:gd name="connsiteX21" fmla="*/ 9585181 w 9846641"/>
              <a:gd name="connsiteY21" fmla="*/ 4019550 h 4057650"/>
              <a:gd name="connsiteX22" fmla="*/ 9508981 w 9846641"/>
              <a:gd name="connsiteY22" fmla="*/ 4038600 h 4057650"/>
              <a:gd name="connsiteX23" fmla="*/ 9451831 w 9846641"/>
              <a:gd name="connsiteY23" fmla="*/ 4057650 h 4057650"/>
              <a:gd name="connsiteX24" fmla="*/ 6880081 w 9846641"/>
              <a:gd name="connsiteY24" fmla="*/ 4038600 h 4057650"/>
              <a:gd name="connsiteX25" fmla="*/ 6746731 w 9846641"/>
              <a:gd name="connsiteY25" fmla="*/ 4019550 h 4057650"/>
              <a:gd name="connsiteX26" fmla="*/ 6480031 w 9846641"/>
              <a:gd name="connsiteY26" fmla="*/ 4000500 h 4057650"/>
              <a:gd name="connsiteX27" fmla="*/ 5565631 w 9846641"/>
              <a:gd name="connsiteY27" fmla="*/ 3962400 h 4057650"/>
              <a:gd name="connsiteX28" fmla="*/ 3451081 w 9846641"/>
              <a:gd name="connsiteY28" fmla="*/ 3943350 h 4057650"/>
              <a:gd name="connsiteX29" fmla="*/ 79231 w 9846641"/>
              <a:gd name="connsiteY29" fmla="*/ 3924300 h 4057650"/>
              <a:gd name="connsiteX30" fmla="*/ 41131 w 9846641"/>
              <a:gd name="connsiteY30" fmla="*/ 3867150 h 4057650"/>
              <a:gd name="connsiteX31" fmla="*/ 41131 w 9846641"/>
              <a:gd name="connsiteY31" fmla="*/ 3600450 h 4057650"/>
              <a:gd name="connsiteX32" fmla="*/ 98281 w 9846641"/>
              <a:gd name="connsiteY32" fmla="*/ 3505200 h 4057650"/>
              <a:gd name="connsiteX33" fmla="*/ 155431 w 9846641"/>
              <a:gd name="connsiteY33" fmla="*/ 3333750 h 4057650"/>
              <a:gd name="connsiteX34" fmla="*/ 174481 w 9846641"/>
              <a:gd name="connsiteY34" fmla="*/ 3257550 h 4057650"/>
              <a:gd name="connsiteX35" fmla="*/ 212581 w 9846641"/>
              <a:gd name="connsiteY35" fmla="*/ 3200400 h 4057650"/>
              <a:gd name="connsiteX36" fmla="*/ 269731 w 9846641"/>
              <a:gd name="connsiteY36" fmla="*/ 3067050 h 4057650"/>
              <a:gd name="connsiteX37" fmla="*/ 307831 w 9846641"/>
              <a:gd name="connsiteY37" fmla="*/ 2895600 h 4057650"/>
              <a:gd name="connsiteX38" fmla="*/ 345931 w 9846641"/>
              <a:gd name="connsiteY38" fmla="*/ 2781300 h 4057650"/>
              <a:gd name="connsiteX39" fmla="*/ 384031 w 9846641"/>
              <a:gd name="connsiteY39" fmla="*/ 2609850 h 4057650"/>
              <a:gd name="connsiteX40" fmla="*/ 403081 w 9846641"/>
              <a:gd name="connsiteY40" fmla="*/ 2514600 h 4057650"/>
              <a:gd name="connsiteX41" fmla="*/ 441181 w 9846641"/>
              <a:gd name="connsiteY41" fmla="*/ 2457450 h 4057650"/>
              <a:gd name="connsiteX42" fmla="*/ 60181 w 9846641"/>
              <a:gd name="connsiteY42" fmla="*/ 1828800 h 4057650"/>
              <a:gd name="connsiteX43" fmla="*/ 364981 w 9846641"/>
              <a:gd name="connsiteY43" fmla="*/ 1657350 h 4057650"/>
              <a:gd name="connsiteX44" fmla="*/ 345931 w 9846641"/>
              <a:gd name="connsiteY44" fmla="*/ 1600200 h 4057650"/>
              <a:gd name="connsiteX45" fmla="*/ 307831 w 9846641"/>
              <a:gd name="connsiteY45" fmla="*/ 1524000 h 4057650"/>
              <a:gd name="connsiteX46" fmla="*/ 288781 w 9846641"/>
              <a:gd name="connsiteY46" fmla="*/ 1428750 h 4057650"/>
              <a:gd name="connsiteX47" fmla="*/ 231631 w 9846641"/>
              <a:gd name="connsiteY47" fmla="*/ 1238250 h 4057650"/>
              <a:gd name="connsiteX48" fmla="*/ 193531 w 9846641"/>
              <a:gd name="connsiteY48" fmla="*/ 971550 h 4057650"/>
              <a:gd name="connsiteX49" fmla="*/ 155431 w 9846641"/>
              <a:gd name="connsiteY49" fmla="*/ 819150 h 4057650"/>
              <a:gd name="connsiteX50" fmla="*/ 136381 w 9846641"/>
              <a:gd name="connsiteY50" fmla="*/ 723900 h 4057650"/>
              <a:gd name="connsiteX51" fmla="*/ 136381 w 9846641"/>
              <a:gd name="connsiteY51" fmla="*/ 266700 h 4057650"/>
              <a:gd name="connsiteX52" fmla="*/ 174481 w 9846641"/>
              <a:gd name="connsiteY52" fmla="*/ 209550 h 4057650"/>
              <a:gd name="connsiteX53" fmla="*/ 250681 w 9846641"/>
              <a:gd name="connsiteY53" fmla="*/ 228600 h 4057650"/>
              <a:gd name="connsiteX54" fmla="*/ 269731 w 9846641"/>
              <a:gd name="connsiteY54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418935 w 9919645"/>
              <a:gd name="connsiteY44" fmla="*/ 1600200 h 4057650"/>
              <a:gd name="connsiteX45" fmla="*/ 380835 w 9919645"/>
              <a:gd name="connsiteY45" fmla="*/ 1524000 h 4057650"/>
              <a:gd name="connsiteX46" fmla="*/ 56985 w 9919645"/>
              <a:gd name="connsiteY46" fmla="*/ 1428750 h 4057650"/>
              <a:gd name="connsiteX47" fmla="*/ 304635 w 9919645"/>
              <a:gd name="connsiteY47" fmla="*/ 1238250 h 4057650"/>
              <a:gd name="connsiteX48" fmla="*/ 266535 w 9919645"/>
              <a:gd name="connsiteY48" fmla="*/ 971550 h 4057650"/>
              <a:gd name="connsiteX49" fmla="*/ 228435 w 9919645"/>
              <a:gd name="connsiteY49" fmla="*/ 819150 h 4057650"/>
              <a:gd name="connsiteX50" fmla="*/ 209385 w 9919645"/>
              <a:gd name="connsiteY50" fmla="*/ 723900 h 4057650"/>
              <a:gd name="connsiteX51" fmla="*/ 209385 w 9919645"/>
              <a:gd name="connsiteY51" fmla="*/ 266700 h 4057650"/>
              <a:gd name="connsiteX52" fmla="*/ 247485 w 9919645"/>
              <a:gd name="connsiteY52" fmla="*/ 209550 h 4057650"/>
              <a:gd name="connsiteX53" fmla="*/ 323685 w 9919645"/>
              <a:gd name="connsiteY53" fmla="*/ 228600 h 4057650"/>
              <a:gd name="connsiteX54" fmla="*/ 342735 w 9919645"/>
              <a:gd name="connsiteY54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418935 w 9919645"/>
              <a:gd name="connsiteY44" fmla="*/ 1600200 h 4057650"/>
              <a:gd name="connsiteX45" fmla="*/ 380835 w 9919645"/>
              <a:gd name="connsiteY45" fmla="*/ 1524000 h 4057650"/>
              <a:gd name="connsiteX46" fmla="*/ 56985 w 9919645"/>
              <a:gd name="connsiteY46" fmla="*/ 1428750 h 4057650"/>
              <a:gd name="connsiteX47" fmla="*/ 304635 w 9919645"/>
              <a:gd name="connsiteY47" fmla="*/ 1238250 h 4057650"/>
              <a:gd name="connsiteX48" fmla="*/ 266535 w 9919645"/>
              <a:gd name="connsiteY48" fmla="*/ 971550 h 4057650"/>
              <a:gd name="connsiteX49" fmla="*/ 228435 w 9919645"/>
              <a:gd name="connsiteY49" fmla="*/ 819150 h 4057650"/>
              <a:gd name="connsiteX50" fmla="*/ 209385 w 9919645"/>
              <a:gd name="connsiteY50" fmla="*/ 723900 h 4057650"/>
              <a:gd name="connsiteX51" fmla="*/ 209385 w 9919645"/>
              <a:gd name="connsiteY51" fmla="*/ 266700 h 4057650"/>
              <a:gd name="connsiteX52" fmla="*/ 247485 w 9919645"/>
              <a:gd name="connsiteY52" fmla="*/ 209550 h 4057650"/>
              <a:gd name="connsiteX53" fmla="*/ 323685 w 9919645"/>
              <a:gd name="connsiteY53" fmla="*/ 228600 h 4057650"/>
              <a:gd name="connsiteX54" fmla="*/ 342735 w 9919645"/>
              <a:gd name="connsiteY54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418935 w 9919645"/>
              <a:gd name="connsiteY44" fmla="*/ 1600200 h 4057650"/>
              <a:gd name="connsiteX45" fmla="*/ 380835 w 9919645"/>
              <a:gd name="connsiteY45" fmla="*/ 1524000 h 4057650"/>
              <a:gd name="connsiteX46" fmla="*/ 56985 w 9919645"/>
              <a:gd name="connsiteY46" fmla="*/ 1428750 h 4057650"/>
              <a:gd name="connsiteX47" fmla="*/ 304635 w 9919645"/>
              <a:gd name="connsiteY47" fmla="*/ 1238250 h 4057650"/>
              <a:gd name="connsiteX48" fmla="*/ 266535 w 9919645"/>
              <a:gd name="connsiteY48" fmla="*/ 971550 h 4057650"/>
              <a:gd name="connsiteX49" fmla="*/ 228435 w 9919645"/>
              <a:gd name="connsiteY49" fmla="*/ 819150 h 4057650"/>
              <a:gd name="connsiteX50" fmla="*/ 209385 w 9919645"/>
              <a:gd name="connsiteY50" fmla="*/ 723900 h 4057650"/>
              <a:gd name="connsiteX51" fmla="*/ 209385 w 9919645"/>
              <a:gd name="connsiteY51" fmla="*/ 266700 h 4057650"/>
              <a:gd name="connsiteX52" fmla="*/ 247485 w 9919645"/>
              <a:gd name="connsiteY52" fmla="*/ 209550 h 4057650"/>
              <a:gd name="connsiteX53" fmla="*/ 323685 w 9919645"/>
              <a:gd name="connsiteY53" fmla="*/ 228600 h 4057650"/>
              <a:gd name="connsiteX54" fmla="*/ 342735 w 9919645"/>
              <a:gd name="connsiteY54" fmla="*/ 285750 h 4057650"/>
              <a:gd name="connsiteX0" fmla="*/ 539750 w 10116660"/>
              <a:gd name="connsiteY0" fmla="*/ 285750 h 4057650"/>
              <a:gd name="connsiteX1" fmla="*/ 825500 w 10116660"/>
              <a:gd name="connsiteY1" fmla="*/ 266700 h 4057650"/>
              <a:gd name="connsiteX2" fmla="*/ 939800 w 10116660"/>
              <a:gd name="connsiteY2" fmla="*/ 247650 h 4057650"/>
              <a:gd name="connsiteX3" fmla="*/ 1016000 w 10116660"/>
              <a:gd name="connsiteY3" fmla="*/ 228600 h 4057650"/>
              <a:gd name="connsiteX4" fmla="*/ 1416050 w 10116660"/>
              <a:gd name="connsiteY4" fmla="*/ 209550 h 4057650"/>
              <a:gd name="connsiteX5" fmla="*/ 1625600 w 10116660"/>
              <a:gd name="connsiteY5" fmla="*/ 171450 h 4057650"/>
              <a:gd name="connsiteX6" fmla="*/ 2425700 w 10116660"/>
              <a:gd name="connsiteY6" fmla="*/ 114300 h 4057650"/>
              <a:gd name="connsiteX7" fmla="*/ 3187700 w 10116660"/>
              <a:gd name="connsiteY7" fmla="*/ 76200 h 4057650"/>
              <a:gd name="connsiteX8" fmla="*/ 3416300 w 10116660"/>
              <a:gd name="connsiteY8" fmla="*/ 38100 h 4057650"/>
              <a:gd name="connsiteX9" fmla="*/ 3606800 w 10116660"/>
              <a:gd name="connsiteY9" fmla="*/ 0 h 4057650"/>
              <a:gd name="connsiteX10" fmla="*/ 8502650 w 10116660"/>
              <a:gd name="connsiteY10" fmla="*/ 19050 h 4057650"/>
              <a:gd name="connsiteX11" fmla="*/ 8578850 w 10116660"/>
              <a:gd name="connsiteY11" fmla="*/ 38100 h 4057650"/>
              <a:gd name="connsiteX12" fmla="*/ 8693150 w 10116660"/>
              <a:gd name="connsiteY12" fmla="*/ 57150 h 4057650"/>
              <a:gd name="connsiteX13" fmla="*/ 8864600 w 10116660"/>
              <a:gd name="connsiteY13" fmla="*/ 95250 h 4057650"/>
              <a:gd name="connsiteX14" fmla="*/ 9036050 w 10116660"/>
              <a:gd name="connsiteY14" fmla="*/ 114300 h 4057650"/>
              <a:gd name="connsiteX15" fmla="*/ 9302750 w 10116660"/>
              <a:gd name="connsiteY15" fmla="*/ 152400 h 4057650"/>
              <a:gd name="connsiteX16" fmla="*/ 9721850 w 10116660"/>
              <a:gd name="connsiteY16" fmla="*/ 171450 h 4057650"/>
              <a:gd name="connsiteX17" fmla="*/ 9874250 w 10116660"/>
              <a:gd name="connsiteY17" fmla="*/ 190500 h 4057650"/>
              <a:gd name="connsiteX18" fmla="*/ 9893300 w 10116660"/>
              <a:gd name="connsiteY18" fmla="*/ 323850 h 4057650"/>
              <a:gd name="connsiteX19" fmla="*/ 9912350 w 10116660"/>
              <a:gd name="connsiteY19" fmla="*/ 381000 h 4057650"/>
              <a:gd name="connsiteX20" fmla="*/ 9931400 w 10116660"/>
              <a:gd name="connsiteY20" fmla="*/ 3238500 h 4057650"/>
              <a:gd name="connsiteX21" fmla="*/ 9855200 w 10116660"/>
              <a:gd name="connsiteY21" fmla="*/ 4019550 h 4057650"/>
              <a:gd name="connsiteX22" fmla="*/ 9779000 w 10116660"/>
              <a:gd name="connsiteY22" fmla="*/ 4038600 h 4057650"/>
              <a:gd name="connsiteX23" fmla="*/ 9721850 w 10116660"/>
              <a:gd name="connsiteY23" fmla="*/ 4057650 h 4057650"/>
              <a:gd name="connsiteX24" fmla="*/ 7150100 w 10116660"/>
              <a:gd name="connsiteY24" fmla="*/ 4038600 h 4057650"/>
              <a:gd name="connsiteX25" fmla="*/ 7016750 w 10116660"/>
              <a:gd name="connsiteY25" fmla="*/ 4019550 h 4057650"/>
              <a:gd name="connsiteX26" fmla="*/ 6750050 w 10116660"/>
              <a:gd name="connsiteY26" fmla="*/ 4000500 h 4057650"/>
              <a:gd name="connsiteX27" fmla="*/ 5835650 w 10116660"/>
              <a:gd name="connsiteY27" fmla="*/ 3962400 h 4057650"/>
              <a:gd name="connsiteX28" fmla="*/ 3721100 w 10116660"/>
              <a:gd name="connsiteY28" fmla="*/ 3943350 h 4057650"/>
              <a:gd name="connsiteX29" fmla="*/ 349250 w 10116660"/>
              <a:gd name="connsiteY29" fmla="*/ 3924300 h 4057650"/>
              <a:gd name="connsiteX30" fmla="*/ 311150 w 10116660"/>
              <a:gd name="connsiteY30" fmla="*/ 3867150 h 4057650"/>
              <a:gd name="connsiteX31" fmla="*/ 311150 w 10116660"/>
              <a:gd name="connsiteY31" fmla="*/ 3600450 h 4057650"/>
              <a:gd name="connsiteX32" fmla="*/ 368300 w 10116660"/>
              <a:gd name="connsiteY32" fmla="*/ 3505200 h 4057650"/>
              <a:gd name="connsiteX33" fmla="*/ 425450 w 10116660"/>
              <a:gd name="connsiteY33" fmla="*/ 3333750 h 4057650"/>
              <a:gd name="connsiteX34" fmla="*/ 444500 w 10116660"/>
              <a:gd name="connsiteY34" fmla="*/ 3257550 h 4057650"/>
              <a:gd name="connsiteX35" fmla="*/ 482600 w 10116660"/>
              <a:gd name="connsiteY35" fmla="*/ 3200400 h 4057650"/>
              <a:gd name="connsiteX36" fmla="*/ 539750 w 10116660"/>
              <a:gd name="connsiteY36" fmla="*/ 3067050 h 4057650"/>
              <a:gd name="connsiteX37" fmla="*/ 577850 w 10116660"/>
              <a:gd name="connsiteY37" fmla="*/ 2895600 h 4057650"/>
              <a:gd name="connsiteX38" fmla="*/ 615950 w 10116660"/>
              <a:gd name="connsiteY38" fmla="*/ 2781300 h 4057650"/>
              <a:gd name="connsiteX39" fmla="*/ 654050 w 10116660"/>
              <a:gd name="connsiteY39" fmla="*/ 2609850 h 4057650"/>
              <a:gd name="connsiteX40" fmla="*/ 673100 w 10116660"/>
              <a:gd name="connsiteY40" fmla="*/ 2514600 h 4057650"/>
              <a:gd name="connsiteX41" fmla="*/ 711200 w 10116660"/>
              <a:gd name="connsiteY41" fmla="*/ 2457450 h 4057650"/>
              <a:gd name="connsiteX42" fmla="*/ 330200 w 10116660"/>
              <a:gd name="connsiteY42" fmla="*/ 1828800 h 4057650"/>
              <a:gd name="connsiteX43" fmla="*/ 635000 w 10116660"/>
              <a:gd name="connsiteY43" fmla="*/ 1657350 h 4057650"/>
              <a:gd name="connsiteX44" fmla="*/ 615950 w 10116660"/>
              <a:gd name="connsiteY44" fmla="*/ 1600200 h 4057650"/>
              <a:gd name="connsiteX45" fmla="*/ 273050 w 10116660"/>
              <a:gd name="connsiteY45" fmla="*/ 1524000 h 4057650"/>
              <a:gd name="connsiteX46" fmla="*/ 254000 w 10116660"/>
              <a:gd name="connsiteY46" fmla="*/ 1428750 h 4057650"/>
              <a:gd name="connsiteX47" fmla="*/ 501650 w 10116660"/>
              <a:gd name="connsiteY47" fmla="*/ 1238250 h 4057650"/>
              <a:gd name="connsiteX48" fmla="*/ 463550 w 10116660"/>
              <a:gd name="connsiteY48" fmla="*/ 971550 h 4057650"/>
              <a:gd name="connsiteX49" fmla="*/ 425450 w 10116660"/>
              <a:gd name="connsiteY49" fmla="*/ 819150 h 4057650"/>
              <a:gd name="connsiteX50" fmla="*/ 406400 w 10116660"/>
              <a:gd name="connsiteY50" fmla="*/ 723900 h 4057650"/>
              <a:gd name="connsiteX51" fmla="*/ 406400 w 10116660"/>
              <a:gd name="connsiteY51" fmla="*/ 266700 h 4057650"/>
              <a:gd name="connsiteX52" fmla="*/ 444500 w 10116660"/>
              <a:gd name="connsiteY52" fmla="*/ 209550 h 4057650"/>
              <a:gd name="connsiteX53" fmla="*/ 520700 w 10116660"/>
              <a:gd name="connsiteY53" fmla="*/ 228600 h 4057650"/>
              <a:gd name="connsiteX54" fmla="*/ 539750 w 10116660"/>
              <a:gd name="connsiteY54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418935 w 9919645"/>
              <a:gd name="connsiteY44" fmla="*/ 1600200 h 4057650"/>
              <a:gd name="connsiteX45" fmla="*/ 152235 w 9919645"/>
              <a:gd name="connsiteY45" fmla="*/ 1638300 h 4057650"/>
              <a:gd name="connsiteX46" fmla="*/ 76035 w 9919645"/>
              <a:gd name="connsiteY46" fmla="*/ 1524000 h 4057650"/>
              <a:gd name="connsiteX47" fmla="*/ 56985 w 9919645"/>
              <a:gd name="connsiteY47" fmla="*/ 1428750 h 4057650"/>
              <a:gd name="connsiteX48" fmla="*/ 304635 w 9919645"/>
              <a:gd name="connsiteY48" fmla="*/ 1238250 h 4057650"/>
              <a:gd name="connsiteX49" fmla="*/ 266535 w 9919645"/>
              <a:gd name="connsiteY49" fmla="*/ 971550 h 4057650"/>
              <a:gd name="connsiteX50" fmla="*/ 228435 w 9919645"/>
              <a:gd name="connsiteY50" fmla="*/ 819150 h 4057650"/>
              <a:gd name="connsiteX51" fmla="*/ 209385 w 9919645"/>
              <a:gd name="connsiteY51" fmla="*/ 723900 h 4057650"/>
              <a:gd name="connsiteX52" fmla="*/ 209385 w 9919645"/>
              <a:gd name="connsiteY52" fmla="*/ 266700 h 4057650"/>
              <a:gd name="connsiteX53" fmla="*/ 247485 w 9919645"/>
              <a:gd name="connsiteY53" fmla="*/ 209550 h 4057650"/>
              <a:gd name="connsiteX54" fmla="*/ 323685 w 9919645"/>
              <a:gd name="connsiteY54" fmla="*/ 228600 h 4057650"/>
              <a:gd name="connsiteX55" fmla="*/ 342735 w 9919645"/>
              <a:gd name="connsiteY55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418935 w 9919645"/>
              <a:gd name="connsiteY44" fmla="*/ 1600200 h 4057650"/>
              <a:gd name="connsiteX45" fmla="*/ 114135 w 9919645"/>
              <a:gd name="connsiteY45" fmla="*/ 1638300 h 4057650"/>
              <a:gd name="connsiteX46" fmla="*/ 152235 w 9919645"/>
              <a:gd name="connsiteY46" fmla="*/ 1638300 h 4057650"/>
              <a:gd name="connsiteX47" fmla="*/ 76035 w 9919645"/>
              <a:gd name="connsiteY47" fmla="*/ 1524000 h 4057650"/>
              <a:gd name="connsiteX48" fmla="*/ 56985 w 9919645"/>
              <a:gd name="connsiteY48" fmla="*/ 1428750 h 4057650"/>
              <a:gd name="connsiteX49" fmla="*/ 304635 w 9919645"/>
              <a:gd name="connsiteY49" fmla="*/ 1238250 h 4057650"/>
              <a:gd name="connsiteX50" fmla="*/ 266535 w 9919645"/>
              <a:gd name="connsiteY50" fmla="*/ 971550 h 4057650"/>
              <a:gd name="connsiteX51" fmla="*/ 228435 w 9919645"/>
              <a:gd name="connsiteY51" fmla="*/ 819150 h 4057650"/>
              <a:gd name="connsiteX52" fmla="*/ 209385 w 9919645"/>
              <a:gd name="connsiteY52" fmla="*/ 723900 h 4057650"/>
              <a:gd name="connsiteX53" fmla="*/ 209385 w 9919645"/>
              <a:gd name="connsiteY53" fmla="*/ 266700 h 4057650"/>
              <a:gd name="connsiteX54" fmla="*/ 247485 w 9919645"/>
              <a:gd name="connsiteY54" fmla="*/ 209550 h 4057650"/>
              <a:gd name="connsiteX55" fmla="*/ 323685 w 9919645"/>
              <a:gd name="connsiteY55" fmla="*/ 228600 h 4057650"/>
              <a:gd name="connsiteX56" fmla="*/ 342735 w 9919645"/>
              <a:gd name="connsiteY56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37935 w 9919645"/>
              <a:gd name="connsiteY44" fmla="*/ 1600200 h 4057650"/>
              <a:gd name="connsiteX45" fmla="*/ 114135 w 9919645"/>
              <a:gd name="connsiteY45" fmla="*/ 1638300 h 4057650"/>
              <a:gd name="connsiteX46" fmla="*/ 152235 w 9919645"/>
              <a:gd name="connsiteY46" fmla="*/ 1638300 h 4057650"/>
              <a:gd name="connsiteX47" fmla="*/ 76035 w 9919645"/>
              <a:gd name="connsiteY47" fmla="*/ 1524000 h 4057650"/>
              <a:gd name="connsiteX48" fmla="*/ 56985 w 9919645"/>
              <a:gd name="connsiteY48" fmla="*/ 1428750 h 4057650"/>
              <a:gd name="connsiteX49" fmla="*/ 304635 w 9919645"/>
              <a:gd name="connsiteY49" fmla="*/ 1238250 h 4057650"/>
              <a:gd name="connsiteX50" fmla="*/ 266535 w 9919645"/>
              <a:gd name="connsiteY50" fmla="*/ 971550 h 4057650"/>
              <a:gd name="connsiteX51" fmla="*/ 228435 w 9919645"/>
              <a:gd name="connsiteY51" fmla="*/ 819150 h 4057650"/>
              <a:gd name="connsiteX52" fmla="*/ 209385 w 9919645"/>
              <a:gd name="connsiteY52" fmla="*/ 723900 h 4057650"/>
              <a:gd name="connsiteX53" fmla="*/ 209385 w 9919645"/>
              <a:gd name="connsiteY53" fmla="*/ 266700 h 4057650"/>
              <a:gd name="connsiteX54" fmla="*/ 247485 w 9919645"/>
              <a:gd name="connsiteY54" fmla="*/ 209550 h 4057650"/>
              <a:gd name="connsiteX55" fmla="*/ 323685 w 9919645"/>
              <a:gd name="connsiteY55" fmla="*/ 228600 h 4057650"/>
              <a:gd name="connsiteX56" fmla="*/ 342735 w 9919645"/>
              <a:gd name="connsiteY56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437985 w 9919645"/>
              <a:gd name="connsiteY43" fmla="*/ 1657350 h 4057650"/>
              <a:gd name="connsiteX44" fmla="*/ 190335 w 9919645"/>
              <a:gd name="connsiteY44" fmla="*/ 1657350 h 4057650"/>
              <a:gd name="connsiteX45" fmla="*/ 37935 w 9919645"/>
              <a:gd name="connsiteY45" fmla="*/ 1600200 h 4057650"/>
              <a:gd name="connsiteX46" fmla="*/ 114135 w 9919645"/>
              <a:gd name="connsiteY46" fmla="*/ 1638300 h 4057650"/>
              <a:gd name="connsiteX47" fmla="*/ 152235 w 9919645"/>
              <a:gd name="connsiteY47" fmla="*/ 1638300 h 4057650"/>
              <a:gd name="connsiteX48" fmla="*/ 76035 w 9919645"/>
              <a:gd name="connsiteY48" fmla="*/ 1524000 h 4057650"/>
              <a:gd name="connsiteX49" fmla="*/ 56985 w 9919645"/>
              <a:gd name="connsiteY49" fmla="*/ 1428750 h 4057650"/>
              <a:gd name="connsiteX50" fmla="*/ 304635 w 9919645"/>
              <a:gd name="connsiteY50" fmla="*/ 1238250 h 4057650"/>
              <a:gd name="connsiteX51" fmla="*/ 266535 w 9919645"/>
              <a:gd name="connsiteY51" fmla="*/ 971550 h 4057650"/>
              <a:gd name="connsiteX52" fmla="*/ 228435 w 9919645"/>
              <a:gd name="connsiteY52" fmla="*/ 819150 h 4057650"/>
              <a:gd name="connsiteX53" fmla="*/ 209385 w 9919645"/>
              <a:gd name="connsiteY53" fmla="*/ 723900 h 4057650"/>
              <a:gd name="connsiteX54" fmla="*/ 209385 w 9919645"/>
              <a:gd name="connsiteY54" fmla="*/ 266700 h 4057650"/>
              <a:gd name="connsiteX55" fmla="*/ 247485 w 9919645"/>
              <a:gd name="connsiteY55" fmla="*/ 209550 h 4057650"/>
              <a:gd name="connsiteX56" fmla="*/ 323685 w 9919645"/>
              <a:gd name="connsiteY56" fmla="*/ 228600 h 4057650"/>
              <a:gd name="connsiteX57" fmla="*/ 342735 w 9919645"/>
              <a:gd name="connsiteY57" fmla="*/ 285750 h 4057650"/>
              <a:gd name="connsiteX0" fmla="*/ 342735 w 9919645"/>
              <a:gd name="connsiteY0" fmla="*/ 285750 h 4057650"/>
              <a:gd name="connsiteX1" fmla="*/ 628485 w 9919645"/>
              <a:gd name="connsiteY1" fmla="*/ 266700 h 4057650"/>
              <a:gd name="connsiteX2" fmla="*/ 742785 w 9919645"/>
              <a:gd name="connsiteY2" fmla="*/ 247650 h 4057650"/>
              <a:gd name="connsiteX3" fmla="*/ 818985 w 9919645"/>
              <a:gd name="connsiteY3" fmla="*/ 228600 h 4057650"/>
              <a:gd name="connsiteX4" fmla="*/ 1219035 w 9919645"/>
              <a:gd name="connsiteY4" fmla="*/ 209550 h 4057650"/>
              <a:gd name="connsiteX5" fmla="*/ 1428585 w 9919645"/>
              <a:gd name="connsiteY5" fmla="*/ 171450 h 4057650"/>
              <a:gd name="connsiteX6" fmla="*/ 2228685 w 9919645"/>
              <a:gd name="connsiteY6" fmla="*/ 114300 h 4057650"/>
              <a:gd name="connsiteX7" fmla="*/ 2990685 w 9919645"/>
              <a:gd name="connsiteY7" fmla="*/ 76200 h 4057650"/>
              <a:gd name="connsiteX8" fmla="*/ 3219285 w 9919645"/>
              <a:gd name="connsiteY8" fmla="*/ 38100 h 4057650"/>
              <a:gd name="connsiteX9" fmla="*/ 3409785 w 9919645"/>
              <a:gd name="connsiteY9" fmla="*/ 0 h 4057650"/>
              <a:gd name="connsiteX10" fmla="*/ 8305635 w 9919645"/>
              <a:gd name="connsiteY10" fmla="*/ 19050 h 4057650"/>
              <a:gd name="connsiteX11" fmla="*/ 8381835 w 9919645"/>
              <a:gd name="connsiteY11" fmla="*/ 38100 h 4057650"/>
              <a:gd name="connsiteX12" fmla="*/ 8496135 w 9919645"/>
              <a:gd name="connsiteY12" fmla="*/ 57150 h 4057650"/>
              <a:gd name="connsiteX13" fmla="*/ 8667585 w 9919645"/>
              <a:gd name="connsiteY13" fmla="*/ 95250 h 4057650"/>
              <a:gd name="connsiteX14" fmla="*/ 8839035 w 9919645"/>
              <a:gd name="connsiteY14" fmla="*/ 114300 h 4057650"/>
              <a:gd name="connsiteX15" fmla="*/ 9105735 w 9919645"/>
              <a:gd name="connsiteY15" fmla="*/ 152400 h 4057650"/>
              <a:gd name="connsiteX16" fmla="*/ 9524835 w 9919645"/>
              <a:gd name="connsiteY16" fmla="*/ 171450 h 4057650"/>
              <a:gd name="connsiteX17" fmla="*/ 9677235 w 9919645"/>
              <a:gd name="connsiteY17" fmla="*/ 190500 h 4057650"/>
              <a:gd name="connsiteX18" fmla="*/ 9696285 w 9919645"/>
              <a:gd name="connsiteY18" fmla="*/ 323850 h 4057650"/>
              <a:gd name="connsiteX19" fmla="*/ 9715335 w 9919645"/>
              <a:gd name="connsiteY19" fmla="*/ 381000 h 4057650"/>
              <a:gd name="connsiteX20" fmla="*/ 9734385 w 9919645"/>
              <a:gd name="connsiteY20" fmla="*/ 3238500 h 4057650"/>
              <a:gd name="connsiteX21" fmla="*/ 9658185 w 9919645"/>
              <a:gd name="connsiteY21" fmla="*/ 4019550 h 4057650"/>
              <a:gd name="connsiteX22" fmla="*/ 9581985 w 9919645"/>
              <a:gd name="connsiteY22" fmla="*/ 4038600 h 4057650"/>
              <a:gd name="connsiteX23" fmla="*/ 9524835 w 9919645"/>
              <a:gd name="connsiteY23" fmla="*/ 4057650 h 4057650"/>
              <a:gd name="connsiteX24" fmla="*/ 6953085 w 9919645"/>
              <a:gd name="connsiteY24" fmla="*/ 4038600 h 4057650"/>
              <a:gd name="connsiteX25" fmla="*/ 6819735 w 9919645"/>
              <a:gd name="connsiteY25" fmla="*/ 4019550 h 4057650"/>
              <a:gd name="connsiteX26" fmla="*/ 6553035 w 9919645"/>
              <a:gd name="connsiteY26" fmla="*/ 4000500 h 4057650"/>
              <a:gd name="connsiteX27" fmla="*/ 5638635 w 9919645"/>
              <a:gd name="connsiteY27" fmla="*/ 3962400 h 4057650"/>
              <a:gd name="connsiteX28" fmla="*/ 3524085 w 9919645"/>
              <a:gd name="connsiteY28" fmla="*/ 3943350 h 4057650"/>
              <a:gd name="connsiteX29" fmla="*/ 152235 w 9919645"/>
              <a:gd name="connsiteY29" fmla="*/ 3924300 h 4057650"/>
              <a:gd name="connsiteX30" fmla="*/ 114135 w 9919645"/>
              <a:gd name="connsiteY30" fmla="*/ 3867150 h 4057650"/>
              <a:gd name="connsiteX31" fmla="*/ 114135 w 9919645"/>
              <a:gd name="connsiteY31" fmla="*/ 3600450 h 4057650"/>
              <a:gd name="connsiteX32" fmla="*/ 171285 w 9919645"/>
              <a:gd name="connsiteY32" fmla="*/ 3505200 h 4057650"/>
              <a:gd name="connsiteX33" fmla="*/ 228435 w 9919645"/>
              <a:gd name="connsiteY33" fmla="*/ 3333750 h 4057650"/>
              <a:gd name="connsiteX34" fmla="*/ 247485 w 9919645"/>
              <a:gd name="connsiteY34" fmla="*/ 3257550 h 4057650"/>
              <a:gd name="connsiteX35" fmla="*/ 285585 w 9919645"/>
              <a:gd name="connsiteY35" fmla="*/ 3200400 h 4057650"/>
              <a:gd name="connsiteX36" fmla="*/ 342735 w 9919645"/>
              <a:gd name="connsiteY36" fmla="*/ 3067050 h 4057650"/>
              <a:gd name="connsiteX37" fmla="*/ 380835 w 9919645"/>
              <a:gd name="connsiteY37" fmla="*/ 2895600 h 4057650"/>
              <a:gd name="connsiteX38" fmla="*/ 418935 w 9919645"/>
              <a:gd name="connsiteY38" fmla="*/ 2781300 h 4057650"/>
              <a:gd name="connsiteX39" fmla="*/ 457035 w 9919645"/>
              <a:gd name="connsiteY39" fmla="*/ 2609850 h 4057650"/>
              <a:gd name="connsiteX40" fmla="*/ 476085 w 9919645"/>
              <a:gd name="connsiteY40" fmla="*/ 2514600 h 4057650"/>
              <a:gd name="connsiteX41" fmla="*/ 514185 w 9919645"/>
              <a:gd name="connsiteY41" fmla="*/ 2457450 h 4057650"/>
              <a:gd name="connsiteX42" fmla="*/ 133185 w 9919645"/>
              <a:gd name="connsiteY42" fmla="*/ 1828800 h 4057650"/>
              <a:gd name="connsiteX43" fmla="*/ 209385 w 9919645"/>
              <a:gd name="connsiteY43" fmla="*/ 1657350 h 4057650"/>
              <a:gd name="connsiteX44" fmla="*/ 190335 w 9919645"/>
              <a:gd name="connsiteY44" fmla="*/ 1657350 h 4057650"/>
              <a:gd name="connsiteX45" fmla="*/ 37935 w 9919645"/>
              <a:gd name="connsiteY45" fmla="*/ 1600200 h 4057650"/>
              <a:gd name="connsiteX46" fmla="*/ 114135 w 9919645"/>
              <a:gd name="connsiteY46" fmla="*/ 1638300 h 4057650"/>
              <a:gd name="connsiteX47" fmla="*/ 152235 w 9919645"/>
              <a:gd name="connsiteY47" fmla="*/ 1638300 h 4057650"/>
              <a:gd name="connsiteX48" fmla="*/ 76035 w 9919645"/>
              <a:gd name="connsiteY48" fmla="*/ 1524000 h 4057650"/>
              <a:gd name="connsiteX49" fmla="*/ 56985 w 9919645"/>
              <a:gd name="connsiteY49" fmla="*/ 1428750 h 4057650"/>
              <a:gd name="connsiteX50" fmla="*/ 304635 w 9919645"/>
              <a:gd name="connsiteY50" fmla="*/ 1238250 h 4057650"/>
              <a:gd name="connsiteX51" fmla="*/ 266535 w 9919645"/>
              <a:gd name="connsiteY51" fmla="*/ 971550 h 4057650"/>
              <a:gd name="connsiteX52" fmla="*/ 228435 w 9919645"/>
              <a:gd name="connsiteY52" fmla="*/ 819150 h 4057650"/>
              <a:gd name="connsiteX53" fmla="*/ 209385 w 9919645"/>
              <a:gd name="connsiteY53" fmla="*/ 723900 h 4057650"/>
              <a:gd name="connsiteX54" fmla="*/ 209385 w 9919645"/>
              <a:gd name="connsiteY54" fmla="*/ 266700 h 4057650"/>
              <a:gd name="connsiteX55" fmla="*/ 247485 w 9919645"/>
              <a:gd name="connsiteY55" fmla="*/ 209550 h 4057650"/>
              <a:gd name="connsiteX56" fmla="*/ 323685 w 9919645"/>
              <a:gd name="connsiteY56" fmla="*/ 228600 h 4057650"/>
              <a:gd name="connsiteX57" fmla="*/ 342735 w 9919645"/>
              <a:gd name="connsiteY57" fmla="*/ 285750 h 4057650"/>
              <a:gd name="connsiteX0" fmla="*/ 415361 w 9992271"/>
              <a:gd name="connsiteY0" fmla="*/ 285750 h 4057650"/>
              <a:gd name="connsiteX1" fmla="*/ 701111 w 9992271"/>
              <a:gd name="connsiteY1" fmla="*/ 266700 h 4057650"/>
              <a:gd name="connsiteX2" fmla="*/ 815411 w 9992271"/>
              <a:gd name="connsiteY2" fmla="*/ 247650 h 4057650"/>
              <a:gd name="connsiteX3" fmla="*/ 891611 w 9992271"/>
              <a:gd name="connsiteY3" fmla="*/ 228600 h 4057650"/>
              <a:gd name="connsiteX4" fmla="*/ 1291661 w 9992271"/>
              <a:gd name="connsiteY4" fmla="*/ 209550 h 4057650"/>
              <a:gd name="connsiteX5" fmla="*/ 1501211 w 9992271"/>
              <a:gd name="connsiteY5" fmla="*/ 171450 h 4057650"/>
              <a:gd name="connsiteX6" fmla="*/ 2301311 w 9992271"/>
              <a:gd name="connsiteY6" fmla="*/ 114300 h 4057650"/>
              <a:gd name="connsiteX7" fmla="*/ 3063311 w 9992271"/>
              <a:gd name="connsiteY7" fmla="*/ 76200 h 4057650"/>
              <a:gd name="connsiteX8" fmla="*/ 3291911 w 9992271"/>
              <a:gd name="connsiteY8" fmla="*/ 38100 h 4057650"/>
              <a:gd name="connsiteX9" fmla="*/ 3482411 w 9992271"/>
              <a:gd name="connsiteY9" fmla="*/ 0 h 4057650"/>
              <a:gd name="connsiteX10" fmla="*/ 8378261 w 9992271"/>
              <a:gd name="connsiteY10" fmla="*/ 19050 h 4057650"/>
              <a:gd name="connsiteX11" fmla="*/ 8454461 w 9992271"/>
              <a:gd name="connsiteY11" fmla="*/ 38100 h 4057650"/>
              <a:gd name="connsiteX12" fmla="*/ 8568761 w 9992271"/>
              <a:gd name="connsiteY12" fmla="*/ 57150 h 4057650"/>
              <a:gd name="connsiteX13" fmla="*/ 8740211 w 9992271"/>
              <a:gd name="connsiteY13" fmla="*/ 95250 h 4057650"/>
              <a:gd name="connsiteX14" fmla="*/ 8911661 w 9992271"/>
              <a:gd name="connsiteY14" fmla="*/ 114300 h 4057650"/>
              <a:gd name="connsiteX15" fmla="*/ 9178361 w 9992271"/>
              <a:gd name="connsiteY15" fmla="*/ 152400 h 4057650"/>
              <a:gd name="connsiteX16" fmla="*/ 9597461 w 9992271"/>
              <a:gd name="connsiteY16" fmla="*/ 171450 h 4057650"/>
              <a:gd name="connsiteX17" fmla="*/ 9749861 w 9992271"/>
              <a:gd name="connsiteY17" fmla="*/ 190500 h 4057650"/>
              <a:gd name="connsiteX18" fmla="*/ 9768911 w 9992271"/>
              <a:gd name="connsiteY18" fmla="*/ 323850 h 4057650"/>
              <a:gd name="connsiteX19" fmla="*/ 9787961 w 9992271"/>
              <a:gd name="connsiteY19" fmla="*/ 381000 h 4057650"/>
              <a:gd name="connsiteX20" fmla="*/ 9807011 w 9992271"/>
              <a:gd name="connsiteY20" fmla="*/ 3238500 h 4057650"/>
              <a:gd name="connsiteX21" fmla="*/ 9730811 w 9992271"/>
              <a:gd name="connsiteY21" fmla="*/ 4019550 h 4057650"/>
              <a:gd name="connsiteX22" fmla="*/ 9654611 w 9992271"/>
              <a:gd name="connsiteY22" fmla="*/ 4038600 h 4057650"/>
              <a:gd name="connsiteX23" fmla="*/ 9597461 w 9992271"/>
              <a:gd name="connsiteY23" fmla="*/ 4057650 h 4057650"/>
              <a:gd name="connsiteX24" fmla="*/ 7025711 w 9992271"/>
              <a:gd name="connsiteY24" fmla="*/ 4038600 h 4057650"/>
              <a:gd name="connsiteX25" fmla="*/ 6892361 w 9992271"/>
              <a:gd name="connsiteY25" fmla="*/ 4019550 h 4057650"/>
              <a:gd name="connsiteX26" fmla="*/ 6625661 w 9992271"/>
              <a:gd name="connsiteY26" fmla="*/ 4000500 h 4057650"/>
              <a:gd name="connsiteX27" fmla="*/ 5711261 w 9992271"/>
              <a:gd name="connsiteY27" fmla="*/ 3962400 h 4057650"/>
              <a:gd name="connsiteX28" fmla="*/ 3596711 w 9992271"/>
              <a:gd name="connsiteY28" fmla="*/ 3943350 h 4057650"/>
              <a:gd name="connsiteX29" fmla="*/ 224861 w 9992271"/>
              <a:gd name="connsiteY29" fmla="*/ 3924300 h 4057650"/>
              <a:gd name="connsiteX30" fmla="*/ 186761 w 9992271"/>
              <a:gd name="connsiteY30" fmla="*/ 3867150 h 4057650"/>
              <a:gd name="connsiteX31" fmla="*/ 186761 w 9992271"/>
              <a:gd name="connsiteY31" fmla="*/ 3600450 h 4057650"/>
              <a:gd name="connsiteX32" fmla="*/ 243911 w 9992271"/>
              <a:gd name="connsiteY32" fmla="*/ 3505200 h 4057650"/>
              <a:gd name="connsiteX33" fmla="*/ 301061 w 9992271"/>
              <a:gd name="connsiteY33" fmla="*/ 3333750 h 4057650"/>
              <a:gd name="connsiteX34" fmla="*/ 320111 w 9992271"/>
              <a:gd name="connsiteY34" fmla="*/ 3257550 h 4057650"/>
              <a:gd name="connsiteX35" fmla="*/ 358211 w 9992271"/>
              <a:gd name="connsiteY35" fmla="*/ 3200400 h 4057650"/>
              <a:gd name="connsiteX36" fmla="*/ 415361 w 9992271"/>
              <a:gd name="connsiteY36" fmla="*/ 3067050 h 4057650"/>
              <a:gd name="connsiteX37" fmla="*/ 453461 w 9992271"/>
              <a:gd name="connsiteY37" fmla="*/ 2895600 h 4057650"/>
              <a:gd name="connsiteX38" fmla="*/ 491561 w 9992271"/>
              <a:gd name="connsiteY38" fmla="*/ 2781300 h 4057650"/>
              <a:gd name="connsiteX39" fmla="*/ 529661 w 9992271"/>
              <a:gd name="connsiteY39" fmla="*/ 2609850 h 4057650"/>
              <a:gd name="connsiteX40" fmla="*/ 548711 w 9992271"/>
              <a:gd name="connsiteY40" fmla="*/ 2514600 h 4057650"/>
              <a:gd name="connsiteX41" fmla="*/ 586811 w 9992271"/>
              <a:gd name="connsiteY41" fmla="*/ 2457450 h 4057650"/>
              <a:gd name="connsiteX42" fmla="*/ 205811 w 9992271"/>
              <a:gd name="connsiteY42" fmla="*/ 1828800 h 4057650"/>
              <a:gd name="connsiteX43" fmla="*/ 282011 w 9992271"/>
              <a:gd name="connsiteY43" fmla="*/ 1657350 h 4057650"/>
              <a:gd name="connsiteX44" fmla="*/ 262961 w 9992271"/>
              <a:gd name="connsiteY44" fmla="*/ 1657350 h 4057650"/>
              <a:gd name="connsiteX45" fmla="*/ 110561 w 9992271"/>
              <a:gd name="connsiteY45" fmla="*/ 1600200 h 4057650"/>
              <a:gd name="connsiteX46" fmla="*/ 186761 w 9992271"/>
              <a:gd name="connsiteY46" fmla="*/ 1638300 h 4057650"/>
              <a:gd name="connsiteX47" fmla="*/ 224861 w 9992271"/>
              <a:gd name="connsiteY47" fmla="*/ 1638300 h 4057650"/>
              <a:gd name="connsiteX48" fmla="*/ 148661 w 9992271"/>
              <a:gd name="connsiteY48" fmla="*/ 1524000 h 4057650"/>
              <a:gd name="connsiteX49" fmla="*/ 129611 w 9992271"/>
              <a:gd name="connsiteY49" fmla="*/ 1428750 h 4057650"/>
              <a:gd name="connsiteX50" fmla="*/ 377261 w 9992271"/>
              <a:gd name="connsiteY50" fmla="*/ 1238250 h 4057650"/>
              <a:gd name="connsiteX51" fmla="*/ 339161 w 9992271"/>
              <a:gd name="connsiteY51" fmla="*/ 971550 h 4057650"/>
              <a:gd name="connsiteX52" fmla="*/ 301061 w 9992271"/>
              <a:gd name="connsiteY52" fmla="*/ 819150 h 4057650"/>
              <a:gd name="connsiteX53" fmla="*/ 282011 w 9992271"/>
              <a:gd name="connsiteY53" fmla="*/ 723900 h 4057650"/>
              <a:gd name="connsiteX54" fmla="*/ 282011 w 9992271"/>
              <a:gd name="connsiteY54" fmla="*/ 266700 h 4057650"/>
              <a:gd name="connsiteX55" fmla="*/ 320111 w 9992271"/>
              <a:gd name="connsiteY55" fmla="*/ 209550 h 4057650"/>
              <a:gd name="connsiteX56" fmla="*/ 396311 w 9992271"/>
              <a:gd name="connsiteY56" fmla="*/ 228600 h 4057650"/>
              <a:gd name="connsiteX57" fmla="*/ 415361 w 9992271"/>
              <a:gd name="connsiteY57" fmla="*/ 285750 h 4057650"/>
              <a:gd name="connsiteX0" fmla="*/ 415361 w 9992271"/>
              <a:gd name="connsiteY0" fmla="*/ 285750 h 4057650"/>
              <a:gd name="connsiteX1" fmla="*/ 701111 w 9992271"/>
              <a:gd name="connsiteY1" fmla="*/ 266700 h 4057650"/>
              <a:gd name="connsiteX2" fmla="*/ 815411 w 9992271"/>
              <a:gd name="connsiteY2" fmla="*/ 247650 h 4057650"/>
              <a:gd name="connsiteX3" fmla="*/ 891611 w 9992271"/>
              <a:gd name="connsiteY3" fmla="*/ 228600 h 4057650"/>
              <a:gd name="connsiteX4" fmla="*/ 1291661 w 9992271"/>
              <a:gd name="connsiteY4" fmla="*/ 209550 h 4057650"/>
              <a:gd name="connsiteX5" fmla="*/ 1501211 w 9992271"/>
              <a:gd name="connsiteY5" fmla="*/ 171450 h 4057650"/>
              <a:gd name="connsiteX6" fmla="*/ 2301311 w 9992271"/>
              <a:gd name="connsiteY6" fmla="*/ 114300 h 4057650"/>
              <a:gd name="connsiteX7" fmla="*/ 3063311 w 9992271"/>
              <a:gd name="connsiteY7" fmla="*/ 76200 h 4057650"/>
              <a:gd name="connsiteX8" fmla="*/ 3291911 w 9992271"/>
              <a:gd name="connsiteY8" fmla="*/ 38100 h 4057650"/>
              <a:gd name="connsiteX9" fmla="*/ 3482411 w 9992271"/>
              <a:gd name="connsiteY9" fmla="*/ 0 h 4057650"/>
              <a:gd name="connsiteX10" fmla="*/ 8378261 w 9992271"/>
              <a:gd name="connsiteY10" fmla="*/ 19050 h 4057650"/>
              <a:gd name="connsiteX11" fmla="*/ 8454461 w 9992271"/>
              <a:gd name="connsiteY11" fmla="*/ 38100 h 4057650"/>
              <a:gd name="connsiteX12" fmla="*/ 8568761 w 9992271"/>
              <a:gd name="connsiteY12" fmla="*/ 57150 h 4057650"/>
              <a:gd name="connsiteX13" fmla="*/ 8740211 w 9992271"/>
              <a:gd name="connsiteY13" fmla="*/ 95250 h 4057650"/>
              <a:gd name="connsiteX14" fmla="*/ 8911661 w 9992271"/>
              <a:gd name="connsiteY14" fmla="*/ 114300 h 4057650"/>
              <a:gd name="connsiteX15" fmla="*/ 9178361 w 9992271"/>
              <a:gd name="connsiteY15" fmla="*/ 152400 h 4057650"/>
              <a:gd name="connsiteX16" fmla="*/ 9597461 w 9992271"/>
              <a:gd name="connsiteY16" fmla="*/ 171450 h 4057650"/>
              <a:gd name="connsiteX17" fmla="*/ 9749861 w 9992271"/>
              <a:gd name="connsiteY17" fmla="*/ 190500 h 4057650"/>
              <a:gd name="connsiteX18" fmla="*/ 9768911 w 9992271"/>
              <a:gd name="connsiteY18" fmla="*/ 323850 h 4057650"/>
              <a:gd name="connsiteX19" fmla="*/ 9787961 w 9992271"/>
              <a:gd name="connsiteY19" fmla="*/ 381000 h 4057650"/>
              <a:gd name="connsiteX20" fmla="*/ 9807011 w 9992271"/>
              <a:gd name="connsiteY20" fmla="*/ 3238500 h 4057650"/>
              <a:gd name="connsiteX21" fmla="*/ 9730811 w 9992271"/>
              <a:gd name="connsiteY21" fmla="*/ 4019550 h 4057650"/>
              <a:gd name="connsiteX22" fmla="*/ 9654611 w 9992271"/>
              <a:gd name="connsiteY22" fmla="*/ 4038600 h 4057650"/>
              <a:gd name="connsiteX23" fmla="*/ 9597461 w 9992271"/>
              <a:gd name="connsiteY23" fmla="*/ 4057650 h 4057650"/>
              <a:gd name="connsiteX24" fmla="*/ 7025711 w 9992271"/>
              <a:gd name="connsiteY24" fmla="*/ 4038600 h 4057650"/>
              <a:gd name="connsiteX25" fmla="*/ 6892361 w 9992271"/>
              <a:gd name="connsiteY25" fmla="*/ 4019550 h 4057650"/>
              <a:gd name="connsiteX26" fmla="*/ 6625661 w 9992271"/>
              <a:gd name="connsiteY26" fmla="*/ 4000500 h 4057650"/>
              <a:gd name="connsiteX27" fmla="*/ 5711261 w 9992271"/>
              <a:gd name="connsiteY27" fmla="*/ 3962400 h 4057650"/>
              <a:gd name="connsiteX28" fmla="*/ 3596711 w 9992271"/>
              <a:gd name="connsiteY28" fmla="*/ 3943350 h 4057650"/>
              <a:gd name="connsiteX29" fmla="*/ 224861 w 9992271"/>
              <a:gd name="connsiteY29" fmla="*/ 3924300 h 4057650"/>
              <a:gd name="connsiteX30" fmla="*/ 186761 w 9992271"/>
              <a:gd name="connsiteY30" fmla="*/ 3867150 h 4057650"/>
              <a:gd name="connsiteX31" fmla="*/ 186761 w 9992271"/>
              <a:gd name="connsiteY31" fmla="*/ 3600450 h 4057650"/>
              <a:gd name="connsiteX32" fmla="*/ 243911 w 9992271"/>
              <a:gd name="connsiteY32" fmla="*/ 3505200 h 4057650"/>
              <a:gd name="connsiteX33" fmla="*/ 301061 w 9992271"/>
              <a:gd name="connsiteY33" fmla="*/ 3333750 h 4057650"/>
              <a:gd name="connsiteX34" fmla="*/ 320111 w 9992271"/>
              <a:gd name="connsiteY34" fmla="*/ 3257550 h 4057650"/>
              <a:gd name="connsiteX35" fmla="*/ 358211 w 9992271"/>
              <a:gd name="connsiteY35" fmla="*/ 3200400 h 4057650"/>
              <a:gd name="connsiteX36" fmla="*/ 415361 w 9992271"/>
              <a:gd name="connsiteY36" fmla="*/ 3067050 h 4057650"/>
              <a:gd name="connsiteX37" fmla="*/ 453461 w 9992271"/>
              <a:gd name="connsiteY37" fmla="*/ 2895600 h 4057650"/>
              <a:gd name="connsiteX38" fmla="*/ 491561 w 9992271"/>
              <a:gd name="connsiteY38" fmla="*/ 2781300 h 4057650"/>
              <a:gd name="connsiteX39" fmla="*/ 529661 w 9992271"/>
              <a:gd name="connsiteY39" fmla="*/ 2609850 h 4057650"/>
              <a:gd name="connsiteX40" fmla="*/ 548711 w 9992271"/>
              <a:gd name="connsiteY40" fmla="*/ 2514600 h 4057650"/>
              <a:gd name="connsiteX41" fmla="*/ 586811 w 9992271"/>
              <a:gd name="connsiteY41" fmla="*/ 2457450 h 4057650"/>
              <a:gd name="connsiteX42" fmla="*/ 205811 w 9992271"/>
              <a:gd name="connsiteY42" fmla="*/ 1828800 h 4057650"/>
              <a:gd name="connsiteX43" fmla="*/ 282011 w 9992271"/>
              <a:gd name="connsiteY43" fmla="*/ 1657350 h 4057650"/>
              <a:gd name="connsiteX44" fmla="*/ 262961 w 9992271"/>
              <a:gd name="connsiteY44" fmla="*/ 1657350 h 4057650"/>
              <a:gd name="connsiteX45" fmla="*/ 110561 w 9992271"/>
              <a:gd name="connsiteY45" fmla="*/ 1600200 h 4057650"/>
              <a:gd name="connsiteX46" fmla="*/ 186761 w 9992271"/>
              <a:gd name="connsiteY46" fmla="*/ 1638300 h 4057650"/>
              <a:gd name="connsiteX47" fmla="*/ 224861 w 9992271"/>
              <a:gd name="connsiteY47" fmla="*/ 1638300 h 4057650"/>
              <a:gd name="connsiteX48" fmla="*/ 148661 w 9992271"/>
              <a:gd name="connsiteY48" fmla="*/ 1524000 h 4057650"/>
              <a:gd name="connsiteX49" fmla="*/ 129611 w 9992271"/>
              <a:gd name="connsiteY49" fmla="*/ 1428750 h 4057650"/>
              <a:gd name="connsiteX50" fmla="*/ 377261 w 9992271"/>
              <a:gd name="connsiteY50" fmla="*/ 1238250 h 4057650"/>
              <a:gd name="connsiteX51" fmla="*/ 339161 w 9992271"/>
              <a:gd name="connsiteY51" fmla="*/ 971550 h 4057650"/>
              <a:gd name="connsiteX52" fmla="*/ 301061 w 9992271"/>
              <a:gd name="connsiteY52" fmla="*/ 819150 h 4057650"/>
              <a:gd name="connsiteX53" fmla="*/ 282011 w 9992271"/>
              <a:gd name="connsiteY53" fmla="*/ 723900 h 4057650"/>
              <a:gd name="connsiteX54" fmla="*/ 282011 w 9992271"/>
              <a:gd name="connsiteY54" fmla="*/ 266700 h 4057650"/>
              <a:gd name="connsiteX55" fmla="*/ 320111 w 9992271"/>
              <a:gd name="connsiteY55" fmla="*/ 209550 h 4057650"/>
              <a:gd name="connsiteX56" fmla="*/ 396311 w 9992271"/>
              <a:gd name="connsiteY56" fmla="*/ 228600 h 4057650"/>
              <a:gd name="connsiteX57" fmla="*/ 415361 w 9992271"/>
              <a:gd name="connsiteY57" fmla="*/ 285750 h 405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92271" h="4057650">
                <a:moveTo>
                  <a:pt x="415361" y="285750"/>
                </a:moveTo>
                <a:cubicBezTo>
                  <a:pt x="466161" y="292100"/>
                  <a:pt x="606080" y="275751"/>
                  <a:pt x="701111" y="266700"/>
                </a:cubicBezTo>
                <a:cubicBezTo>
                  <a:pt x="739563" y="263038"/>
                  <a:pt x="777536" y="255225"/>
                  <a:pt x="815411" y="247650"/>
                </a:cubicBezTo>
                <a:cubicBezTo>
                  <a:pt x="841084" y="242515"/>
                  <a:pt x="865513" y="230688"/>
                  <a:pt x="891611" y="228600"/>
                </a:cubicBezTo>
                <a:cubicBezTo>
                  <a:pt x="1024687" y="217954"/>
                  <a:pt x="1158311" y="215900"/>
                  <a:pt x="1291661" y="209550"/>
                </a:cubicBezTo>
                <a:cubicBezTo>
                  <a:pt x="1346205" y="198641"/>
                  <a:pt x="1448715" y="177075"/>
                  <a:pt x="1501211" y="171450"/>
                </a:cubicBezTo>
                <a:cubicBezTo>
                  <a:pt x="1968571" y="121376"/>
                  <a:pt x="1851257" y="140774"/>
                  <a:pt x="2301311" y="114300"/>
                </a:cubicBezTo>
                <a:cubicBezTo>
                  <a:pt x="2999934" y="73205"/>
                  <a:pt x="1983764" y="117721"/>
                  <a:pt x="3063311" y="76200"/>
                </a:cubicBezTo>
                <a:cubicBezTo>
                  <a:pt x="3234790" y="33330"/>
                  <a:pt x="3024342" y="82695"/>
                  <a:pt x="3291911" y="38100"/>
                </a:cubicBezTo>
                <a:cubicBezTo>
                  <a:pt x="3355787" y="27454"/>
                  <a:pt x="3418911" y="12700"/>
                  <a:pt x="3482411" y="0"/>
                </a:cubicBezTo>
                <a:lnTo>
                  <a:pt x="8378261" y="19050"/>
                </a:lnTo>
                <a:cubicBezTo>
                  <a:pt x="8404442" y="19251"/>
                  <a:pt x="8428788" y="32965"/>
                  <a:pt x="8454461" y="38100"/>
                </a:cubicBezTo>
                <a:cubicBezTo>
                  <a:pt x="8492336" y="45675"/>
                  <a:pt x="8531055" y="48771"/>
                  <a:pt x="8568761" y="57150"/>
                </a:cubicBezTo>
                <a:cubicBezTo>
                  <a:pt x="8753652" y="98237"/>
                  <a:pt x="8430875" y="54005"/>
                  <a:pt x="8740211" y="95250"/>
                </a:cubicBezTo>
                <a:cubicBezTo>
                  <a:pt x="8797208" y="102850"/>
                  <a:pt x="8854737" y="106168"/>
                  <a:pt x="8911661" y="114300"/>
                </a:cubicBezTo>
                <a:cubicBezTo>
                  <a:pt x="9105702" y="142020"/>
                  <a:pt x="8899421" y="134404"/>
                  <a:pt x="9178361" y="152400"/>
                </a:cubicBezTo>
                <a:cubicBezTo>
                  <a:pt x="9317915" y="161403"/>
                  <a:pt x="9457761" y="165100"/>
                  <a:pt x="9597461" y="171450"/>
                </a:cubicBezTo>
                <a:lnTo>
                  <a:pt x="9749861" y="190500"/>
                </a:lnTo>
                <a:cubicBezTo>
                  <a:pt x="9783421" y="220331"/>
                  <a:pt x="9760105" y="279821"/>
                  <a:pt x="9768911" y="323850"/>
                </a:cubicBezTo>
                <a:cubicBezTo>
                  <a:pt x="9772849" y="343541"/>
                  <a:pt x="9781611" y="361950"/>
                  <a:pt x="9787961" y="381000"/>
                </a:cubicBezTo>
                <a:cubicBezTo>
                  <a:pt x="9794311" y="1333500"/>
                  <a:pt x="9807011" y="2285979"/>
                  <a:pt x="9807011" y="3238500"/>
                </a:cubicBezTo>
                <a:cubicBezTo>
                  <a:pt x="9807011" y="3317662"/>
                  <a:pt x="9992271" y="3907496"/>
                  <a:pt x="9730811" y="4019550"/>
                </a:cubicBezTo>
                <a:cubicBezTo>
                  <a:pt x="9706746" y="4029863"/>
                  <a:pt x="9679785" y="4031407"/>
                  <a:pt x="9654611" y="4038600"/>
                </a:cubicBezTo>
                <a:cubicBezTo>
                  <a:pt x="9635303" y="4044117"/>
                  <a:pt x="9616511" y="4051300"/>
                  <a:pt x="9597461" y="4057650"/>
                </a:cubicBezTo>
                <a:lnTo>
                  <a:pt x="7025711" y="4038600"/>
                </a:lnTo>
                <a:cubicBezTo>
                  <a:pt x="6980814" y="4037968"/>
                  <a:pt x="6937060" y="4023807"/>
                  <a:pt x="6892361" y="4019550"/>
                </a:cubicBezTo>
                <a:cubicBezTo>
                  <a:pt x="6803636" y="4011100"/>
                  <a:pt x="6714561" y="4006850"/>
                  <a:pt x="6625661" y="4000500"/>
                </a:cubicBezTo>
                <a:cubicBezTo>
                  <a:pt x="6281688" y="3914507"/>
                  <a:pt x="6539821" y="3973091"/>
                  <a:pt x="5711261" y="3962400"/>
                </a:cubicBezTo>
                <a:lnTo>
                  <a:pt x="3596711" y="3943350"/>
                </a:lnTo>
                <a:lnTo>
                  <a:pt x="224861" y="3924300"/>
                </a:lnTo>
                <a:cubicBezTo>
                  <a:pt x="212161" y="3905250"/>
                  <a:pt x="197000" y="3887628"/>
                  <a:pt x="186761" y="3867150"/>
                </a:cubicBezTo>
                <a:cubicBezTo>
                  <a:pt x="145630" y="3784888"/>
                  <a:pt x="165548" y="3685300"/>
                  <a:pt x="186761" y="3600450"/>
                </a:cubicBezTo>
                <a:cubicBezTo>
                  <a:pt x="195741" y="3564529"/>
                  <a:pt x="229326" y="3539233"/>
                  <a:pt x="243911" y="3505200"/>
                </a:cubicBezTo>
                <a:cubicBezTo>
                  <a:pt x="267641" y="3449829"/>
                  <a:pt x="286450" y="3392193"/>
                  <a:pt x="301061" y="3333750"/>
                </a:cubicBezTo>
                <a:cubicBezTo>
                  <a:pt x="307411" y="3308350"/>
                  <a:pt x="309798" y="3281615"/>
                  <a:pt x="320111" y="3257550"/>
                </a:cubicBezTo>
                <a:cubicBezTo>
                  <a:pt x="329130" y="3236506"/>
                  <a:pt x="345511" y="3219450"/>
                  <a:pt x="358211" y="3200400"/>
                </a:cubicBezTo>
                <a:cubicBezTo>
                  <a:pt x="412902" y="2981635"/>
                  <a:pt x="336426" y="3251231"/>
                  <a:pt x="415361" y="3067050"/>
                </a:cubicBezTo>
                <a:cubicBezTo>
                  <a:pt x="428191" y="3037113"/>
                  <a:pt x="446680" y="2920463"/>
                  <a:pt x="453461" y="2895600"/>
                </a:cubicBezTo>
                <a:cubicBezTo>
                  <a:pt x="464028" y="2856854"/>
                  <a:pt x="483685" y="2820681"/>
                  <a:pt x="491561" y="2781300"/>
                </a:cubicBezTo>
                <a:cubicBezTo>
                  <a:pt x="549016" y="2494023"/>
                  <a:pt x="475855" y="2851977"/>
                  <a:pt x="529661" y="2609850"/>
                </a:cubicBezTo>
                <a:cubicBezTo>
                  <a:pt x="536685" y="2578242"/>
                  <a:pt x="537342" y="2544917"/>
                  <a:pt x="548711" y="2514600"/>
                </a:cubicBezTo>
                <a:cubicBezTo>
                  <a:pt x="556750" y="2493163"/>
                  <a:pt x="574111" y="2476500"/>
                  <a:pt x="586811" y="2457450"/>
                </a:cubicBezTo>
                <a:cubicBezTo>
                  <a:pt x="613949" y="2186072"/>
                  <a:pt x="242428" y="2182761"/>
                  <a:pt x="205811" y="1828800"/>
                </a:cubicBezTo>
                <a:cubicBezTo>
                  <a:pt x="192990" y="1704863"/>
                  <a:pt x="0" y="1721977"/>
                  <a:pt x="282011" y="1657350"/>
                </a:cubicBezTo>
                <a:cubicBezTo>
                  <a:pt x="24836" y="1857375"/>
                  <a:pt x="291536" y="1666875"/>
                  <a:pt x="262961" y="1657350"/>
                </a:cubicBezTo>
                <a:cubicBezTo>
                  <a:pt x="234386" y="1647825"/>
                  <a:pt x="161361" y="1603375"/>
                  <a:pt x="110561" y="1600200"/>
                </a:cubicBezTo>
                <a:cubicBezTo>
                  <a:pt x="107386" y="1597025"/>
                  <a:pt x="167711" y="1631950"/>
                  <a:pt x="186761" y="1638300"/>
                </a:cubicBezTo>
                <a:cubicBezTo>
                  <a:pt x="205811" y="1644650"/>
                  <a:pt x="231211" y="1657350"/>
                  <a:pt x="224861" y="1638300"/>
                </a:cubicBezTo>
                <a:cubicBezTo>
                  <a:pt x="218511" y="1619250"/>
                  <a:pt x="202636" y="1558925"/>
                  <a:pt x="148661" y="1524000"/>
                </a:cubicBezTo>
                <a:cubicBezTo>
                  <a:pt x="142311" y="1492250"/>
                  <a:pt x="138130" y="1459988"/>
                  <a:pt x="129611" y="1428750"/>
                </a:cubicBezTo>
                <a:cubicBezTo>
                  <a:pt x="72626" y="1219804"/>
                  <a:pt x="412966" y="1398921"/>
                  <a:pt x="377261" y="1238250"/>
                </a:cubicBezTo>
                <a:cubicBezTo>
                  <a:pt x="342807" y="1083208"/>
                  <a:pt x="369116" y="1181232"/>
                  <a:pt x="339161" y="971550"/>
                </a:cubicBezTo>
                <a:cubicBezTo>
                  <a:pt x="315756" y="807714"/>
                  <a:pt x="330609" y="937341"/>
                  <a:pt x="301061" y="819150"/>
                </a:cubicBezTo>
                <a:cubicBezTo>
                  <a:pt x="293208" y="787738"/>
                  <a:pt x="288361" y="755650"/>
                  <a:pt x="282011" y="723900"/>
                </a:cubicBezTo>
                <a:cubicBezTo>
                  <a:pt x="265179" y="538750"/>
                  <a:pt x="246115" y="458146"/>
                  <a:pt x="282011" y="266700"/>
                </a:cubicBezTo>
                <a:cubicBezTo>
                  <a:pt x="286230" y="244197"/>
                  <a:pt x="307411" y="228600"/>
                  <a:pt x="320111" y="209550"/>
                </a:cubicBezTo>
                <a:cubicBezTo>
                  <a:pt x="345511" y="215900"/>
                  <a:pt x="373579" y="215610"/>
                  <a:pt x="396311" y="228600"/>
                </a:cubicBezTo>
                <a:cubicBezTo>
                  <a:pt x="419702" y="241966"/>
                  <a:pt x="364561" y="279400"/>
                  <a:pt x="415361" y="285750"/>
                </a:cubicBezTo>
                <a:close/>
              </a:path>
            </a:pathLst>
          </a:cu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178"/>
          <p:cNvGrpSpPr/>
          <p:nvPr/>
        </p:nvGrpSpPr>
        <p:grpSpPr>
          <a:xfrm rot="11289357">
            <a:off x="2630219" y="4029268"/>
            <a:ext cx="3117027" cy="362910"/>
            <a:chOff x="685800" y="5486400"/>
            <a:chExt cx="2755900" cy="469900"/>
          </a:xfrm>
        </p:grpSpPr>
        <p:sp>
          <p:nvSpPr>
            <p:cNvPr id="384" name="Freeform 383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Freeform 384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Freeform 385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Freeform 386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8" name="Group 178"/>
          <p:cNvGrpSpPr/>
          <p:nvPr/>
        </p:nvGrpSpPr>
        <p:grpSpPr>
          <a:xfrm rot="970338">
            <a:off x="6038107" y="3703507"/>
            <a:ext cx="3117027" cy="362910"/>
            <a:chOff x="685800" y="5486400"/>
            <a:chExt cx="2755900" cy="469900"/>
          </a:xfrm>
        </p:grpSpPr>
        <p:sp>
          <p:nvSpPr>
            <p:cNvPr id="389" name="Freeform 388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Freeform 389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Freeform 390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Freeform 391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3" name="Group 176"/>
          <p:cNvGrpSpPr/>
          <p:nvPr/>
        </p:nvGrpSpPr>
        <p:grpSpPr>
          <a:xfrm>
            <a:off x="3991840" y="3810000"/>
            <a:ext cx="1309844" cy="116614"/>
            <a:chOff x="685800" y="5486400"/>
            <a:chExt cx="2755900" cy="469900"/>
          </a:xfrm>
        </p:grpSpPr>
        <p:sp>
          <p:nvSpPr>
            <p:cNvPr id="394" name="Freeform 393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 394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Freeform 395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Freeform 396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" name="Group 150"/>
          <p:cNvGrpSpPr/>
          <p:nvPr/>
        </p:nvGrpSpPr>
        <p:grpSpPr>
          <a:xfrm>
            <a:off x="6019800" y="609600"/>
            <a:ext cx="2713918" cy="1438237"/>
            <a:chOff x="5105400" y="533398"/>
            <a:chExt cx="4979689" cy="3439234"/>
          </a:xfrm>
        </p:grpSpPr>
        <p:grpSp>
          <p:nvGrpSpPr>
            <p:cNvPr id="254" name="Group 106"/>
            <p:cNvGrpSpPr/>
            <p:nvPr/>
          </p:nvGrpSpPr>
          <p:grpSpPr>
            <a:xfrm>
              <a:off x="7696200" y="1676400"/>
              <a:ext cx="1005762" cy="2296232"/>
              <a:chOff x="7349971" y="1115376"/>
              <a:chExt cx="1005762" cy="2296232"/>
            </a:xfrm>
          </p:grpSpPr>
          <p:sp>
            <p:nvSpPr>
              <p:cNvPr id="296" name="Freeform 295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7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298" name="Freeform 297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Freeform 298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" name="Freeform 300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Freeform 302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Freeform 52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Freeform 306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Freeform 308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5" name="Group 107"/>
            <p:cNvGrpSpPr/>
            <p:nvPr/>
          </p:nvGrpSpPr>
          <p:grpSpPr>
            <a:xfrm flipH="1">
              <a:off x="6781800" y="1447800"/>
              <a:ext cx="1005762" cy="2296232"/>
              <a:chOff x="7349971" y="1115376"/>
              <a:chExt cx="1005762" cy="2296232"/>
            </a:xfrm>
          </p:grpSpPr>
          <p:sp>
            <p:nvSpPr>
              <p:cNvPr id="282" name="Freeform 281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3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284" name="Freeform 283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Freeform 284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Freeform 286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Freeform 287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Freeform 288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Freeform 289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Freeform 290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Freeform 291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Freeform 292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Freeform 293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6" name="Group 124"/>
            <p:cNvGrpSpPr/>
            <p:nvPr/>
          </p:nvGrpSpPr>
          <p:grpSpPr>
            <a:xfrm rot="950688">
              <a:off x="6960889" y="1089728"/>
              <a:ext cx="3124200" cy="1188444"/>
              <a:chOff x="228600" y="2971800"/>
              <a:chExt cx="3505200" cy="1493244"/>
            </a:xfrm>
          </p:grpSpPr>
          <p:grpSp>
            <p:nvGrpSpPr>
              <p:cNvPr id="270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80" name="Freeform 27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Freeform 28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1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78" name="Freeform 27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Freeform 27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2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76" name="Freeform 27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Freeform 27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74" name="Freeform 27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Freeform 27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7" name="Group 137"/>
            <p:cNvGrpSpPr/>
            <p:nvPr/>
          </p:nvGrpSpPr>
          <p:grpSpPr>
            <a:xfrm rot="20622155">
              <a:off x="5105400" y="533398"/>
              <a:ext cx="3505200" cy="1493244"/>
              <a:chOff x="228600" y="2971800"/>
              <a:chExt cx="3505200" cy="1493244"/>
            </a:xfrm>
          </p:grpSpPr>
          <p:grpSp>
            <p:nvGrpSpPr>
              <p:cNvPr id="258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68" name="Freeform 26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Freeform 26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66" name="Freeform 26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0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64" name="Freeform 26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Freeform 26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1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62" name="Freeform 26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11" name="Group 164"/>
          <p:cNvGrpSpPr/>
          <p:nvPr/>
        </p:nvGrpSpPr>
        <p:grpSpPr>
          <a:xfrm>
            <a:off x="3276600" y="304800"/>
            <a:ext cx="2016538" cy="1572449"/>
            <a:chOff x="2190230" y="792079"/>
            <a:chExt cx="1594784" cy="1266696"/>
          </a:xfrm>
        </p:grpSpPr>
        <p:grpSp>
          <p:nvGrpSpPr>
            <p:cNvPr id="341" name="Group 151"/>
            <p:cNvGrpSpPr/>
            <p:nvPr/>
          </p:nvGrpSpPr>
          <p:grpSpPr>
            <a:xfrm rot="1220879">
              <a:off x="2190230" y="792079"/>
              <a:ext cx="1594784" cy="610787"/>
              <a:chOff x="231526" y="2971800"/>
              <a:chExt cx="3502274" cy="1500693"/>
            </a:xfrm>
          </p:grpSpPr>
          <p:grpSp>
            <p:nvGrpSpPr>
              <p:cNvPr id="353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63" name="Freeform 36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Freeform 36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4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61" name="Freeform 36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Freeform 36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5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59" name="Freeform 35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Freeform 35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" name="Group 74"/>
              <p:cNvGrpSpPr/>
              <p:nvPr/>
            </p:nvGrpSpPr>
            <p:grpSpPr>
              <a:xfrm rot="20480269" flipH="1">
                <a:off x="231526" y="3462202"/>
                <a:ext cx="1820357" cy="1010291"/>
                <a:chOff x="4251944" y="386644"/>
                <a:chExt cx="3439783" cy="1788581"/>
              </a:xfrm>
              <a:solidFill>
                <a:srgbClr val="00B050"/>
              </a:solidFill>
            </p:grpSpPr>
            <p:sp>
              <p:nvSpPr>
                <p:cNvPr id="357" name="Freeform 356"/>
                <p:cNvSpPr/>
                <p:nvPr/>
              </p:nvSpPr>
              <p:spPr>
                <a:xfrm rot="11822489">
                  <a:off x="4251944" y="386644"/>
                  <a:ext cx="3090332" cy="1788581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Freeform 35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2" name="Group 54"/>
            <p:cNvGrpSpPr/>
            <p:nvPr/>
          </p:nvGrpSpPr>
          <p:grpSpPr>
            <a:xfrm rot="390136">
              <a:off x="2793863" y="1178840"/>
              <a:ext cx="260339" cy="879935"/>
              <a:chOff x="381000" y="990600"/>
              <a:chExt cx="457200" cy="1905000"/>
            </a:xfrm>
          </p:grpSpPr>
          <p:sp>
            <p:nvSpPr>
              <p:cNvPr id="343" name="Freeform 342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344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345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346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 347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 348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 349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Freeform 350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Freeform 351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2" name="Group 78"/>
          <p:cNvGrpSpPr/>
          <p:nvPr/>
        </p:nvGrpSpPr>
        <p:grpSpPr>
          <a:xfrm rot="20993443">
            <a:off x="192871" y="264731"/>
            <a:ext cx="3236107" cy="2483854"/>
            <a:chOff x="-286924" y="969862"/>
            <a:chExt cx="3106112" cy="2631295"/>
          </a:xfrm>
        </p:grpSpPr>
        <p:grpSp>
          <p:nvGrpSpPr>
            <p:cNvPr id="318" name="Group 79"/>
            <p:cNvGrpSpPr/>
            <p:nvPr/>
          </p:nvGrpSpPr>
          <p:grpSpPr>
            <a:xfrm rot="390136">
              <a:off x="1096993" y="1696157"/>
              <a:ext cx="457200" cy="1905000"/>
              <a:chOff x="381000" y="990600"/>
              <a:chExt cx="457200" cy="1905000"/>
            </a:xfrm>
          </p:grpSpPr>
          <p:sp>
            <p:nvSpPr>
              <p:cNvPr id="331" name="Freeform 330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Freeform 331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332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Freeform 333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Freeform 334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Freeform 336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Freeform 337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Freeform 338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Freeform 339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9" name="Group 80"/>
            <p:cNvGrpSpPr/>
            <p:nvPr/>
          </p:nvGrpSpPr>
          <p:grpSpPr>
            <a:xfrm>
              <a:off x="1219200" y="990600"/>
              <a:ext cx="1599988" cy="850899"/>
              <a:chOff x="4279900" y="368300"/>
              <a:chExt cx="3411827" cy="1788583"/>
            </a:xfrm>
            <a:solidFill>
              <a:srgbClr val="00B050"/>
            </a:solidFill>
          </p:grpSpPr>
          <p:sp>
            <p:nvSpPr>
              <p:cNvPr id="329" name="Freeform 328"/>
              <p:cNvSpPr/>
              <p:nvPr/>
            </p:nvSpPr>
            <p:spPr>
              <a:xfrm rot="11822489">
                <a:off x="4279900" y="368300"/>
                <a:ext cx="3090332" cy="1788583"/>
              </a:xfrm>
              <a:custGeom>
                <a:avLst/>
                <a:gdLst>
                  <a:gd name="connsiteX0" fmla="*/ 0 w 3090333"/>
                  <a:gd name="connsiteY0" fmla="*/ 1511300 h 1788583"/>
                  <a:gd name="connsiteX1" fmla="*/ 2654300 w 3090333"/>
                  <a:gd name="connsiteY1" fmla="*/ 1536700 h 1788583"/>
                  <a:gd name="connsiteX2" fmla="*/ 2616200 w 3090333"/>
                  <a:gd name="connsiteY2" fmla="*/ 0 h 1788583"/>
                  <a:gd name="connsiteX3" fmla="*/ 2616200 w 3090333"/>
                  <a:gd name="connsiteY3" fmla="*/ 0 h 178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0333" h="1788583">
                    <a:moveTo>
                      <a:pt x="0" y="1511300"/>
                    </a:moveTo>
                    <a:cubicBezTo>
                      <a:pt x="1109133" y="1649941"/>
                      <a:pt x="2218267" y="1788583"/>
                      <a:pt x="2654300" y="1536700"/>
                    </a:cubicBezTo>
                    <a:cubicBezTo>
                      <a:pt x="3090333" y="1284817"/>
                      <a:pt x="2616200" y="0"/>
                      <a:pt x="2616200" y="0"/>
                    </a:cubicBezTo>
                    <a:lnTo>
                      <a:pt x="2616200" y="0"/>
                    </a:ln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>
              <a:xfrm rot="21355693">
                <a:off x="4547207" y="1067780"/>
                <a:ext cx="3144520" cy="847395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0" name="Group 81"/>
            <p:cNvGrpSpPr/>
            <p:nvPr/>
          </p:nvGrpSpPr>
          <p:grpSpPr>
            <a:xfrm rot="1119731">
              <a:off x="1160876" y="1300418"/>
              <a:ext cx="1599988" cy="850899"/>
              <a:chOff x="4279900" y="368300"/>
              <a:chExt cx="3411827" cy="1788583"/>
            </a:xfrm>
            <a:solidFill>
              <a:srgbClr val="00B050"/>
            </a:solidFill>
          </p:grpSpPr>
          <p:sp>
            <p:nvSpPr>
              <p:cNvPr id="327" name="Freeform 326"/>
              <p:cNvSpPr/>
              <p:nvPr/>
            </p:nvSpPr>
            <p:spPr>
              <a:xfrm rot="11822489">
                <a:off x="4279900" y="368300"/>
                <a:ext cx="3090332" cy="1788583"/>
              </a:xfrm>
              <a:custGeom>
                <a:avLst/>
                <a:gdLst>
                  <a:gd name="connsiteX0" fmla="*/ 0 w 3090333"/>
                  <a:gd name="connsiteY0" fmla="*/ 1511300 h 1788583"/>
                  <a:gd name="connsiteX1" fmla="*/ 2654300 w 3090333"/>
                  <a:gd name="connsiteY1" fmla="*/ 1536700 h 1788583"/>
                  <a:gd name="connsiteX2" fmla="*/ 2616200 w 3090333"/>
                  <a:gd name="connsiteY2" fmla="*/ 0 h 1788583"/>
                  <a:gd name="connsiteX3" fmla="*/ 2616200 w 3090333"/>
                  <a:gd name="connsiteY3" fmla="*/ 0 h 178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0333" h="1788583">
                    <a:moveTo>
                      <a:pt x="0" y="1511300"/>
                    </a:moveTo>
                    <a:cubicBezTo>
                      <a:pt x="1109133" y="1649941"/>
                      <a:pt x="2218267" y="1788583"/>
                      <a:pt x="2654300" y="1536700"/>
                    </a:cubicBezTo>
                    <a:cubicBezTo>
                      <a:pt x="3090333" y="1284817"/>
                      <a:pt x="2616200" y="0"/>
                      <a:pt x="2616200" y="0"/>
                    </a:cubicBezTo>
                    <a:lnTo>
                      <a:pt x="2616200" y="0"/>
                    </a:ln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>
              <a:xfrm rot="21355693">
                <a:off x="4547207" y="1067780"/>
                <a:ext cx="3144520" cy="847395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1" name="Group 82"/>
            <p:cNvGrpSpPr/>
            <p:nvPr/>
          </p:nvGrpSpPr>
          <p:grpSpPr>
            <a:xfrm rot="243107" flipH="1">
              <a:off x="-124338" y="969862"/>
              <a:ext cx="1599988" cy="850899"/>
              <a:chOff x="4279900" y="368300"/>
              <a:chExt cx="3411827" cy="1788583"/>
            </a:xfrm>
            <a:solidFill>
              <a:srgbClr val="00B050"/>
            </a:solidFill>
          </p:grpSpPr>
          <p:sp>
            <p:nvSpPr>
              <p:cNvPr id="325" name="Freeform 324"/>
              <p:cNvSpPr/>
              <p:nvPr/>
            </p:nvSpPr>
            <p:spPr>
              <a:xfrm rot="11822489">
                <a:off x="4279900" y="368300"/>
                <a:ext cx="3090332" cy="1788583"/>
              </a:xfrm>
              <a:custGeom>
                <a:avLst/>
                <a:gdLst>
                  <a:gd name="connsiteX0" fmla="*/ 0 w 3090333"/>
                  <a:gd name="connsiteY0" fmla="*/ 1511300 h 1788583"/>
                  <a:gd name="connsiteX1" fmla="*/ 2654300 w 3090333"/>
                  <a:gd name="connsiteY1" fmla="*/ 1536700 h 1788583"/>
                  <a:gd name="connsiteX2" fmla="*/ 2616200 w 3090333"/>
                  <a:gd name="connsiteY2" fmla="*/ 0 h 1788583"/>
                  <a:gd name="connsiteX3" fmla="*/ 2616200 w 3090333"/>
                  <a:gd name="connsiteY3" fmla="*/ 0 h 178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0333" h="1788583">
                    <a:moveTo>
                      <a:pt x="0" y="1511300"/>
                    </a:moveTo>
                    <a:cubicBezTo>
                      <a:pt x="1109133" y="1649941"/>
                      <a:pt x="2218267" y="1788583"/>
                      <a:pt x="2654300" y="1536700"/>
                    </a:cubicBezTo>
                    <a:cubicBezTo>
                      <a:pt x="3090333" y="1284817"/>
                      <a:pt x="2616200" y="0"/>
                      <a:pt x="2616200" y="0"/>
                    </a:cubicBezTo>
                    <a:lnTo>
                      <a:pt x="2616200" y="0"/>
                    </a:ln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Freeform 325"/>
              <p:cNvSpPr/>
              <p:nvPr/>
            </p:nvSpPr>
            <p:spPr>
              <a:xfrm rot="21355693">
                <a:off x="4547207" y="1067780"/>
                <a:ext cx="3144520" cy="847395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2" name="Group 83"/>
            <p:cNvGrpSpPr/>
            <p:nvPr/>
          </p:nvGrpSpPr>
          <p:grpSpPr>
            <a:xfrm rot="20480269" flipH="1">
              <a:off x="-286924" y="1376619"/>
              <a:ext cx="1599988" cy="850899"/>
              <a:chOff x="4279900" y="368300"/>
              <a:chExt cx="3411827" cy="1788583"/>
            </a:xfrm>
            <a:solidFill>
              <a:srgbClr val="00B050"/>
            </a:solidFill>
          </p:grpSpPr>
          <p:sp>
            <p:nvSpPr>
              <p:cNvPr id="323" name="Freeform 322"/>
              <p:cNvSpPr/>
              <p:nvPr/>
            </p:nvSpPr>
            <p:spPr>
              <a:xfrm rot="11822489">
                <a:off x="4279900" y="368300"/>
                <a:ext cx="3090332" cy="1788583"/>
              </a:xfrm>
              <a:custGeom>
                <a:avLst/>
                <a:gdLst>
                  <a:gd name="connsiteX0" fmla="*/ 0 w 3090333"/>
                  <a:gd name="connsiteY0" fmla="*/ 1511300 h 1788583"/>
                  <a:gd name="connsiteX1" fmla="*/ 2654300 w 3090333"/>
                  <a:gd name="connsiteY1" fmla="*/ 1536700 h 1788583"/>
                  <a:gd name="connsiteX2" fmla="*/ 2616200 w 3090333"/>
                  <a:gd name="connsiteY2" fmla="*/ 0 h 1788583"/>
                  <a:gd name="connsiteX3" fmla="*/ 2616200 w 3090333"/>
                  <a:gd name="connsiteY3" fmla="*/ 0 h 178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0333" h="1788583">
                    <a:moveTo>
                      <a:pt x="0" y="1511300"/>
                    </a:moveTo>
                    <a:cubicBezTo>
                      <a:pt x="1109133" y="1649941"/>
                      <a:pt x="2218267" y="1788583"/>
                      <a:pt x="2654300" y="1536700"/>
                    </a:cubicBezTo>
                    <a:cubicBezTo>
                      <a:pt x="3090333" y="1284817"/>
                      <a:pt x="2616200" y="0"/>
                      <a:pt x="2616200" y="0"/>
                    </a:cubicBezTo>
                    <a:lnTo>
                      <a:pt x="2616200" y="0"/>
                    </a:ln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/>
              <p:cNvSpPr/>
              <p:nvPr/>
            </p:nvSpPr>
            <p:spPr>
              <a:xfrm rot="21355693">
                <a:off x="4547207" y="1067780"/>
                <a:ext cx="3144520" cy="847395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1" name="Group 210"/>
          <p:cNvGrpSpPr/>
          <p:nvPr/>
        </p:nvGrpSpPr>
        <p:grpSpPr>
          <a:xfrm>
            <a:off x="3780226" y="838200"/>
            <a:ext cx="818707" cy="2069293"/>
            <a:chOff x="533400" y="990600"/>
            <a:chExt cx="3276600" cy="7315200"/>
          </a:xfrm>
        </p:grpSpPr>
        <p:grpSp>
          <p:nvGrpSpPr>
            <p:cNvPr id="212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214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216" name="Freeform 215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5" name="Freeform 214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3" name="Freeform 212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533400" y="1447800"/>
            <a:ext cx="1161422" cy="2128569"/>
            <a:chOff x="1752600" y="838200"/>
            <a:chExt cx="4000500" cy="6838950"/>
          </a:xfrm>
        </p:grpSpPr>
        <p:grpSp>
          <p:nvGrpSpPr>
            <p:cNvPr id="146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48" name="Freeform 147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 148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Freeform 149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Freeform 150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7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2057400" y="1066800"/>
            <a:ext cx="1161422" cy="2128569"/>
            <a:chOff x="1752600" y="838200"/>
            <a:chExt cx="4000500" cy="6838950"/>
          </a:xfrm>
        </p:grpSpPr>
        <p:grpSp>
          <p:nvGrpSpPr>
            <p:cNvPr id="240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242" name="Freeform 241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Freeform 242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Freeform 243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Freeform 244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1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352800" y="1066800"/>
            <a:ext cx="666390" cy="1793178"/>
            <a:chOff x="76200" y="762000"/>
            <a:chExt cx="2667000" cy="6339101"/>
          </a:xfrm>
        </p:grpSpPr>
        <p:grpSp>
          <p:nvGrpSpPr>
            <p:cNvPr id="5" name="Group 32"/>
            <p:cNvGrpSpPr/>
            <p:nvPr/>
          </p:nvGrpSpPr>
          <p:grpSpPr>
            <a:xfrm>
              <a:off x="76200" y="762000"/>
              <a:ext cx="2667000" cy="6339101"/>
              <a:chOff x="2130425" y="1071349"/>
              <a:chExt cx="2667000" cy="6339101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2130425" y="2286000"/>
                <a:ext cx="2667000" cy="5124450"/>
              </a:xfrm>
              <a:custGeom>
                <a:avLst/>
                <a:gdLst>
                  <a:gd name="connsiteX0" fmla="*/ 2060575 w 2667000"/>
                  <a:gd name="connsiteY0" fmla="*/ 38100 h 5124450"/>
                  <a:gd name="connsiteX1" fmla="*/ 2155825 w 2667000"/>
                  <a:gd name="connsiteY1" fmla="*/ 342900 h 5124450"/>
                  <a:gd name="connsiteX2" fmla="*/ 2212975 w 2667000"/>
                  <a:gd name="connsiteY2" fmla="*/ 1524000 h 5124450"/>
                  <a:gd name="connsiteX3" fmla="*/ 2270125 w 2667000"/>
                  <a:gd name="connsiteY3" fmla="*/ 2457450 h 5124450"/>
                  <a:gd name="connsiteX4" fmla="*/ 2079625 w 2667000"/>
                  <a:gd name="connsiteY4" fmla="*/ 2266950 h 5124450"/>
                  <a:gd name="connsiteX5" fmla="*/ 1965325 w 2667000"/>
                  <a:gd name="connsiteY5" fmla="*/ 1295400 h 5124450"/>
                  <a:gd name="connsiteX6" fmla="*/ 1946275 w 2667000"/>
                  <a:gd name="connsiteY6" fmla="*/ 2266950 h 5124450"/>
                  <a:gd name="connsiteX7" fmla="*/ 2174875 w 2667000"/>
                  <a:gd name="connsiteY7" fmla="*/ 3600450 h 5124450"/>
                  <a:gd name="connsiteX8" fmla="*/ 2479675 w 2667000"/>
                  <a:gd name="connsiteY8" fmla="*/ 4895850 h 5124450"/>
                  <a:gd name="connsiteX9" fmla="*/ 1050925 w 2667000"/>
                  <a:gd name="connsiteY9" fmla="*/ 4972050 h 5124450"/>
                  <a:gd name="connsiteX10" fmla="*/ 98425 w 2667000"/>
                  <a:gd name="connsiteY10" fmla="*/ 4857750 h 5124450"/>
                  <a:gd name="connsiteX11" fmla="*/ 460375 w 2667000"/>
                  <a:gd name="connsiteY11" fmla="*/ 3371850 h 5124450"/>
                  <a:gd name="connsiteX12" fmla="*/ 517525 w 2667000"/>
                  <a:gd name="connsiteY12" fmla="*/ 1123950 h 5124450"/>
                  <a:gd name="connsiteX13" fmla="*/ 441325 w 2667000"/>
                  <a:gd name="connsiteY13" fmla="*/ 2571750 h 5124450"/>
                  <a:gd name="connsiteX14" fmla="*/ 193675 w 2667000"/>
                  <a:gd name="connsiteY14" fmla="*/ 2495550 h 5124450"/>
                  <a:gd name="connsiteX15" fmla="*/ 174625 w 2667000"/>
                  <a:gd name="connsiteY15" fmla="*/ 1695450 h 5124450"/>
                  <a:gd name="connsiteX16" fmla="*/ 250825 w 2667000"/>
                  <a:gd name="connsiteY16" fmla="*/ 266700 h 5124450"/>
                  <a:gd name="connsiteX17" fmla="*/ 422275 w 2667000"/>
                  <a:gd name="connsiteY17" fmla="*/ 95250 h 512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67000" h="5124450">
                    <a:moveTo>
                      <a:pt x="2060575" y="38100"/>
                    </a:moveTo>
                    <a:cubicBezTo>
                      <a:pt x="2095500" y="66675"/>
                      <a:pt x="2130425" y="95250"/>
                      <a:pt x="2155825" y="342900"/>
                    </a:cubicBezTo>
                    <a:cubicBezTo>
                      <a:pt x="2181225" y="590550"/>
                      <a:pt x="2193925" y="1171575"/>
                      <a:pt x="2212975" y="1524000"/>
                    </a:cubicBezTo>
                    <a:cubicBezTo>
                      <a:pt x="2232025" y="1876425"/>
                      <a:pt x="2292350" y="2333625"/>
                      <a:pt x="2270125" y="2457450"/>
                    </a:cubicBezTo>
                    <a:cubicBezTo>
                      <a:pt x="2247900" y="2581275"/>
                      <a:pt x="2130425" y="2460625"/>
                      <a:pt x="2079625" y="2266950"/>
                    </a:cubicBezTo>
                    <a:cubicBezTo>
                      <a:pt x="2028825" y="2073275"/>
                      <a:pt x="1987550" y="1295400"/>
                      <a:pt x="1965325" y="1295400"/>
                    </a:cubicBezTo>
                    <a:cubicBezTo>
                      <a:pt x="1943100" y="1295400"/>
                      <a:pt x="1911350" y="1882775"/>
                      <a:pt x="1946275" y="2266950"/>
                    </a:cubicBezTo>
                    <a:cubicBezTo>
                      <a:pt x="1981200" y="2651125"/>
                      <a:pt x="2085975" y="3162300"/>
                      <a:pt x="2174875" y="3600450"/>
                    </a:cubicBezTo>
                    <a:cubicBezTo>
                      <a:pt x="2263775" y="4038600"/>
                      <a:pt x="2667000" y="4667250"/>
                      <a:pt x="2479675" y="4895850"/>
                    </a:cubicBezTo>
                    <a:cubicBezTo>
                      <a:pt x="2292350" y="5124450"/>
                      <a:pt x="1447800" y="4978400"/>
                      <a:pt x="1050925" y="4972050"/>
                    </a:cubicBezTo>
                    <a:cubicBezTo>
                      <a:pt x="654050" y="4965700"/>
                      <a:pt x="196850" y="5124450"/>
                      <a:pt x="98425" y="4857750"/>
                    </a:cubicBezTo>
                    <a:cubicBezTo>
                      <a:pt x="0" y="4591050"/>
                      <a:pt x="390525" y="3994150"/>
                      <a:pt x="460375" y="3371850"/>
                    </a:cubicBezTo>
                    <a:cubicBezTo>
                      <a:pt x="530225" y="2749550"/>
                      <a:pt x="520700" y="1257300"/>
                      <a:pt x="517525" y="1123950"/>
                    </a:cubicBezTo>
                    <a:cubicBezTo>
                      <a:pt x="514350" y="990600"/>
                      <a:pt x="495300" y="2343150"/>
                      <a:pt x="441325" y="2571750"/>
                    </a:cubicBezTo>
                    <a:cubicBezTo>
                      <a:pt x="387350" y="2800350"/>
                      <a:pt x="238125" y="2641600"/>
                      <a:pt x="193675" y="2495550"/>
                    </a:cubicBezTo>
                    <a:cubicBezTo>
                      <a:pt x="149225" y="2349500"/>
                      <a:pt x="165100" y="2066925"/>
                      <a:pt x="174625" y="1695450"/>
                    </a:cubicBezTo>
                    <a:cubicBezTo>
                      <a:pt x="184150" y="1323975"/>
                      <a:pt x="209550" y="533400"/>
                      <a:pt x="250825" y="266700"/>
                    </a:cubicBezTo>
                    <a:cubicBezTo>
                      <a:pt x="292100" y="0"/>
                      <a:pt x="357187" y="47625"/>
                      <a:pt x="422275" y="9525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420203" y="1071349"/>
                <a:ext cx="1680950" cy="2570328"/>
              </a:xfrm>
              <a:custGeom>
                <a:avLst/>
                <a:gdLst>
                  <a:gd name="connsiteX0" fmla="*/ 418531 w 1680950"/>
                  <a:gd name="connsiteY0" fmla="*/ 1276066 h 2570328"/>
                  <a:gd name="connsiteX1" fmla="*/ 404884 w 1680950"/>
                  <a:gd name="connsiteY1" fmla="*/ 661917 h 2570328"/>
                  <a:gd name="connsiteX2" fmla="*/ 636896 w 1680950"/>
                  <a:gd name="connsiteY2" fmla="*/ 143302 h 2570328"/>
                  <a:gd name="connsiteX3" fmla="*/ 1059976 w 1680950"/>
                  <a:gd name="connsiteY3" fmla="*/ 47767 h 2570328"/>
                  <a:gd name="connsiteX4" fmla="*/ 1332931 w 1680950"/>
                  <a:gd name="connsiteY4" fmla="*/ 429905 h 2570328"/>
                  <a:gd name="connsiteX5" fmla="*/ 1332931 w 1680950"/>
                  <a:gd name="connsiteY5" fmla="*/ 1180532 h 2570328"/>
                  <a:gd name="connsiteX6" fmla="*/ 1346579 w 1680950"/>
                  <a:gd name="connsiteY6" fmla="*/ 1071350 h 2570328"/>
                  <a:gd name="connsiteX7" fmla="*/ 1660478 w 1680950"/>
                  <a:gd name="connsiteY7" fmla="*/ 1248770 h 2570328"/>
                  <a:gd name="connsiteX8" fmla="*/ 1223749 w 1680950"/>
                  <a:gd name="connsiteY8" fmla="*/ 1999397 h 2570328"/>
                  <a:gd name="connsiteX9" fmla="*/ 1005385 w 1680950"/>
                  <a:gd name="connsiteY9" fmla="*/ 2558955 h 2570328"/>
                  <a:gd name="connsiteX10" fmla="*/ 541361 w 1680950"/>
                  <a:gd name="connsiteY10" fmla="*/ 1931158 h 2570328"/>
                  <a:gd name="connsiteX11" fmla="*/ 77337 w 1680950"/>
                  <a:gd name="connsiteY11" fmla="*/ 1494430 h 2570328"/>
                  <a:gd name="connsiteX12" fmla="*/ 77337 w 1680950"/>
                  <a:gd name="connsiteY12" fmla="*/ 1235123 h 2570328"/>
                  <a:gd name="connsiteX13" fmla="*/ 418531 w 1680950"/>
                  <a:gd name="connsiteY13" fmla="*/ 1112293 h 257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950" h="2570328">
                    <a:moveTo>
                      <a:pt x="418531" y="1276066"/>
                    </a:moveTo>
                    <a:cubicBezTo>
                      <a:pt x="393510" y="1063388"/>
                      <a:pt x="368490" y="850711"/>
                      <a:pt x="404884" y="661917"/>
                    </a:cubicBezTo>
                    <a:cubicBezTo>
                      <a:pt x="441278" y="473123"/>
                      <a:pt x="527714" y="245660"/>
                      <a:pt x="636896" y="143302"/>
                    </a:cubicBezTo>
                    <a:cubicBezTo>
                      <a:pt x="746078" y="40944"/>
                      <a:pt x="943970" y="0"/>
                      <a:pt x="1059976" y="47767"/>
                    </a:cubicBezTo>
                    <a:cubicBezTo>
                      <a:pt x="1175982" y="95534"/>
                      <a:pt x="1287439" y="241111"/>
                      <a:pt x="1332931" y="429905"/>
                    </a:cubicBezTo>
                    <a:cubicBezTo>
                      <a:pt x="1378424" y="618699"/>
                      <a:pt x="1330656" y="1073625"/>
                      <a:pt x="1332931" y="1180532"/>
                    </a:cubicBezTo>
                    <a:cubicBezTo>
                      <a:pt x="1335206" y="1287439"/>
                      <a:pt x="1291988" y="1059977"/>
                      <a:pt x="1346579" y="1071350"/>
                    </a:cubicBezTo>
                    <a:cubicBezTo>
                      <a:pt x="1401170" y="1082723"/>
                      <a:pt x="1680950" y="1094096"/>
                      <a:pt x="1660478" y="1248770"/>
                    </a:cubicBezTo>
                    <a:cubicBezTo>
                      <a:pt x="1640006" y="1403445"/>
                      <a:pt x="1332931" y="1781033"/>
                      <a:pt x="1223749" y="1999397"/>
                    </a:cubicBezTo>
                    <a:cubicBezTo>
                      <a:pt x="1114567" y="2217761"/>
                      <a:pt x="1119116" y="2570328"/>
                      <a:pt x="1005385" y="2558955"/>
                    </a:cubicBezTo>
                    <a:cubicBezTo>
                      <a:pt x="891654" y="2547582"/>
                      <a:pt x="696036" y="2108579"/>
                      <a:pt x="541361" y="1931158"/>
                    </a:cubicBezTo>
                    <a:cubicBezTo>
                      <a:pt x="386686" y="1753737"/>
                      <a:pt x="154674" y="1610436"/>
                      <a:pt x="77337" y="1494430"/>
                    </a:cubicBezTo>
                    <a:cubicBezTo>
                      <a:pt x="0" y="1378424"/>
                      <a:pt x="20471" y="1298812"/>
                      <a:pt x="77337" y="1235123"/>
                    </a:cubicBezTo>
                    <a:cubicBezTo>
                      <a:pt x="134203" y="1171434"/>
                      <a:pt x="418531" y="1112293"/>
                      <a:pt x="418531" y="1112293"/>
                    </a:cubicBezTo>
                  </a:path>
                </a:pathLst>
              </a:custGeom>
              <a:solidFill>
                <a:schemeClr val="tx2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2841625" y="1301750"/>
                <a:ext cx="962025" cy="190500"/>
              </a:xfrm>
              <a:custGeom>
                <a:avLst/>
                <a:gdLst>
                  <a:gd name="connsiteX0" fmla="*/ 73025 w 962025"/>
                  <a:gd name="connsiteY0" fmla="*/ 12700 h 190500"/>
                  <a:gd name="connsiteX1" fmla="*/ 492125 w 962025"/>
                  <a:gd name="connsiteY1" fmla="*/ 88900 h 190500"/>
                  <a:gd name="connsiteX2" fmla="*/ 911225 w 962025"/>
                  <a:gd name="connsiteY2" fmla="*/ 12700 h 190500"/>
                  <a:gd name="connsiteX3" fmla="*/ 796925 w 962025"/>
                  <a:gd name="connsiteY3" fmla="*/ 165100 h 190500"/>
                  <a:gd name="connsiteX4" fmla="*/ 320675 w 962025"/>
                  <a:gd name="connsiteY4" fmla="*/ 165100 h 190500"/>
                  <a:gd name="connsiteX5" fmla="*/ 53975 w 962025"/>
                  <a:gd name="connsiteY5" fmla="*/ 107950 h 190500"/>
                  <a:gd name="connsiteX6" fmla="*/ 73025 w 962025"/>
                  <a:gd name="connsiteY6" fmla="*/ 127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2025" h="190500">
                    <a:moveTo>
                      <a:pt x="73025" y="12700"/>
                    </a:moveTo>
                    <a:cubicBezTo>
                      <a:pt x="146050" y="9525"/>
                      <a:pt x="352425" y="88900"/>
                      <a:pt x="492125" y="88900"/>
                    </a:cubicBezTo>
                    <a:cubicBezTo>
                      <a:pt x="631825" y="88900"/>
                      <a:pt x="860425" y="0"/>
                      <a:pt x="911225" y="12700"/>
                    </a:cubicBezTo>
                    <a:cubicBezTo>
                      <a:pt x="962025" y="25400"/>
                      <a:pt x="895350" y="139700"/>
                      <a:pt x="796925" y="165100"/>
                    </a:cubicBezTo>
                    <a:cubicBezTo>
                      <a:pt x="698500" y="190500"/>
                      <a:pt x="444500" y="174625"/>
                      <a:pt x="320675" y="165100"/>
                    </a:cubicBezTo>
                    <a:cubicBezTo>
                      <a:pt x="196850" y="155575"/>
                      <a:pt x="92075" y="133350"/>
                      <a:pt x="53975" y="107950"/>
                    </a:cubicBezTo>
                    <a:cubicBezTo>
                      <a:pt x="15875" y="82550"/>
                      <a:pt x="0" y="15875"/>
                      <a:pt x="73025" y="127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Freeform 5"/>
            <p:cNvSpPr/>
            <p:nvPr/>
          </p:nvSpPr>
          <p:spPr>
            <a:xfrm rot="21207705">
              <a:off x="540855" y="3418358"/>
              <a:ext cx="1512918" cy="21735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00600" y="990600"/>
            <a:ext cx="914400" cy="2057400"/>
            <a:chOff x="5708650" y="304800"/>
            <a:chExt cx="4295775" cy="8404225"/>
          </a:xfrm>
        </p:grpSpPr>
        <p:sp>
          <p:nvSpPr>
            <p:cNvPr id="11" name="Freeform 10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982578" y="1371600"/>
            <a:ext cx="1161422" cy="2128569"/>
            <a:chOff x="1752600" y="838200"/>
            <a:chExt cx="4000500" cy="6838950"/>
          </a:xfrm>
        </p:grpSpPr>
        <p:grpSp>
          <p:nvGrpSpPr>
            <p:cNvPr id="24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26" name="Freeform 25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984204" y="1066800"/>
            <a:ext cx="818707" cy="2069293"/>
            <a:chOff x="533400" y="990600"/>
            <a:chExt cx="3276600" cy="7315200"/>
          </a:xfrm>
        </p:grpSpPr>
        <p:grpSp>
          <p:nvGrpSpPr>
            <p:cNvPr id="31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33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rgbClr val="24E837"/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" name="Freeform 33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143000" y="1219200"/>
            <a:ext cx="1073363" cy="2377351"/>
            <a:chOff x="5708650" y="304800"/>
            <a:chExt cx="4295775" cy="8404225"/>
          </a:xfrm>
        </p:grpSpPr>
        <p:sp>
          <p:nvSpPr>
            <p:cNvPr id="39" name="Freeform 38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rgbClr val="00B0F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-228600" y="2209800"/>
            <a:ext cx="1161422" cy="2128569"/>
            <a:chOff x="1752600" y="838200"/>
            <a:chExt cx="4000500" cy="6838950"/>
          </a:xfrm>
        </p:grpSpPr>
        <p:grpSp>
          <p:nvGrpSpPr>
            <p:cNvPr id="44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46" name="Freeform 45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rgbClr val="FFFF4F"/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781800" y="838200"/>
            <a:ext cx="1073363" cy="2377351"/>
            <a:chOff x="5708650" y="304800"/>
            <a:chExt cx="4295775" cy="8404225"/>
          </a:xfrm>
        </p:grpSpPr>
        <p:sp>
          <p:nvSpPr>
            <p:cNvPr id="51" name="Freeform 50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3429000" y="2057400"/>
            <a:ext cx="1161422" cy="2128569"/>
            <a:chOff x="1752600" y="838200"/>
            <a:chExt cx="4000500" cy="6838950"/>
          </a:xfrm>
        </p:grpSpPr>
        <p:grpSp>
          <p:nvGrpSpPr>
            <p:cNvPr id="71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73" name="Freeform 72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1219200" y="2362200"/>
            <a:ext cx="914400" cy="2057400"/>
            <a:chOff x="5708650" y="304800"/>
            <a:chExt cx="4295775" cy="8404225"/>
          </a:xfrm>
        </p:grpSpPr>
        <p:sp>
          <p:nvSpPr>
            <p:cNvPr id="90" name="Freeform 89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2514600" y="1752600"/>
            <a:ext cx="1161422" cy="2128569"/>
            <a:chOff x="1752600" y="838200"/>
            <a:chExt cx="4000500" cy="6838950"/>
          </a:xfrm>
        </p:grpSpPr>
        <p:grpSp>
          <p:nvGrpSpPr>
            <p:cNvPr id="119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21" name="Freeform 120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blipFill>
                <a:blip r:embed="rId2"/>
                <a:tile tx="0" ty="0" sx="100000" sy="100000" flip="none" algn="tl"/>
              </a:blip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8610600" y="2286000"/>
            <a:ext cx="914400" cy="2057400"/>
            <a:chOff x="5708650" y="304800"/>
            <a:chExt cx="4295775" cy="8404225"/>
          </a:xfrm>
        </p:grpSpPr>
        <p:sp>
          <p:nvSpPr>
            <p:cNvPr id="126" name="Freeform 125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5181600" y="1143000"/>
            <a:ext cx="1161422" cy="2128569"/>
            <a:chOff x="1752600" y="838200"/>
            <a:chExt cx="4000500" cy="6838950"/>
          </a:xfrm>
        </p:grpSpPr>
        <p:grpSp>
          <p:nvGrpSpPr>
            <p:cNvPr id="131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33" name="Freeform 132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tx2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2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193881" y="2133600"/>
            <a:ext cx="1161422" cy="2128569"/>
            <a:chOff x="1752600" y="838200"/>
            <a:chExt cx="4000500" cy="6838950"/>
          </a:xfrm>
        </p:grpSpPr>
        <p:grpSp>
          <p:nvGrpSpPr>
            <p:cNvPr id="64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66" name="Freeform 65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rgbClr val="FF25B6"/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Freeform 68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4279604" y="2286000"/>
            <a:ext cx="818707" cy="2069293"/>
            <a:chOff x="533400" y="990600"/>
            <a:chExt cx="3276600" cy="7315200"/>
          </a:xfrm>
          <a:solidFill>
            <a:schemeClr val="accent1">
              <a:lumMod val="50000"/>
            </a:schemeClr>
          </a:solidFill>
        </p:grpSpPr>
        <p:grpSp>
          <p:nvGrpSpPr>
            <p:cNvPr id="111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  <a:grpFill/>
          </p:grpSpPr>
          <p:grpSp>
            <p:nvGrpSpPr>
              <p:cNvPr id="113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  <a:grpFill/>
            </p:grpSpPr>
            <p:sp>
              <p:nvSpPr>
                <p:cNvPr id="115" name="Freeform 114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Freeform 115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grpFill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Freeform 113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Freeform 111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2133600" y="1295400"/>
            <a:ext cx="818707" cy="2069293"/>
            <a:chOff x="533400" y="990600"/>
            <a:chExt cx="3276600" cy="7315200"/>
          </a:xfrm>
        </p:grpSpPr>
        <p:grpSp>
          <p:nvGrpSpPr>
            <p:cNvPr id="138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40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142" name="Freeform 141"/>
                <p:cNvSpPr/>
                <p:nvPr/>
              </p:nvSpPr>
              <p:spPr>
                <a:xfrm>
                  <a:off x="2054225" y="2285999"/>
                  <a:ext cx="2667000" cy="5124451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Freeform 142"/>
                <p:cNvSpPr/>
                <p:nvPr/>
              </p:nvSpPr>
              <p:spPr>
                <a:xfrm>
                  <a:off x="2420204" y="1071349"/>
                  <a:ext cx="1680951" cy="2567754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Freeform 143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1" name="Freeform 140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Freeform 138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1600200" y="2743200"/>
            <a:ext cx="1161422" cy="2128569"/>
            <a:chOff x="1752600" y="838200"/>
            <a:chExt cx="4000500" cy="6838950"/>
          </a:xfrm>
        </p:grpSpPr>
        <p:grpSp>
          <p:nvGrpSpPr>
            <p:cNvPr id="153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55" name="Freeform 154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 157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2" name="Freeform 171"/>
          <p:cNvSpPr/>
          <p:nvPr/>
        </p:nvSpPr>
        <p:spPr>
          <a:xfrm>
            <a:off x="-529883" y="4518074"/>
            <a:ext cx="4111283" cy="2711547"/>
          </a:xfrm>
          <a:custGeom>
            <a:avLst/>
            <a:gdLst>
              <a:gd name="connsiteX0" fmla="*/ 28135 w 3706837"/>
              <a:gd name="connsiteY0" fmla="*/ 321212 h 2482947"/>
              <a:gd name="connsiteX1" fmla="*/ 829994 w 3706837"/>
              <a:gd name="connsiteY1" fmla="*/ 39858 h 2482947"/>
              <a:gd name="connsiteX2" fmla="*/ 1969477 w 3706837"/>
              <a:gd name="connsiteY2" fmla="*/ 82061 h 2482947"/>
              <a:gd name="connsiteX3" fmla="*/ 2377440 w 3706837"/>
              <a:gd name="connsiteY3" fmla="*/ 307144 h 2482947"/>
              <a:gd name="connsiteX4" fmla="*/ 2110154 w 3706837"/>
              <a:gd name="connsiteY4" fmla="*/ 490024 h 2482947"/>
              <a:gd name="connsiteX5" fmla="*/ 2166424 w 3706837"/>
              <a:gd name="connsiteY5" fmla="*/ 546295 h 2482947"/>
              <a:gd name="connsiteX6" fmla="*/ 2785403 w 3706837"/>
              <a:gd name="connsiteY6" fmla="*/ 588498 h 2482947"/>
              <a:gd name="connsiteX7" fmla="*/ 3573194 w 3706837"/>
              <a:gd name="connsiteY7" fmla="*/ 686972 h 2482947"/>
              <a:gd name="connsiteX8" fmla="*/ 3516923 w 3706837"/>
              <a:gd name="connsiteY8" fmla="*/ 954258 h 2482947"/>
              <a:gd name="connsiteX9" fmla="*/ 2433710 w 3706837"/>
              <a:gd name="connsiteY9" fmla="*/ 1305951 h 2482947"/>
              <a:gd name="connsiteX10" fmla="*/ 2082018 w 3706837"/>
              <a:gd name="connsiteY10" fmla="*/ 1545101 h 2482947"/>
              <a:gd name="connsiteX11" fmla="*/ 2419643 w 3706837"/>
              <a:gd name="connsiteY11" fmla="*/ 1812388 h 2482947"/>
              <a:gd name="connsiteX12" fmla="*/ 2278966 w 3706837"/>
              <a:gd name="connsiteY12" fmla="*/ 2051538 h 2482947"/>
              <a:gd name="connsiteX13" fmla="*/ 1589649 w 3706837"/>
              <a:gd name="connsiteY13" fmla="*/ 2234418 h 2482947"/>
              <a:gd name="connsiteX14" fmla="*/ 393895 w 3706837"/>
              <a:gd name="connsiteY14" fmla="*/ 2150012 h 2482947"/>
              <a:gd name="connsiteX15" fmla="*/ 0 w 3706837"/>
              <a:gd name="connsiteY15" fmla="*/ 236806 h 2482947"/>
              <a:gd name="connsiteX0" fmla="*/ 432581 w 4111283"/>
              <a:gd name="connsiteY0" fmla="*/ 321212 h 2711547"/>
              <a:gd name="connsiteX1" fmla="*/ 1234440 w 4111283"/>
              <a:gd name="connsiteY1" fmla="*/ 39858 h 2711547"/>
              <a:gd name="connsiteX2" fmla="*/ 2373923 w 4111283"/>
              <a:gd name="connsiteY2" fmla="*/ 82061 h 2711547"/>
              <a:gd name="connsiteX3" fmla="*/ 2781886 w 4111283"/>
              <a:gd name="connsiteY3" fmla="*/ 307144 h 2711547"/>
              <a:gd name="connsiteX4" fmla="*/ 2514600 w 4111283"/>
              <a:gd name="connsiteY4" fmla="*/ 490024 h 2711547"/>
              <a:gd name="connsiteX5" fmla="*/ 2570870 w 4111283"/>
              <a:gd name="connsiteY5" fmla="*/ 546295 h 2711547"/>
              <a:gd name="connsiteX6" fmla="*/ 3189849 w 4111283"/>
              <a:gd name="connsiteY6" fmla="*/ 588498 h 2711547"/>
              <a:gd name="connsiteX7" fmla="*/ 3977640 w 4111283"/>
              <a:gd name="connsiteY7" fmla="*/ 686972 h 2711547"/>
              <a:gd name="connsiteX8" fmla="*/ 3921369 w 4111283"/>
              <a:gd name="connsiteY8" fmla="*/ 954258 h 2711547"/>
              <a:gd name="connsiteX9" fmla="*/ 2838156 w 4111283"/>
              <a:gd name="connsiteY9" fmla="*/ 1305951 h 2711547"/>
              <a:gd name="connsiteX10" fmla="*/ 2486464 w 4111283"/>
              <a:gd name="connsiteY10" fmla="*/ 1545101 h 2711547"/>
              <a:gd name="connsiteX11" fmla="*/ 2824089 w 4111283"/>
              <a:gd name="connsiteY11" fmla="*/ 1812388 h 2711547"/>
              <a:gd name="connsiteX12" fmla="*/ 2683412 w 4111283"/>
              <a:gd name="connsiteY12" fmla="*/ 2051538 h 2711547"/>
              <a:gd name="connsiteX13" fmla="*/ 1994095 w 4111283"/>
              <a:gd name="connsiteY13" fmla="*/ 2234418 h 2711547"/>
              <a:gd name="connsiteX14" fmla="*/ 264941 w 4111283"/>
              <a:gd name="connsiteY14" fmla="*/ 2378612 h 2711547"/>
              <a:gd name="connsiteX15" fmla="*/ 404446 w 4111283"/>
              <a:gd name="connsiteY15" fmla="*/ 236806 h 271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111283" h="2711547">
                <a:moveTo>
                  <a:pt x="432581" y="321212"/>
                </a:moveTo>
                <a:cubicBezTo>
                  <a:pt x="671732" y="200464"/>
                  <a:pt x="910883" y="79716"/>
                  <a:pt x="1234440" y="39858"/>
                </a:cubicBezTo>
                <a:cubicBezTo>
                  <a:pt x="1557997" y="0"/>
                  <a:pt x="2116015" y="37513"/>
                  <a:pt x="2373923" y="82061"/>
                </a:cubicBezTo>
                <a:cubicBezTo>
                  <a:pt x="2631831" y="126609"/>
                  <a:pt x="2758440" y="239150"/>
                  <a:pt x="2781886" y="307144"/>
                </a:cubicBezTo>
                <a:cubicBezTo>
                  <a:pt x="2805332" y="375138"/>
                  <a:pt x="2549769" y="450166"/>
                  <a:pt x="2514600" y="490024"/>
                </a:cubicBezTo>
                <a:cubicBezTo>
                  <a:pt x="2479431" y="529882"/>
                  <a:pt x="2458328" y="529883"/>
                  <a:pt x="2570870" y="546295"/>
                </a:cubicBezTo>
                <a:cubicBezTo>
                  <a:pt x="2683412" y="562707"/>
                  <a:pt x="2955387" y="565052"/>
                  <a:pt x="3189849" y="588498"/>
                </a:cubicBezTo>
                <a:cubicBezTo>
                  <a:pt x="3424311" y="611944"/>
                  <a:pt x="3855720" y="626012"/>
                  <a:pt x="3977640" y="686972"/>
                </a:cubicBezTo>
                <a:cubicBezTo>
                  <a:pt x="4099560" y="747932"/>
                  <a:pt x="4111283" y="851095"/>
                  <a:pt x="3921369" y="954258"/>
                </a:cubicBezTo>
                <a:cubicBezTo>
                  <a:pt x="3731455" y="1057421"/>
                  <a:pt x="3077307" y="1207477"/>
                  <a:pt x="2838156" y="1305951"/>
                </a:cubicBezTo>
                <a:cubicBezTo>
                  <a:pt x="2599005" y="1404425"/>
                  <a:pt x="2488808" y="1460695"/>
                  <a:pt x="2486464" y="1545101"/>
                </a:cubicBezTo>
                <a:cubicBezTo>
                  <a:pt x="2484120" y="1629507"/>
                  <a:pt x="2791264" y="1727982"/>
                  <a:pt x="2824089" y="1812388"/>
                </a:cubicBezTo>
                <a:cubicBezTo>
                  <a:pt x="2856914" y="1896794"/>
                  <a:pt x="2821744" y="1981200"/>
                  <a:pt x="2683412" y="2051538"/>
                </a:cubicBezTo>
                <a:cubicBezTo>
                  <a:pt x="2545080" y="2121876"/>
                  <a:pt x="2397174" y="2179906"/>
                  <a:pt x="1994095" y="2234418"/>
                </a:cubicBezTo>
                <a:cubicBezTo>
                  <a:pt x="1591017" y="2288930"/>
                  <a:pt x="529882" y="2711547"/>
                  <a:pt x="264941" y="2378612"/>
                </a:cubicBezTo>
                <a:cubicBezTo>
                  <a:pt x="0" y="2045677"/>
                  <a:pt x="468923" y="1026941"/>
                  <a:pt x="404446" y="236806"/>
                </a:cubicBezTo>
              </a:path>
            </a:pathLst>
          </a:cu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94" name="Group 93"/>
          <p:cNvGrpSpPr/>
          <p:nvPr/>
        </p:nvGrpSpPr>
        <p:grpSpPr>
          <a:xfrm>
            <a:off x="2438400" y="2667000"/>
            <a:ext cx="818707" cy="2069293"/>
            <a:chOff x="533400" y="990600"/>
            <a:chExt cx="3276600" cy="7315200"/>
          </a:xfrm>
        </p:grpSpPr>
        <p:grpSp>
          <p:nvGrpSpPr>
            <p:cNvPr id="95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97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99" name="Freeform 98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" name="Freeform 97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Freeform 95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4114800" y="914400"/>
            <a:ext cx="914400" cy="2057400"/>
            <a:chOff x="5708650" y="304800"/>
            <a:chExt cx="4295775" cy="8404225"/>
          </a:xfrm>
        </p:grpSpPr>
        <p:sp>
          <p:nvSpPr>
            <p:cNvPr id="174" name="Freeform 173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Freeform 174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Freeform 175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Freeform 176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2971800" y="2819400"/>
            <a:ext cx="818707" cy="2069293"/>
            <a:chOff x="533400" y="990600"/>
            <a:chExt cx="3276600" cy="7315200"/>
          </a:xfrm>
        </p:grpSpPr>
        <p:grpSp>
          <p:nvGrpSpPr>
            <p:cNvPr id="179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81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183" name="Freeform 182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blipFill>
                  <a:blip r:embed="rId3"/>
                  <a:tile tx="0" ty="0" sx="100000" sy="100000" flip="none" algn="tl"/>
                </a:blip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Freeform 184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2" name="Freeform 181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Freeform 179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4572000" y="1447800"/>
            <a:ext cx="818707" cy="2069293"/>
            <a:chOff x="533400" y="990600"/>
            <a:chExt cx="3276600" cy="7315200"/>
          </a:xfrm>
        </p:grpSpPr>
        <p:grpSp>
          <p:nvGrpSpPr>
            <p:cNvPr id="199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201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203" name="Freeform 202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Freeform 203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Freeform 204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2" name="Freeform 201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0" name="Freeform 199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791200" y="1143000"/>
            <a:ext cx="1073363" cy="2377351"/>
            <a:chOff x="5708650" y="304800"/>
            <a:chExt cx="4295775" cy="8404225"/>
          </a:xfrm>
        </p:grpSpPr>
        <p:sp>
          <p:nvSpPr>
            <p:cNvPr id="207" name="Freeform 206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7010400" y="1295400"/>
            <a:ext cx="1161422" cy="2128569"/>
            <a:chOff x="1752600" y="838200"/>
            <a:chExt cx="4000500" cy="6838950"/>
          </a:xfrm>
        </p:grpSpPr>
        <p:grpSp>
          <p:nvGrpSpPr>
            <p:cNvPr id="220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222" name="Freeform 221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rgbClr val="92D050"/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Freeform 222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1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6" name="Group 225"/>
          <p:cNvGrpSpPr/>
          <p:nvPr/>
        </p:nvGrpSpPr>
        <p:grpSpPr>
          <a:xfrm>
            <a:off x="6934200" y="1676400"/>
            <a:ext cx="818707" cy="2069293"/>
            <a:chOff x="533400" y="990600"/>
            <a:chExt cx="3276600" cy="7315200"/>
          </a:xfrm>
        </p:grpSpPr>
        <p:grpSp>
          <p:nvGrpSpPr>
            <p:cNvPr id="227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229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231" name="Freeform 230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rgbClr val="FFFF00"/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0" name="Freeform 229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8" name="Freeform 227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6934200" y="3200400"/>
            <a:ext cx="914400" cy="2057400"/>
            <a:chOff x="5708650" y="304800"/>
            <a:chExt cx="4295775" cy="8404225"/>
          </a:xfrm>
        </p:grpSpPr>
        <p:sp>
          <p:nvSpPr>
            <p:cNvPr id="235" name="Freeform 234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260804" y="1143000"/>
            <a:ext cx="818707" cy="2069293"/>
            <a:chOff x="533400" y="990600"/>
            <a:chExt cx="3276600" cy="7315200"/>
          </a:xfrm>
        </p:grpSpPr>
        <p:grpSp>
          <p:nvGrpSpPr>
            <p:cNvPr id="16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8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20" name="Freeform 19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" name="Freeform 18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Freeform 16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6019800" y="2971800"/>
            <a:ext cx="1161422" cy="2128569"/>
            <a:chOff x="1752600" y="838200"/>
            <a:chExt cx="4000500" cy="6838950"/>
          </a:xfrm>
        </p:grpSpPr>
        <p:grpSp>
          <p:nvGrpSpPr>
            <p:cNvPr id="187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89" name="Freeform 188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Freeform 189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Freeform 190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8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4724400" y="3124200"/>
            <a:ext cx="914400" cy="2057400"/>
            <a:chOff x="5708650" y="304800"/>
            <a:chExt cx="4295775" cy="8404225"/>
          </a:xfrm>
        </p:grpSpPr>
        <p:sp>
          <p:nvSpPr>
            <p:cNvPr id="85" name="Freeform 84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rgbClr val="00B050"/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 85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86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3950119" y="2819400"/>
            <a:ext cx="914400" cy="2057400"/>
            <a:chOff x="5708650" y="304800"/>
            <a:chExt cx="4295775" cy="8404225"/>
          </a:xfrm>
        </p:grpSpPr>
        <p:sp>
          <p:nvSpPr>
            <p:cNvPr id="194" name="Freeform 193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Freeform 195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Freeform 196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670004" y="3200400"/>
            <a:ext cx="818707" cy="2069293"/>
            <a:chOff x="533400" y="990600"/>
            <a:chExt cx="3276600" cy="7315200"/>
          </a:xfrm>
        </p:grpSpPr>
        <p:grpSp>
          <p:nvGrpSpPr>
            <p:cNvPr id="103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05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107" name="Freeform 106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107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Freeform 108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Freeform 105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Freeform 103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632404" y="2133600"/>
            <a:ext cx="818707" cy="2069293"/>
            <a:chOff x="533400" y="990600"/>
            <a:chExt cx="3276600" cy="7315200"/>
          </a:xfrm>
        </p:grpSpPr>
        <p:grpSp>
          <p:nvGrpSpPr>
            <p:cNvPr id="56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58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60" name="Freeform 59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" name="Freeform 58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Freeform 56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7982578" y="3429000"/>
            <a:ext cx="1161422" cy="2128569"/>
            <a:chOff x="1752600" y="838200"/>
            <a:chExt cx="4000500" cy="6838950"/>
          </a:xfrm>
        </p:grpSpPr>
        <p:grpSp>
          <p:nvGrpSpPr>
            <p:cNvPr id="78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533400" y="2590800"/>
            <a:ext cx="818707" cy="2069293"/>
            <a:chOff x="533400" y="990600"/>
            <a:chExt cx="3276600" cy="7315200"/>
          </a:xfrm>
        </p:grpSpPr>
        <p:grpSp>
          <p:nvGrpSpPr>
            <p:cNvPr id="160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62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164" name="Freeform 163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Freeform 164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3" name="Freeform 162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1" name="Freeform 160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" name="Group 176"/>
          <p:cNvGrpSpPr/>
          <p:nvPr/>
        </p:nvGrpSpPr>
        <p:grpSpPr>
          <a:xfrm>
            <a:off x="6828580" y="6207986"/>
            <a:ext cx="1309844" cy="116614"/>
            <a:chOff x="685800" y="5486400"/>
            <a:chExt cx="2755900" cy="469900"/>
          </a:xfrm>
        </p:grpSpPr>
        <p:sp>
          <p:nvSpPr>
            <p:cNvPr id="250" name="Freeform 249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Freeform 250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Freeform 252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9" name="Freeform 248"/>
          <p:cNvSpPr/>
          <p:nvPr/>
        </p:nvSpPr>
        <p:spPr>
          <a:xfrm>
            <a:off x="6658960" y="6169115"/>
            <a:ext cx="494964" cy="32442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3" name="Group 178"/>
          <p:cNvGrpSpPr/>
          <p:nvPr/>
        </p:nvGrpSpPr>
        <p:grpSpPr>
          <a:xfrm rot="11289357">
            <a:off x="2143579" y="5934268"/>
            <a:ext cx="3117027" cy="362910"/>
            <a:chOff x="685800" y="5486400"/>
            <a:chExt cx="2755900" cy="469900"/>
          </a:xfrm>
        </p:grpSpPr>
        <p:sp>
          <p:nvSpPr>
            <p:cNvPr id="314" name="Freeform 313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 314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 315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 316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6" name="Group 178"/>
          <p:cNvGrpSpPr/>
          <p:nvPr/>
        </p:nvGrpSpPr>
        <p:grpSpPr>
          <a:xfrm rot="970338">
            <a:off x="5551467" y="5608507"/>
            <a:ext cx="3117027" cy="362910"/>
            <a:chOff x="685800" y="5486400"/>
            <a:chExt cx="2755900" cy="469900"/>
          </a:xfrm>
        </p:grpSpPr>
        <p:sp>
          <p:nvSpPr>
            <p:cNvPr id="367" name="Freeform 366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1" name="Group 176"/>
          <p:cNvGrpSpPr/>
          <p:nvPr/>
        </p:nvGrpSpPr>
        <p:grpSpPr>
          <a:xfrm>
            <a:off x="5046420" y="5753871"/>
            <a:ext cx="1309844" cy="116614"/>
            <a:chOff x="685800" y="5486400"/>
            <a:chExt cx="2755900" cy="469900"/>
          </a:xfrm>
        </p:grpSpPr>
        <p:sp>
          <p:nvSpPr>
            <p:cNvPr id="372" name="Freeform 371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Freeform 372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6" name="Freeform 375"/>
          <p:cNvSpPr/>
          <p:nvPr/>
        </p:nvSpPr>
        <p:spPr>
          <a:xfrm>
            <a:off x="4876800" y="5715000"/>
            <a:ext cx="494964" cy="32442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7" name="Group 176"/>
          <p:cNvGrpSpPr/>
          <p:nvPr/>
        </p:nvGrpSpPr>
        <p:grpSpPr>
          <a:xfrm>
            <a:off x="3505200" y="5715000"/>
            <a:ext cx="1309844" cy="116614"/>
            <a:chOff x="685800" y="5486400"/>
            <a:chExt cx="2755900" cy="469900"/>
          </a:xfrm>
        </p:grpSpPr>
        <p:sp>
          <p:nvSpPr>
            <p:cNvPr id="378" name="Freeform 377"/>
            <p:cNvSpPr/>
            <p:nvPr/>
          </p:nvSpPr>
          <p:spPr>
            <a:xfrm>
              <a:off x="685800" y="5715000"/>
              <a:ext cx="1439031" cy="241300"/>
            </a:xfrm>
            <a:custGeom>
              <a:avLst/>
              <a:gdLst>
                <a:gd name="connsiteX0" fmla="*/ 1439031 w 1439031"/>
                <a:gd name="connsiteY0" fmla="*/ 0 h 241300"/>
                <a:gd name="connsiteX1" fmla="*/ 816731 w 1439031"/>
                <a:gd name="connsiteY1" fmla="*/ 76200 h 241300"/>
                <a:gd name="connsiteX2" fmla="*/ 613531 w 1439031"/>
                <a:gd name="connsiteY2" fmla="*/ 88900 h 241300"/>
                <a:gd name="connsiteX3" fmla="*/ 537331 w 1439031"/>
                <a:gd name="connsiteY3" fmla="*/ 101600 h 241300"/>
                <a:gd name="connsiteX4" fmla="*/ 410331 w 1439031"/>
                <a:gd name="connsiteY4" fmla="*/ 127000 h 241300"/>
                <a:gd name="connsiteX5" fmla="*/ 359531 w 1439031"/>
                <a:gd name="connsiteY5" fmla="*/ 152400 h 241300"/>
                <a:gd name="connsiteX6" fmla="*/ 169031 w 1439031"/>
                <a:gd name="connsiteY6" fmla="*/ 177800 h 241300"/>
                <a:gd name="connsiteX7" fmla="*/ 118231 w 1439031"/>
                <a:gd name="connsiteY7" fmla="*/ 203200 h 241300"/>
                <a:gd name="connsiteX8" fmla="*/ 67431 w 1439031"/>
                <a:gd name="connsiteY8" fmla="*/ 215900 h 241300"/>
                <a:gd name="connsiteX9" fmla="*/ 3931 w 1439031"/>
                <a:gd name="connsiteY9" fmla="*/ 228600 h 241300"/>
                <a:gd name="connsiteX10" fmla="*/ 3931 w 1439031"/>
                <a:gd name="connsiteY10" fmla="*/ 241300 h 24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9031" h="241300">
                  <a:moveTo>
                    <a:pt x="1439031" y="0"/>
                  </a:moveTo>
                  <a:cubicBezTo>
                    <a:pt x="1238796" y="133490"/>
                    <a:pt x="1409682" y="28381"/>
                    <a:pt x="816731" y="76200"/>
                  </a:cubicBezTo>
                  <a:cubicBezTo>
                    <a:pt x="749085" y="81655"/>
                    <a:pt x="681264" y="84667"/>
                    <a:pt x="613531" y="88900"/>
                  </a:cubicBezTo>
                  <a:cubicBezTo>
                    <a:pt x="588131" y="93133"/>
                    <a:pt x="562640" y="96855"/>
                    <a:pt x="537331" y="101600"/>
                  </a:cubicBezTo>
                  <a:cubicBezTo>
                    <a:pt x="494899" y="109556"/>
                    <a:pt x="410331" y="127000"/>
                    <a:pt x="410331" y="127000"/>
                  </a:cubicBezTo>
                  <a:cubicBezTo>
                    <a:pt x="393398" y="135467"/>
                    <a:pt x="378057" y="148500"/>
                    <a:pt x="359531" y="152400"/>
                  </a:cubicBezTo>
                  <a:cubicBezTo>
                    <a:pt x="296843" y="165597"/>
                    <a:pt x="231719" y="164603"/>
                    <a:pt x="169031" y="177800"/>
                  </a:cubicBezTo>
                  <a:cubicBezTo>
                    <a:pt x="150505" y="181700"/>
                    <a:pt x="135958" y="196553"/>
                    <a:pt x="118231" y="203200"/>
                  </a:cubicBezTo>
                  <a:cubicBezTo>
                    <a:pt x="101888" y="209329"/>
                    <a:pt x="84470" y="212114"/>
                    <a:pt x="67431" y="215900"/>
                  </a:cubicBezTo>
                  <a:cubicBezTo>
                    <a:pt x="46359" y="220583"/>
                    <a:pt x="23973" y="220583"/>
                    <a:pt x="3931" y="228600"/>
                  </a:cubicBezTo>
                  <a:cubicBezTo>
                    <a:pt x="0" y="230172"/>
                    <a:pt x="3931" y="237067"/>
                    <a:pt x="3931" y="241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Freeform 378"/>
            <p:cNvSpPr/>
            <p:nvPr/>
          </p:nvSpPr>
          <p:spPr>
            <a:xfrm>
              <a:off x="2133600" y="5486400"/>
              <a:ext cx="1308100" cy="283058"/>
            </a:xfrm>
            <a:custGeom>
              <a:avLst/>
              <a:gdLst>
                <a:gd name="connsiteX0" fmla="*/ 0 w 1308100"/>
                <a:gd name="connsiteY0" fmla="*/ 283058 h 283058"/>
                <a:gd name="connsiteX1" fmla="*/ 596900 w 1308100"/>
                <a:gd name="connsiteY1" fmla="*/ 67158 h 283058"/>
                <a:gd name="connsiteX2" fmla="*/ 800100 w 1308100"/>
                <a:gd name="connsiteY2" fmla="*/ 41758 h 283058"/>
                <a:gd name="connsiteX3" fmla="*/ 1308100 w 1308100"/>
                <a:gd name="connsiteY3" fmla="*/ 29058 h 28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100" h="283058">
                  <a:moveTo>
                    <a:pt x="0" y="283058"/>
                  </a:moveTo>
                  <a:cubicBezTo>
                    <a:pt x="134298" y="81611"/>
                    <a:pt x="33941" y="214819"/>
                    <a:pt x="596900" y="67158"/>
                  </a:cubicBezTo>
                  <a:cubicBezTo>
                    <a:pt x="662927" y="49839"/>
                    <a:pt x="733165" y="55145"/>
                    <a:pt x="800100" y="41758"/>
                  </a:cubicBezTo>
                  <a:cubicBezTo>
                    <a:pt x="1008889" y="0"/>
                    <a:pt x="842014" y="29058"/>
                    <a:pt x="1308100" y="2905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Freeform 379"/>
            <p:cNvSpPr/>
            <p:nvPr/>
          </p:nvSpPr>
          <p:spPr>
            <a:xfrm>
              <a:off x="2057400" y="5638800"/>
              <a:ext cx="1041400" cy="130728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Freeform 380"/>
            <p:cNvSpPr/>
            <p:nvPr/>
          </p:nvSpPr>
          <p:spPr>
            <a:xfrm>
              <a:off x="762000" y="5562600"/>
              <a:ext cx="1054100" cy="139700"/>
            </a:xfrm>
            <a:custGeom>
              <a:avLst/>
              <a:gdLst>
                <a:gd name="connsiteX0" fmla="*/ 1054100 w 1054100"/>
                <a:gd name="connsiteY0" fmla="*/ 139700 h 139700"/>
                <a:gd name="connsiteX1" fmla="*/ 419100 w 1054100"/>
                <a:gd name="connsiteY1" fmla="*/ 25400 h 139700"/>
                <a:gd name="connsiteX2" fmla="*/ 342900 w 1054100"/>
                <a:gd name="connsiteY2" fmla="*/ 0 h 139700"/>
                <a:gd name="connsiteX3" fmla="*/ 203200 w 1054100"/>
                <a:gd name="connsiteY3" fmla="*/ 12700 h 139700"/>
                <a:gd name="connsiteX4" fmla="*/ 0 w 1054100"/>
                <a:gd name="connsiteY4" fmla="*/ 254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100" h="139700">
                  <a:moveTo>
                    <a:pt x="1054100" y="139700"/>
                  </a:moveTo>
                  <a:lnTo>
                    <a:pt x="419100" y="25400"/>
                  </a:lnTo>
                  <a:cubicBezTo>
                    <a:pt x="392828" y="20239"/>
                    <a:pt x="342900" y="0"/>
                    <a:pt x="342900" y="0"/>
                  </a:cubicBezTo>
                  <a:lnTo>
                    <a:pt x="203200" y="12700"/>
                  </a:lnTo>
                  <a:cubicBezTo>
                    <a:pt x="135520" y="17713"/>
                    <a:pt x="0" y="25400"/>
                    <a:pt x="0" y="254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2" name="Freeform 381"/>
          <p:cNvSpPr/>
          <p:nvPr/>
        </p:nvSpPr>
        <p:spPr>
          <a:xfrm>
            <a:off x="3335580" y="5676129"/>
            <a:ext cx="494964" cy="32442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8" name="Group 397"/>
          <p:cNvGrpSpPr/>
          <p:nvPr/>
        </p:nvGrpSpPr>
        <p:grpSpPr>
          <a:xfrm>
            <a:off x="8607318" y="4038600"/>
            <a:ext cx="1073363" cy="2377351"/>
            <a:chOff x="5708650" y="304800"/>
            <a:chExt cx="4295775" cy="8404225"/>
          </a:xfrm>
        </p:grpSpPr>
        <p:sp>
          <p:nvSpPr>
            <p:cNvPr id="399" name="Freeform 398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Freeform 399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Freeform 400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 401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7239000" y="3962400"/>
            <a:ext cx="1161422" cy="2128569"/>
            <a:chOff x="1752600" y="838200"/>
            <a:chExt cx="4000500" cy="6838950"/>
          </a:xfrm>
        </p:grpSpPr>
        <p:grpSp>
          <p:nvGrpSpPr>
            <p:cNvPr id="404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406" name="Freeform 405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Freeform 406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Freeform 407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 408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5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6477000" y="4038600"/>
            <a:ext cx="818707" cy="2069293"/>
            <a:chOff x="533400" y="990600"/>
            <a:chExt cx="3276600" cy="7315200"/>
          </a:xfrm>
        </p:grpSpPr>
        <p:grpSp>
          <p:nvGrpSpPr>
            <p:cNvPr id="411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413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415" name="Freeform 414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Freeform 415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Freeform 416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14" name="Freeform 413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2" name="Freeform 411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8" name="Group 417"/>
          <p:cNvGrpSpPr/>
          <p:nvPr/>
        </p:nvGrpSpPr>
        <p:grpSpPr>
          <a:xfrm>
            <a:off x="5562600" y="3886200"/>
            <a:ext cx="1073363" cy="2377351"/>
            <a:chOff x="5708650" y="304800"/>
            <a:chExt cx="4295775" cy="8404225"/>
          </a:xfrm>
        </p:grpSpPr>
        <p:sp>
          <p:nvSpPr>
            <p:cNvPr id="419" name="Freeform 418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 419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 420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Freeform 421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4648200" y="4114800"/>
            <a:ext cx="1123507" cy="2069293"/>
            <a:chOff x="533400" y="990600"/>
            <a:chExt cx="3276600" cy="7315200"/>
          </a:xfrm>
        </p:grpSpPr>
        <p:grpSp>
          <p:nvGrpSpPr>
            <p:cNvPr id="424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426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428" name="Freeform 427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Freeform 428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blipFill>
                  <a:blip r:embed="rId4"/>
                  <a:tile tx="0" ty="0" sx="100000" sy="100000" flip="none" algn="tl"/>
                </a:blip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Freeform 429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7" name="Freeform 426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5" name="Freeform 424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5486400" y="5410200"/>
            <a:ext cx="1066800" cy="1747569"/>
            <a:chOff x="1752600" y="838200"/>
            <a:chExt cx="4000500" cy="6838950"/>
          </a:xfrm>
        </p:grpSpPr>
        <p:grpSp>
          <p:nvGrpSpPr>
            <p:cNvPr id="432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434" name="Freeform 433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Freeform 434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Freeform 436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3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6858000" y="4724400"/>
            <a:ext cx="1447800" cy="2605951"/>
            <a:chOff x="5708650" y="304800"/>
            <a:chExt cx="4295775" cy="8404225"/>
          </a:xfrm>
        </p:grpSpPr>
        <p:sp>
          <p:nvSpPr>
            <p:cNvPr id="439" name="Freeform 438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 439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 440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 441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3" name="Group 442"/>
          <p:cNvGrpSpPr/>
          <p:nvPr/>
        </p:nvGrpSpPr>
        <p:grpSpPr>
          <a:xfrm>
            <a:off x="4419600" y="5257800"/>
            <a:ext cx="1219200" cy="1916893"/>
            <a:chOff x="533400" y="990600"/>
            <a:chExt cx="3276600" cy="7315200"/>
          </a:xfrm>
        </p:grpSpPr>
        <p:grpSp>
          <p:nvGrpSpPr>
            <p:cNvPr id="444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446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448" name="Freeform 447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Freeform 449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Freeform 446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5" name="Freeform 444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1" name="Group 450"/>
          <p:cNvGrpSpPr/>
          <p:nvPr/>
        </p:nvGrpSpPr>
        <p:grpSpPr>
          <a:xfrm>
            <a:off x="3124200" y="4724400"/>
            <a:ext cx="1295400" cy="2438400"/>
            <a:chOff x="5708650" y="304800"/>
            <a:chExt cx="4295775" cy="8404225"/>
          </a:xfrm>
        </p:grpSpPr>
        <p:sp>
          <p:nvSpPr>
            <p:cNvPr id="452" name="Freeform 451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 452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Freeform 453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  <a:solidFill>
              <a:srgbClr val="FFFF4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Freeform 454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6" name="Group 455"/>
          <p:cNvGrpSpPr/>
          <p:nvPr/>
        </p:nvGrpSpPr>
        <p:grpSpPr>
          <a:xfrm>
            <a:off x="7982578" y="4800600"/>
            <a:ext cx="1771022" cy="2509569"/>
            <a:chOff x="1752600" y="838200"/>
            <a:chExt cx="4000500" cy="6838950"/>
          </a:xfrm>
        </p:grpSpPr>
        <p:grpSp>
          <p:nvGrpSpPr>
            <p:cNvPr id="457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459" name="Freeform 458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rgbClr val="92D050"/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blipFill>
                <a:blip r:embed="rId5"/>
                <a:tile tx="0" ty="0" sx="100000" sy="100000" flip="none" algn="tl"/>
              </a:blip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8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5181600" y="838200"/>
            <a:ext cx="2667000" cy="6339101"/>
            <a:chOff x="76200" y="762000"/>
            <a:chExt cx="2667000" cy="6339101"/>
          </a:xfrm>
        </p:grpSpPr>
        <p:grpSp>
          <p:nvGrpSpPr>
            <p:cNvPr id="33" name="Group 32"/>
            <p:cNvGrpSpPr/>
            <p:nvPr/>
          </p:nvGrpSpPr>
          <p:grpSpPr>
            <a:xfrm>
              <a:off x="76200" y="762000"/>
              <a:ext cx="2667000" cy="6339101"/>
              <a:chOff x="2130425" y="1071349"/>
              <a:chExt cx="2667000" cy="6339101"/>
            </a:xfrm>
          </p:grpSpPr>
          <p:sp>
            <p:nvSpPr>
              <p:cNvPr id="35" name="Freeform 34"/>
              <p:cNvSpPr/>
              <p:nvPr/>
            </p:nvSpPr>
            <p:spPr>
              <a:xfrm>
                <a:off x="2130425" y="2286000"/>
                <a:ext cx="2667000" cy="5124450"/>
              </a:xfrm>
              <a:custGeom>
                <a:avLst/>
                <a:gdLst>
                  <a:gd name="connsiteX0" fmla="*/ 2060575 w 2667000"/>
                  <a:gd name="connsiteY0" fmla="*/ 38100 h 5124450"/>
                  <a:gd name="connsiteX1" fmla="*/ 2155825 w 2667000"/>
                  <a:gd name="connsiteY1" fmla="*/ 342900 h 5124450"/>
                  <a:gd name="connsiteX2" fmla="*/ 2212975 w 2667000"/>
                  <a:gd name="connsiteY2" fmla="*/ 1524000 h 5124450"/>
                  <a:gd name="connsiteX3" fmla="*/ 2270125 w 2667000"/>
                  <a:gd name="connsiteY3" fmla="*/ 2457450 h 5124450"/>
                  <a:gd name="connsiteX4" fmla="*/ 2079625 w 2667000"/>
                  <a:gd name="connsiteY4" fmla="*/ 2266950 h 5124450"/>
                  <a:gd name="connsiteX5" fmla="*/ 1965325 w 2667000"/>
                  <a:gd name="connsiteY5" fmla="*/ 1295400 h 5124450"/>
                  <a:gd name="connsiteX6" fmla="*/ 1946275 w 2667000"/>
                  <a:gd name="connsiteY6" fmla="*/ 2266950 h 5124450"/>
                  <a:gd name="connsiteX7" fmla="*/ 2174875 w 2667000"/>
                  <a:gd name="connsiteY7" fmla="*/ 3600450 h 5124450"/>
                  <a:gd name="connsiteX8" fmla="*/ 2479675 w 2667000"/>
                  <a:gd name="connsiteY8" fmla="*/ 4895850 h 5124450"/>
                  <a:gd name="connsiteX9" fmla="*/ 1050925 w 2667000"/>
                  <a:gd name="connsiteY9" fmla="*/ 4972050 h 5124450"/>
                  <a:gd name="connsiteX10" fmla="*/ 98425 w 2667000"/>
                  <a:gd name="connsiteY10" fmla="*/ 4857750 h 5124450"/>
                  <a:gd name="connsiteX11" fmla="*/ 460375 w 2667000"/>
                  <a:gd name="connsiteY11" fmla="*/ 3371850 h 5124450"/>
                  <a:gd name="connsiteX12" fmla="*/ 517525 w 2667000"/>
                  <a:gd name="connsiteY12" fmla="*/ 1123950 h 5124450"/>
                  <a:gd name="connsiteX13" fmla="*/ 441325 w 2667000"/>
                  <a:gd name="connsiteY13" fmla="*/ 2571750 h 5124450"/>
                  <a:gd name="connsiteX14" fmla="*/ 193675 w 2667000"/>
                  <a:gd name="connsiteY14" fmla="*/ 2495550 h 5124450"/>
                  <a:gd name="connsiteX15" fmla="*/ 174625 w 2667000"/>
                  <a:gd name="connsiteY15" fmla="*/ 1695450 h 5124450"/>
                  <a:gd name="connsiteX16" fmla="*/ 250825 w 2667000"/>
                  <a:gd name="connsiteY16" fmla="*/ 266700 h 5124450"/>
                  <a:gd name="connsiteX17" fmla="*/ 422275 w 2667000"/>
                  <a:gd name="connsiteY17" fmla="*/ 95250 h 512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67000" h="5124450">
                    <a:moveTo>
                      <a:pt x="2060575" y="38100"/>
                    </a:moveTo>
                    <a:cubicBezTo>
                      <a:pt x="2095500" y="66675"/>
                      <a:pt x="2130425" y="95250"/>
                      <a:pt x="2155825" y="342900"/>
                    </a:cubicBezTo>
                    <a:cubicBezTo>
                      <a:pt x="2181225" y="590550"/>
                      <a:pt x="2193925" y="1171575"/>
                      <a:pt x="2212975" y="1524000"/>
                    </a:cubicBezTo>
                    <a:cubicBezTo>
                      <a:pt x="2232025" y="1876425"/>
                      <a:pt x="2292350" y="2333625"/>
                      <a:pt x="2270125" y="2457450"/>
                    </a:cubicBezTo>
                    <a:cubicBezTo>
                      <a:pt x="2247900" y="2581275"/>
                      <a:pt x="2130425" y="2460625"/>
                      <a:pt x="2079625" y="2266950"/>
                    </a:cubicBezTo>
                    <a:cubicBezTo>
                      <a:pt x="2028825" y="2073275"/>
                      <a:pt x="1987550" y="1295400"/>
                      <a:pt x="1965325" y="1295400"/>
                    </a:cubicBezTo>
                    <a:cubicBezTo>
                      <a:pt x="1943100" y="1295400"/>
                      <a:pt x="1911350" y="1882775"/>
                      <a:pt x="1946275" y="2266950"/>
                    </a:cubicBezTo>
                    <a:cubicBezTo>
                      <a:pt x="1981200" y="2651125"/>
                      <a:pt x="2085975" y="3162300"/>
                      <a:pt x="2174875" y="3600450"/>
                    </a:cubicBezTo>
                    <a:cubicBezTo>
                      <a:pt x="2263775" y="4038600"/>
                      <a:pt x="2667000" y="4667250"/>
                      <a:pt x="2479675" y="4895850"/>
                    </a:cubicBezTo>
                    <a:cubicBezTo>
                      <a:pt x="2292350" y="5124450"/>
                      <a:pt x="1447800" y="4978400"/>
                      <a:pt x="1050925" y="4972050"/>
                    </a:cubicBezTo>
                    <a:cubicBezTo>
                      <a:pt x="654050" y="4965700"/>
                      <a:pt x="196850" y="5124450"/>
                      <a:pt x="98425" y="4857750"/>
                    </a:cubicBezTo>
                    <a:cubicBezTo>
                      <a:pt x="0" y="4591050"/>
                      <a:pt x="390525" y="3994150"/>
                      <a:pt x="460375" y="3371850"/>
                    </a:cubicBezTo>
                    <a:cubicBezTo>
                      <a:pt x="530225" y="2749550"/>
                      <a:pt x="520700" y="1257300"/>
                      <a:pt x="517525" y="1123950"/>
                    </a:cubicBezTo>
                    <a:cubicBezTo>
                      <a:pt x="514350" y="990600"/>
                      <a:pt x="495300" y="2343150"/>
                      <a:pt x="441325" y="2571750"/>
                    </a:cubicBezTo>
                    <a:cubicBezTo>
                      <a:pt x="387350" y="2800350"/>
                      <a:pt x="238125" y="2641600"/>
                      <a:pt x="193675" y="2495550"/>
                    </a:cubicBezTo>
                    <a:cubicBezTo>
                      <a:pt x="149225" y="2349500"/>
                      <a:pt x="165100" y="2066925"/>
                      <a:pt x="174625" y="1695450"/>
                    </a:cubicBezTo>
                    <a:cubicBezTo>
                      <a:pt x="184150" y="1323975"/>
                      <a:pt x="209550" y="533400"/>
                      <a:pt x="250825" y="266700"/>
                    </a:cubicBezTo>
                    <a:cubicBezTo>
                      <a:pt x="292100" y="0"/>
                      <a:pt x="357187" y="47625"/>
                      <a:pt x="422275" y="9525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2420203" y="1071349"/>
                <a:ext cx="1680950" cy="2570328"/>
              </a:xfrm>
              <a:custGeom>
                <a:avLst/>
                <a:gdLst>
                  <a:gd name="connsiteX0" fmla="*/ 418531 w 1680950"/>
                  <a:gd name="connsiteY0" fmla="*/ 1276066 h 2570328"/>
                  <a:gd name="connsiteX1" fmla="*/ 404884 w 1680950"/>
                  <a:gd name="connsiteY1" fmla="*/ 661917 h 2570328"/>
                  <a:gd name="connsiteX2" fmla="*/ 636896 w 1680950"/>
                  <a:gd name="connsiteY2" fmla="*/ 143302 h 2570328"/>
                  <a:gd name="connsiteX3" fmla="*/ 1059976 w 1680950"/>
                  <a:gd name="connsiteY3" fmla="*/ 47767 h 2570328"/>
                  <a:gd name="connsiteX4" fmla="*/ 1332931 w 1680950"/>
                  <a:gd name="connsiteY4" fmla="*/ 429905 h 2570328"/>
                  <a:gd name="connsiteX5" fmla="*/ 1332931 w 1680950"/>
                  <a:gd name="connsiteY5" fmla="*/ 1180532 h 2570328"/>
                  <a:gd name="connsiteX6" fmla="*/ 1346579 w 1680950"/>
                  <a:gd name="connsiteY6" fmla="*/ 1071350 h 2570328"/>
                  <a:gd name="connsiteX7" fmla="*/ 1660478 w 1680950"/>
                  <a:gd name="connsiteY7" fmla="*/ 1248770 h 2570328"/>
                  <a:gd name="connsiteX8" fmla="*/ 1223749 w 1680950"/>
                  <a:gd name="connsiteY8" fmla="*/ 1999397 h 2570328"/>
                  <a:gd name="connsiteX9" fmla="*/ 1005385 w 1680950"/>
                  <a:gd name="connsiteY9" fmla="*/ 2558955 h 2570328"/>
                  <a:gd name="connsiteX10" fmla="*/ 541361 w 1680950"/>
                  <a:gd name="connsiteY10" fmla="*/ 1931158 h 2570328"/>
                  <a:gd name="connsiteX11" fmla="*/ 77337 w 1680950"/>
                  <a:gd name="connsiteY11" fmla="*/ 1494430 h 2570328"/>
                  <a:gd name="connsiteX12" fmla="*/ 77337 w 1680950"/>
                  <a:gd name="connsiteY12" fmla="*/ 1235123 h 2570328"/>
                  <a:gd name="connsiteX13" fmla="*/ 418531 w 1680950"/>
                  <a:gd name="connsiteY13" fmla="*/ 1112293 h 257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950" h="2570328">
                    <a:moveTo>
                      <a:pt x="418531" y="1276066"/>
                    </a:moveTo>
                    <a:cubicBezTo>
                      <a:pt x="393510" y="1063388"/>
                      <a:pt x="368490" y="850711"/>
                      <a:pt x="404884" y="661917"/>
                    </a:cubicBezTo>
                    <a:cubicBezTo>
                      <a:pt x="441278" y="473123"/>
                      <a:pt x="527714" y="245660"/>
                      <a:pt x="636896" y="143302"/>
                    </a:cubicBezTo>
                    <a:cubicBezTo>
                      <a:pt x="746078" y="40944"/>
                      <a:pt x="943970" y="0"/>
                      <a:pt x="1059976" y="47767"/>
                    </a:cubicBezTo>
                    <a:cubicBezTo>
                      <a:pt x="1175982" y="95534"/>
                      <a:pt x="1287439" y="241111"/>
                      <a:pt x="1332931" y="429905"/>
                    </a:cubicBezTo>
                    <a:cubicBezTo>
                      <a:pt x="1378424" y="618699"/>
                      <a:pt x="1330656" y="1073625"/>
                      <a:pt x="1332931" y="1180532"/>
                    </a:cubicBezTo>
                    <a:cubicBezTo>
                      <a:pt x="1335206" y="1287439"/>
                      <a:pt x="1291988" y="1059977"/>
                      <a:pt x="1346579" y="1071350"/>
                    </a:cubicBezTo>
                    <a:cubicBezTo>
                      <a:pt x="1401170" y="1082723"/>
                      <a:pt x="1680950" y="1094096"/>
                      <a:pt x="1660478" y="1248770"/>
                    </a:cubicBezTo>
                    <a:cubicBezTo>
                      <a:pt x="1640006" y="1403445"/>
                      <a:pt x="1332931" y="1781033"/>
                      <a:pt x="1223749" y="1999397"/>
                    </a:cubicBezTo>
                    <a:cubicBezTo>
                      <a:pt x="1114567" y="2217761"/>
                      <a:pt x="1119116" y="2570328"/>
                      <a:pt x="1005385" y="2558955"/>
                    </a:cubicBezTo>
                    <a:cubicBezTo>
                      <a:pt x="891654" y="2547582"/>
                      <a:pt x="696036" y="2108579"/>
                      <a:pt x="541361" y="1931158"/>
                    </a:cubicBezTo>
                    <a:cubicBezTo>
                      <a:pt x="386686" y="1753737"/>
                      <a:pt x="154674" y="1610436"/>
                      <a:pt x="77337" y="1494430"/>
                    </a:cubicBezTo>
                    <a:cubicBezTo>
                      <a:pt x="0" y="1378424"/>
                      <a:pt x="20471" y="1298812"/>
                      <a:pt x="77337" y="1235123"/>
                    </a:cubicBezTo>
                    <a:cubicBezTo>
                      <a:pt x="134203" y="1171434"/>
                      <a:pt x="418531" y="1112293"/>
                      <a:pt x="418531" y="1112293"/>
                    </a:cubicBezTo>
                  </a:path>
                </a:pathLst>
              </a:custGeom>
              <a:solidFill>
                <a:schemeClr val="tx2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2841625" y="1301750"/>
                <a:ext cx="962025" cy="190500"/>
              </a:xfrm>
              <a:custGeom>
                <a:avLst/>
                <a:gdLst>
                  <a:gd name="connsiteX0" fmla="*/ 73025 w 962025"/>
                  <a:gd name="connsiteY0" fmla="*/ 12700 h 190500"/>
                  <a:gd name="connsiteX1" fmla="*/ 492125 w 962025"/>
                  <a:gd name="connsiteY1" fmla="*/ 88900 h 190500"/>
                  <a:gd name="connsiteX2" fmla="*/ 911225 w 962025"/>
                  <a:gd name="connsiteY2" fmla="*/ 12700 h 190500"/>
                  <a:gd name="connsiteX3" fmla="*/ 796925 w 962025"/>
                  <a:gd name="connsiteY3" fmla="*/ 165100 h 190500"/>
                  <a:gd name="connsiteX4" fmla="*/ 320675 w 962025"/>
                  <a:gd name="connsiteY4" fmla="*/ 165100 h 190500"/>
                  <a:gd name="connsiteX5" fmla="*/ 53975 w 962025"/>
                  <a:gd name="connsiteY5" fmla="*/ 107950 h 190500"/>
                  <a:gd name="connsiteX6" fmla="*/ 73025 w 962025"/>
                  <a:gd name="connsiteY6" fmla="*/ 127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2025" h="190500">
                    <a:moveTo>
                      <a:pt x="73025" y="12700"/>
                    </a:moveTo>
                    <a:cubicBezTo>
                      <a:pt x="146050" y="9525"/>
                      <a:pt x="352425" y="88900"/>
                      <a:pt x="492125" y="88900"/>
                    </a:cubicBezTo>
                    <a:cubicBezTo>
                      <a:pt x="631825" y="88900"/>
                      <a:pt x="860425" y="0"/>
                      <a:pt x="911225" y="12700"/>
                    </a:cubicBezTo>
                    <a:cubicBezTo>
                      <a:pt x="962025" y="25400"/>
                      <a:pt x="895350" y="139700"/>
                      <a:pt x="796925" y="165100"/>
                    </a:cubicBezTo>
                    <a:cubicBezTo>
                      <a:pt x="698500" y="190500"/>
                      <a:pt x="444500" y="174625"/>
                      <a:pt x="320675" y="165100"/>
                    </a:cubicBezTo>
                    <a:cubicBezTo>
                      <a:pt x="196850" y="155575"/>
                      <a:pt x="92075" y="133350"/>
                      <a:pt x="53975" y="107950"/>
                    </a:cubicBezTo>
                    <a:cubicBezTo>
                      <a:pt x="15875" y="82550"/>
                      <a:pt x="0" y="15875"/>
                      <a:pt x="73025" y="127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Freeform 33"/>
            <p:cNvSpPr/>
            <p:nvPr/>
          </p:nvSpPr>
          <p:spPr>
            <a:xfrm rot="21207705">
              <a:off x="540855" y="3418358"/>
              <a:ext cx="1512918" cy="21735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096000" y="0"/>
            <a:ext cx="4295775" cy="8404225"/>
            <a:chOff x="5708650" y="304800"/>
            <a:chExt cx="4295775" cy="8404225"/>
          </a:xfrm>
        </p:grpSpPr>
        <p:sp>
          <p:nvSpPr>
            <p:cNvPr id="25" name="Freeform 24"/>
            <p:cNvSpPr/>
            <p:nvPr/>
          </p:nvSpPr>
          <p:spPr>
            <a:xfrm>
              <a:off x="5708650" y="1962150"/>
              <a:ext cx="4295775" cy="6746875"/>
            </a:xfrm>
            <a:custGeom>
              <a:avLst/>
              <a:gdLst>
                <a:gd name="connsiteX0" fmla="*/ 806450 w 4295775"/>
                <a:gd name="connsiteY0" fmla="*/ 152400 h 6746875"/>
                <a:gd name="connsiteX1" fmla="*/ 596900 w 4295775"/>
                <a:gd name="connsiteY1" fmla="*/ 781050 h 6746875"/>
                <a:gd name="connsiteX2" fmla="*/ 635000 w 4295775"/>
                <a:gd name="connsiteY2" fmla="*/ 1885950 h 6746875"/>
                <a:gd name="connsiteX3" fmla="*/ 1092200 w 4295775"/>
                <a:gd name="connsiteY3" fmla="*/ 2343150 h 6746875"/>
                <a:gd name="connsiteX4" fmla="*/ 1016000 w 4295775"/>
                <a:gd name="connsiteY4" fmla="*/ 1714500 h 6746875"/>
                <a:gd name="connsiteX5" fmla="*/ 1054100 w 4295775"/>
                <a:gd name="connsiteY5" fmla="*/ 933450 h 6746875"/>
                <a:gd name="connsiteX6" fmla="*/ 1054100 w 4295775"/>
                <a:gd name="connsiteY6" fmla="*/ 1123950 h 6746875"/>
                <a:gd name="connsiteX7" fmla="*/ 977900 w 4295775"/>
                <a:gd name="connsiteY7" fmla="*/ 914400 h 6746875"/>
                <a:gd name="connsiteX8" fmla="*/ 1111250 w 4295775"/>
                <a:gd name="connsiteY8" fmla="*/ 1981200 h 6746875"/>
                <a:gd name="connsiteX9" fmla="*/ 1263650 w 4295775"/>
                <a:gd name="connsiteY9" fmla="*/ 2343150 h 6746875"/>
                <a:gd name="connsiteX10" fmla="*/ 901700 w 4295775"/>
                <a:gd name="connsiteY10" fmla="*/ 2990850 h 6746875"/>
                <a:gd name="connsiteX11" fmla="*/ 558800 w 4295775"/>
                <a:gd name="connsiteY11" fmla="*/ 6076950 h 6746875"/>
                <a:gd name="connsiteX12" fmla="*/ 539750 w 4295775"/>
                <a:gd name="connsiteY12" fmla="*/ 6019800 h 6746875"/>
                <a:gd name="connsiteX13" fmla="*/ 3797300 w 4295775"/>
                <a:gd name="connsiteY13" fmla="*/ 6191250 h 6746875"/>
                <a:gd name="connsiteX14" fmla="*/ 3530600 w 4295775"/>
                <a:gd name="connsiteY14" fmla="*/ 6305550 h 6746875"/>
                <a:gd name="connsiteX15" fmla="*/ 3149600 w 4295775"/>
                <a:gd name="connsiteY15" fmla="*/ 3543300 h 6746875"/>
                <a:gd name="connsiteX16" fmla="*/ 2578100 w 4295775"/>
                <a:gd name="connsiteY16" fmla="*/ 2286000 h 6746875"/>
                <a:gd name="connsiteX17" fmla="*/ 2711450 w 4295775"/>
                <a:gd name="connsiteY17" fmla="*/ 1885950 h 6746875"/>
                <a:gd name="connsiteX18" fmla="*/ 2768600 w 4295775"/>
                <a:gd name="connsiteY18" fmla="*/ 857250 h 6746875"/>
                <a:gd name="connsiteX19" fmla="*/ 2844800 w 4295775"/>
                <a:gd name="connsiteY19" fmla="*/ 762000 h 6746875"/>
                <a:gd name="connsiteX20" fmla="*/ 2768600 w 4295775"/>
                <a:gd name="connsiteY20" fmla="*/ 1238250 h 6746875"/>
                <a:gd name="connsiteX21" fmla="*/ 2692400 w 4295775"/>
                <a:gd name="connsiteY21" fmla="*/ 1981200 h 6746875"/>
                <a:gd name="connsiteX22" fmla="*/ 2616200 w 4295775"/>
                <a:gd name="connsiteY22" fmla="*/ 2209800 h 6746875"/>
                <a:gd name="connsiteX23" fmla="*/ 2635250 w 4295775"/>
                <a:gd name="connsiteY23" fmla="*/ 2343150 h 6746875"/>
                <a:gd name="connsiteX24" fmla="*/ 2997200 w 4295775"/>
                <a:gd name="connsiteY24" fmla="*/ 2171700 h 6746875"/>
                <a:gd name="connsiteX25" fmla="*/ 3225800 w 4295775"/>
                <a:gd name="connsiteY25" fmla="*/ 1028700 h 6746875"/>
                <a:gd name="connsiteX26" fmla="*/ 3149600 w 4295775"/>
                <a:gd name="connsiteY26" fmla="*/ 266700 h 6746875"/>
                <a:gd name="connsiteX27" fmla="*/ 2768600 w 4295775"/>
                <a:gd name="connsiteY27" fmla="*/ 0 h 67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95775" h="6746875">
                  <a:moveTo>
                    <a:pt x="806450" y="152400"/>
                  </a:moveTo>
                  <a:cubicBezTo>
                    <a:pt x="715962" y="322262"/>
                    <a:pt x="625475" y="492125"/>
                    <a:pt x="596900" y="781050"/>
                  </a:cubicBezTo>
                  <a:cubicBezTo>
                    <a:pt x="568325" y="1069975"/>
                    <a:pt x="552450" y="1625600"/>
                    <a:pt x="635000" y="1885950"/>
                  </a:cubicBezTo>
                  <a:cubicBezTo>
                    <a:pt x="717550" y="2146300"/>
                    <a:pt x="1028700" y="2371725"/>
                    <a:pt x="1092200" y="2343150"/>
                  </a:cubicBezTo>
                  <a:cubicBezTo>
                    <a:pt x="1155700" y="2314575"/>
                    <a:pt x="1022350" y="1949450"/>
                    <a:pt x="1016000" y="1714500"/>
                  </a:cubicBezTo>
                  <a:cubicBezTo>
                    <a:pt x="1009650" y="1479550"/>
                    <a:pt x="1047750" y="1031875"/>
                    <a:pt x="1054100" y="933450"/>
                  </a:cubicBezTo>
                  <a:cubicBezTo>
                    <a:pt x="1060450" y="835025"/>
                    <a:pt x="1066800" y="1127125"/>
                    <a:pt x="1054100" y="1123950"/>
                  </a:cubicBezTo>
                  <a:cubicBezTo>
                    <a:pt x="1041400" y="1120775"/>
                    <a:pt x="968375" y="771525"/>
                    <a:pt x="977900" y="914400"/>
                  </a:cubicBezTo>
                  <a:cubicBezTo>
                    <a:pt x="987425" y="1057275"/>
                    <a:pt x="1063625" y="1743075"/>
                    <a:pt x="1111250" y="1981200"/>
                  </a:cubicBezTo>
                  <a:cubicBezTo>
                    <a:pt x="1158875" y="2219325"/>
                    <a:pt x="1298575" y="2174875"/>
                    <a:pt x="1263650" y="2343150"/>
                  </a:cubicBezTo>
                  <a:cubicBezTo>
                    <a:pt x="1228725" y="2511425"/>
                    <a:pt x="1019175" y="2368550"/>
                    <a:pt x="901700" y="2990850"/>
                  </a:cubicBezTo>
                  <a:cubicBezTo>
                    <a:pt x="784225" y="3613150"/>
                    <a:pt x="619125" y="5572125"/>
                    <a:pt x="558800" y="6076950"/>
                  </a:cubicBezTo>
                  <a:cubicBezTo>
                    <a:pt x="498475" y="6581775"/>
                    <a:pt x="0" y="6000750"/>
                    <a:pt x="539750" y="6019800"/>
                  </a:cubicBezTo>
                  <a:cubicBezTo>
                    <a:pt x="1079500" y="6038850"/>
                    <a:pt x="3298825" y="6143625"/>
                    <a:pt x="3797300" y="6191250"/>
                  </a:cubicBezTo>
                  <a:cubicBezTo>
                    <a:pt x="4295775" y="6238875"/>
                    <a:pt x="3638550" y="6746875"/>
                    <a:pt x="3530600" y="6305550"/>
                  </a:cubicBezTo>
                  <a:cubicBezTo>
                    <a:pt x="3422650" y="5864225"/>
                    <a:pt x="3308350" y="4213225"/>
                    <a:pt x="3149600" y="3543300"/>
                  </a:cubicBezTo>
                  <a:cubicBezTo>
                    <a:pt x="2990850" y="2873375"/>
                    <a:pt x="2651125" y="2562225"/>
                    <a:pt x="2578100" y="2286000"/>
                  </a:cubicBezTo>
                  <a:cubicBezTo>
                    <a:pt x="2505075" y="2009775"/>
                    <a:pt x="2679700" y="2124075"/>
                    <a:pt x="2711450" y="1885950"/>
                  </a:cubicBezTo>
                  <a:cubicBezTo>
                    <a:pt x="2743200" y="1647825"/>
                    <a:pt x="2746375" y="1044575"/>
                    <a:pt x="2768600" y="857250"/>
                  </a:cubicBezTo>
                  <a:cubicBezTo>
                    <a:pt x="2790825" y="669925"/>
                    <a:pt x="2844800" y="698500"/>
                    <a:pt x="2844800" y="762000"/>
                  </a:cubicBezTo>
                  <a:cubicBezTo>
                    <a:pt x="2844800" y="825500"/>
                    <a:pt x="2794000" y="1035050"/>
                    <a:pt x="2768600" y="1238250"/>
                  </a:cubicBezTo>
                  <a:cubicBezTo>
                    <a:pt x="2743200" y="1441450"/>
                    <a:pt x="2717800" y="1819275"/>
                    <a:pt x="2692400" y="1981200"/>
                  </a:cubicBezTo>
                  <a:cubicBezTo>
                    <a:pt x="2667000" y="2143125"/>
                    <a:pt x="2625725" y="2149475"/>
                    <a:pt x="2616200" y="2209800"/>
                  </a:cubicBezTo>
                  <a:cubicBezTo>
                    <a:pt x="2606675" y="2270125"/>
                    <a:pt x="2571750" y="2349500"/>
                    <a:pt x="2635250" y="2343150"/>
                  </a:cubicBezTo>
                  <a:cubicBezTo>
                    <a:pt x="2698750" y="2336800"/>
                    <a:pt x="2898775" y="2390775"/>
                    <a:pt x="2997200" y="2171700"/>
                  </a:cubicBezTo>
                  <a:cubicBezTo>
                    <a:pt x="3095625" y="1952625"/>
                    <a:pt x="3200400" y="1346200"/>
                    <a:pt x="3225800" y="1028700"/>
                  </a:cubicBezTo>
                  <a:cubicBezTo>
                    <a:pt x="3251200" y="711200"/>
                    <a:pt x="3225800" y="438150"/>
                    <a:pt x="3149600" y="266700"/>
                  </a:cubicBezTo>
                  <a:cubicBezTo>
                    <a:pt x="3073400" y="95250"/>
                    <a:pt x="2921000" y="47625"/>
                    <a:pt x="276860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6696075" y="4044950"/>
              <a:ext cx="1778000" cy="409575"/>
            </a:xfrm>
            <a:custGeom>
              <a:avLst/>
              <a:gdLst>
                <a:gd name="connsiteX0" fmla="*/ 142875 w 1778000"/>
                <a:gd name="connsiteY0" fmla="*/ 50800 h 409575"/>
                <a:gd name="connsiteX1" fmla="*/ 942975 w 1778000"/>
                <a:gd name="connsiteY1" fmla="*/ 31750 h 409575"/>
                <a:gd name="connsiteX2" fmla="*/ 1647825 w 1778000"/>
                <a:gd name="connsiteY2" fmla="*/ 31750 h 409575"/>
                <a:gd name="connsiteX3" fmla="*/ 1666875 w 1778000"/>
                <a:gd name="connsiteY3" fmla="*/ 222250 h 409575"/>
                <a:gd name="connsiteX4" fmla="*/ 1571625 w 1778000"/>
                <a:gd name="connsiteY4" fmla="*/ 374650 h 409575"/>
                <a:gd name="connsiteX5" fmla="*/ 428625 w 1778000"/>
                <a:gd name="connsiteY5" fmla="*/ 393700 h 409575"/>
                <a:gd name="connsiteX6" fmla="*/ 85725 w 1778000"/>
                <a:gd name="connsiteY6" fmla="*/ 279400 h 409575"/>
                <a:gd name="connsiteX7" fmla="*/ 142875 w 1778000"/>
                <a:gd name="connsiteY7" fmla="*/ 508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8000" h="409575">
                  <a:moveTo>
                    <a:pt x="142875" y="50800"/>
                  </a:moveTo>
                  <a:cubicBezTo>
                    <a:pt x="285750" y="9525"/>
                    <a:pt x="692150" y="34925"/>
                    <a:pt x="942975" y="31750"/>
                  </a:cubicBezTo>
                  <a:cubicBezTo>
                    <a:pt x="1193800" y="28575"/>
                    <a:pt x="1527175" y="0"/>
                    <a:pt x="1647825" y="31750"/>
                  </a:cubicBezTo>
                  <a:cubicBezTo>
                    <a:pt x="1768475" y="63500"/>
                    <a:pt x="1679575" y="165100"/>
                    <a:pt x="1666875" y="222250"/>
                  </a:cubicBezTo>
                  <a:cubicBezTo>
                    <a:pt x="1654175" y="279400"/>
                    <a:pt x="1778000" y="346075"/>
                    <a:pt x="1571625" y="374650"/>
                  </a:cubicBezTo>
                  <a:cubicBezTo>
                    <a:pt x="1365250" y="403225"/>
                    <a:pt x="676275" y="409575"/>
                    <a:pt x="428625" y="393700"/>
                  </a:cubicBezTo>
                  <a:cubicBezTo>
                    <a:pt x="180975" y="377825"/>
                    <a:pt x="127000" y="333375"/>
                    <a:pt x="85725" y="279400"/>
                  </a:cubicBezTo>
                  <a:cubicBezTo>
                    <a:pt x="44450" y="225425"/>
                    <a:pt x="0" y="92075"/>
                    <a:pt x="142875" y="508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6477000" y="304800"/>
              <a:ext cx="2000250" cy="3063875"/>
            </a:xfrm>
            <a:custGeom>
              <a:avLst/>
              <a:gdLst>
                <a:gd name="connsiteX0" fmla="*/ 615950 w 2000250"/>
                <a:gd name="connsiteY0" fmla="*/ 1457325 h 3063875"/>
                <a:gd name="connsiteX1" fmla="*/ 444500 w 2000250"/>
                <a:gd name="connsiteY1" fmla="*/ 847725 h 3063875"/>
                <a:gd name="connsiteX2" fmla="*/ 711200 w 2000250"/>
                <a:gd name="connsiteY2" fmla="*/ 123825 h 3063875"/>
                <a:gd name="connsiteX3" fmla="*/ 1225550 w 2000250"/>
                <a:gd name="connsiteY3" fmla="*/ 104775 h 3063875"/>
                <a:gd name="connsiteX4" fmla="*/ 1454150 w 2000250"/>
                <a:gd name="connsiteY4" fmla="*/ 390525 h 3063875"/>
                <a:gd name="connsiteX5" fmla="*/ 1568450 w 2000250"/>
                <a:gd name="connsiteY5" fmla="*/ 866775 h 3063875"/>
                <a:gd name="connsiteX6" fmla="*/ 1492250 w 2000250"/>
                <a:gd name="connsiteY6" fmla="*/ 1400175 h 3063875"/>
                <a:gd name="connsiteX7" fmla="*/ 1397000 w 2000250"/>
                <a:gd name="connsiteY7" fmla="*/ 1514475 h 3063875"/>
                <a:gd name="connsiteX8" fmla="*/ 1568450 w 2000250"/>
                <a:gd name="connsiteY8" fmla="*/ 1323975 h 3063875"/>
                <a:gd name="connsiteX9" fmla="*/ 1644650 w 2000250"/>
                <a:gd name="connsiteY9" fmla="*/ 1533525 h 3063875"/>
                <a:gd name="connsiteX10" fmla="*/ 1454150 w 2000250"/>
                <a:gd name="connsiteY10" fmla="*/ 1762125 h 3063875"/>
                <a:gd name="connsiteX11" fmla="*/ 1644650 w 2000250"/>
                <a:gd name="connsiteY11" fmla="*/ 1476375 h 3063875"/>
                <a:gd name="connsiteX12" fmla="*/ 1739900 w 2000250"/>
                <a:gd name="connsiteY12" fmla="*/ 1514475 h 3063875"/>
                <a:gd name="connsiteX13" fmla="*/ 1949450 w 2000250"/>
                <a:gd name="connsiteY13" fmla="*/ 1666875 h 3063875"/>
                <a:gd name="connsiteX14" fmla="*/ 1435100 w 2000250"/>
                <a:gd name="connsiteY14" fmla="*/ 2276475 h 3063875"/>
                <a:gd name="connsiteX15" fmla="*/ 996950 w 2000250"/>
                <a:gd name="connsiteY15" fmla="*/ 3057525 h 3063875"/>
                <a:gd name="connsiteX16" fmla="*/ 654050 w 2000250"/>
                <a:gd name="connsiteY16" fmla="*/ 2314575 h 3063875"/>
                <a:gd name="connsiteX17" fmla="*/ 63500 w 2000250"/>
                <a:gd name="connsiteY17" fmla="*/ 1762125 h 3063875"/>
                <a:gd name="connsiteX18" fmla="*/ 273050 w 2000250"/>
                <a:gd name="connsiteY18" fmla="*/ 1495425 h 3063875"/>
                <a:gd name="connsiteX19" fmla="*/ 577850 w 2000250"/>
                <a:gd name="connsiteY19" fmla="*/ 1781175 h 3063875"/>
                <a:gd name="connsiteX20" fmla="*/ 463550 w 2000250"/>
                <a:gd name="connsiteY20" fmla="*/ 1609725 h 3063875"/>
                <a:gd name="connsiteX21" fmla="*/ 349250 w 2000250"/>
                <a:gd name="connsiteY21" fmla="*/ 1495425 h 3063875"/>
                <a:gd name="connsiteX22" fmla="*/ 463550 w 2000250"/>
                <a:gd name="connsiteY22" fmla="*/ 1438275 h 3063875"/>
                <a:gd name="connsiteX23" fmla="*/ 615950 w 2000250"/>
                <a:gd name="connsiteY23" fmla="*/ 1457325 h 306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00250" h="3063875">
                  <a:moveTo>
                    <a:pt x="615950" y="1457325"/>
                  </a:moveTo>
                  <a:cubicBezTo>
                    <a:pt x="612775" y="1358900"/>
                    <a:pt x="428625" y="1069975"/>
                    <a:pt x="444500" y="847725"/>
                  </a:cubicBezTo>
                  <a:cubicBezTo>
                    <a:pt x="460375" y="625475"/>
                    <a:pt x="581025" y="247650"/>
                    <a:pt x="711200" y="123825"/>
                  </a:cubicBezTo>
                  <a:cubicBezTo>
                    <a:pt x="841375" y="0"/>
                    <a:pt x="1101725" y="60325"/>
                    <a:pt x="1225550" y="104775"/>
                  </a:cubicBezTo>
                  <a:cubicBezTo>
                    <a:pt x="1349375" y="149225"/>
                    <a:pt x="1397000" y="263525"/>
                    <a:pt x="1454150" y="390525"/>
                  </a:cubicBezTo>
                  <a:cubicBezTo>
                    <a:pt x="1511300" y="517525"/>
                    <a:pt x="1562100" y="698500"/>
                    <a:pt x="1568450" y="866775"/>
                  </a:cubicBezTo>
                  <a:cubicBezTo>
                    <a:pt x="1574800" y="1035050"/>
                    <a:pt x="1520825" y="1292225"/>
                    <a:pt x="1492250" y="1400175"/>
                  </a:cubicBezTo>
                  <a:cubicBezTo>
                    <a:pt x="1463675" y="1508125"/>
                    <a:pt x="1384300" y="1527175"/>
                    <a:pt x="1397000" y="1514475"/>
                  </a:cubicBezTo>
                  <a:cubicBezTo>
                    <a:pt x="1409700" y="1501775"/>
                    <a:pt x="1527175" y="1320800"/>
                    <a:pt x="1568450" y="1323975"/>
                  </a:cubicBezTo>
                  <a:cubicBezTo>
                    <a:pt x="1609725" y="1327150"/>
                    <a:pt x="1663700" y="1460500"/>
                    <a:pt x="1644650" y="1533525"/>
                  </a:cubicBezTo>
                  <a:cubicBezTo>
                    <a:pt x="1625600" y="1606550"/>
                    <a:pt x="1454150" y="1771650"/>
                    <a:pt x="1454150" y="1762125"/>
                  </a:cubicBezTo>
                  <a:cubicBezTo>
                    <a:pt x="1454150" y="1752600"/>
                    <a:pt x="1597025" y="1517650"/>
                    <a:pt x="1644650" y="1476375"/>
                  </a:cubicBezTo>
                  <a:cubicBezTo>
                    <a:pt x="1692275" y="1435100"/>
                    <a:pt x="1689100" y="1482725"/>
                    <a:pt x="1739900" y="1514475"/>
                  </a:cubicBezTo>
                  <a:cubicBezTo>
                    <a:pt x="1790700" y="1546225"/>
                    <a:pt x="2000250" y="1539875"/>
                    <a:pt x="1949450" y="1666875"/>
                  </a:cubicBezTo>
                  <a:cubicBezTo>
                    <a:pt x="1898650" y="1793875"/>
                    <a:pt x="1593850" y="2044700"/>
                    <a:pt x="1435100" y="2276475"/>
                  </a:cubicBezTo>
                  <a:cubicBezTo>
                    <a:pt x="1276350" y="2508250"/>
                    <a:pt x="1127125" y="3051175"/>
                    <a:pt x="996950" y="3057525"/>
                  </a:cubicBezTo>
                  <a:cubicBezTo>
                    <a:pt x="866775" y="3063875"/>
                    <a:pt x="809625" y="2530475"/>
                    <a:pt x="654050" y="2314575"/>
                  </a:cubicBezTo>
                  <a:cubicBezTo>
                    <a:pt x="498475" y="2098675"/>
                    <a:pt x="127000" y="1898650"/>
                    <a:pt x="63500" y="1762125"/>
                  </a:cubicBezTo>
                  <a:cubicBezTo>
                    <a:pt x="0" y="1625600"/>
                    <a:pt x="187325" y="1492250"/>
                    <a:pt x="273050" y="1495425"/>
                  </a:cubicBezTo>
                  <a:cubicBezTo>
                    <a:pt x="358775" y="1498600"/>
                    <a:pt x="546100" y="1762125"/>
                    <a:pt x="577850" y="1781175"/>
                  </a:cubicBezTo>
                  <a:cubicBezTo>
                    <a:pt x="609600" y="1800225"/>
                    <a:pt x="501650" y="1657350"/>
                    <a:pt x="463550" y="1609725"/>
                  </a:cubicBezTo>
                  <a:cubicBezTo>
                    <a:pt x="425450" y="1562100"/>
                    <a:pt x="349250" y="1524000"/>
                    <a:pt x="349250" y="1495425"/>
                  </a:cubicBezTo>
                  <a:cubicBezTo>
                    <a:pt x="349250" y="1466850"/>
                    <a:pt x="412750" y="1444625"/>
                    <a:pt x="463550" y="1438275"/>
                  </a:cubicBezTo>
                  <a:cubicBezTo>
                    <a:pt x="514350" y="1431925"/>
                    <a:pt x="619125" y="1555750"/>
                    <a:pt x="615950" y="145732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6972300" y="663575"/>
              <a:ext cx="1111250" cy="206375"/>
            </a:xfrm>
            <a:custGeom>
              <a:avLst/>
              <a:gdLst>
                <a:gd name="connsiteX0" fmla="*/ 0 w 1111250"/>
                <a:gd name="connsiteY0" fmla="*/ 3175 h 206375"/>
                <a:gd name="connsiteX1" fmla="*/ 476250 w 1111250"/>
                <a:gd name="connsiteY1" fmla="*/ 98425 h 206375"/>
                <a:gd name="connsiteX2" fmla="*/ 990600 w 1111250"/>
                <a:gd name="connsiteY2" fmla="*/ 3175 h 206375"/>
                <a:gd name="connsiteX3" fmla="*/ 1047750 w 1111250"/>
                <a:gd name="connsiteY3" fmla="*/ 117475 h 206375"/>
                <a:gd name="connsiteX4" fmla="*/ 609600 w 1111250"/>
                <a:gd name="connsiteY4" fmla="*/ 193675 h 206375"/>
                <a:gd name="connsiteX5" fmla="*/ 266700 w 1111250"/>
                <a:gd name="connsiteY5" fmla="*/ 193675 h 206375"/>
                <a:gd name="connsiteX6" fmla="*/ 57150 w 1111250"/>
                <a:gd name="connsiteY6" fmla="*/ 117475 h 206375"/>
                <a:gd name="connsiteX7" fmla="*/ 57150 w 1111250"/>
                <a:gd name="connsiteY7" fmla="*/ 3175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1250" h="206375">
                  <a:moveTo>
                    <a:pt x="0" y="3175"/>
                  </a:moveTo>
                  <a:cubicBezTo>
                    <a:pt x="155575" y="50800"/>
                    <a:pt x="311150" y="98425"/>
                    <a:pt x="476250" y="98425"/>
                  </a:cubicBezTo>
                  <a:cubicBezTo>
                    <a:pt x="641350" y="98425"/>
                    <a:pt x="895350" y="0"/>
                    <a:pt x="990600" y="3175"/>
                  </a:cubicBezTo>
                  <a:cubicBezTo>
                    <a:pt x="1085850" y="6350"/>
                    <a:pt x="1111250" y="85725"/>
                    <a:pt x="1047750" y="117475"/>
                  </a:cubicBezTo>
                  <a:cubicBezTo>
                    <a:pt x="984250" y="149225"/>
                    <a:pt x="739775" y="180975"/>
                    <a:pt x="609600" y="193675"/>
                  </a:cubicBezTo>
                  <a:cubicBezTo>
                    <a:pt x="479425" y="206375"/>
                    <a:pt x="358775" y="206375"/>
                    <a:pt x="266700" y="193675"/>
                  </a:cubicBezTo>
                  <a:cubicBezTo>
                    <a:pt x="174625" y="180975"/>
                    <a:pt x="92075" y="149225"/>
                    <a:pt x="57150" y="117475"/>
                  </a:cubicBezTo>
                  <a:cubicBezTo>
                    <a:pt x="22225" y="85725"/>
                    <a:pt x="39687" y="44450"/>
                    <a:pt x="57150" y="3175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143000" y="609600"/>
            <a:ext cx="3276600" cy="7315200"/>
            <a:chOff x="533400" y="990600"/>
            <a:chExt cx="3276600" cy="7315200"/>
          </a:xfrm>
        </p:grpSpPr>
        <p:grpSp>
          <p:nvGrpSpPr>
            <p:cNvPr id="28" name="Group 27"/>
            <p:cNvGrpSpPr/>
            <p:nvPr/>
          </p:nvGrpSpPr>
          <p:grpSpPr>
            <a:xfrm>
              <a:off x="533400" y="990600"/>
              <a:ext cx="3276600" cy="7315200"/>
              <a:chOff x="0" y="762000"/>
              <a:chExt cx="2667000" cy="6339101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0" y="762000"/>
                <a:ext cx="2667000" cy="6339101"/>
                <a:chOff x="2054225" y="1071349"/>
                <a:chExt cx="2667000" cy="6339101"/>
              </a:xfrm>
            </p:grpSpPr>
            <p:sp>
              <p:nvSpPr>
                <p:cNvPr id="8" name="Freeform 7"/>
                <p:cNvSpPr/>
                <p:nvPr/>
              </p:nvSpPr>
              <p:spPr>
                <a:xfrm>
                  <a:off x="2054225" y="2286000"/>
                  <a:ext cx="2667000" cy="5124450"/>
                </a:xfrm>
                <a:custGeom>
                  <a:avLst/>
                  <a:gdLst>
                    <a:gd name="connsiteX0" fmla="*/ 2060575 w 2667000"/>
                    <a:gd name="connsiteY0" fmla="*/ 38100 h 5124450"/>
                    <a:gd name="connsiteX1" fmla="*/ 2155825 w 2667000"/>
                    <a:gd name="connsiteY1" fmla="*/ 342900 h 5124450"/>
                    <a:gd name="connsiteX2" fmla="*/ 2212975 w 2667000"/>
                    <a:gd name="connsiteY2" fmla="*/ 1524000 h 5124450"/>
                    <a:gd name="connsiteX3" fmla="*/ 2270125 w 2667000"/>
                    <a:gd name="connsiteY3" fmla="*/ 2457450 h 5124450"/>
                    <a:gd name="connsiteX4" fmla="*/ 2079625 w 2667000"/>
                    <a:gd name="connsiteY4" fmla="*/ 2266950 h 5124450"/>
                    <a:gd name="connsiteX5" fmla="*/ 1965325 w 2667000"/>
                    <a:gd name="connsiteY5" fmla="*/ 1295400 h 5124450"/>
                    <a:gd name="connsiteX6" fmla="*/ 1946275 w 2667000"/>
                    <a:gd name="connsiteY6" fmla="*/ 2266950 h 5124450"/>
                    <a:gd name="connsiteX7" fmla="*/ 2174875 w 2667000"/>
                    <a:gd name="connsiteY7" fmla="*/ 3600450 h 5124450"/>
                    <a:gd name="connsiteX8" fmla="*/ 2479675 w 2667000"/>
                    <a:gd name="connsiteY8" fmla="*/ 4895850 h 5124450"/>
                    <a:gd name="connsiteX9" fmla="*/ 1050925 w 2667000"/>
                    <a:gd name="connsiteY9" fmla="*/ 4972050 h 5124450"/>
                    <a:gd name="connsiteX10" fmla="*/ 98425 w 2667000"/>
                    <a:gd name="connsiteY10" fmla="*/ 4857750 h 5124450"/>
                    <a:gd name="connsiteX11" fmla="*/ 460375 w 2667000"/>
                    <a:gd name="connsiteY11" fmla="*/ 3371850 h 5124450"/>
                    <a:gd name="connsiteX12" fmla="*/ 517525 w 2667000"/>
                    <a:gd name="connsiteY12" fmla="*/ 1123950 h 5124450"/>
                    <a:gd name="connsiteX13" fmla="*/ 441325 w 2667000"/>
                    <a:gd name="connsiteY13" fmla="*/ 2571750 h 5124450"/>
                    <a:gd name="connsiteX14" fmla="*/ 193675 w 2667000"/>
                    <a:gd name="connsiteY14" fmla="*/ 2495550 h 5124450"/>
                    <a:gd name="connsiteX15" fmla="*/ 174625 w 2667000"/>
                    <a:gd name="connsiteY15" fmla="*/ 1695450 h 5124450"/>
                    <a:gd name="connsiteX16" fmla="*/ 250825 w 2667000"/>
                    <a:gd name="connsiteY16" fmla="*/ 266700 h 5124450"/>
                    <a:gd name="connsiteX17" fmla="*/ 422275 w 2667000"/>
                    <a:gd name="connsiteY17" fmla="*/ 95250 h 512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67000" h="5124450">
                      <a:moveTo>
                        <a:pt x="2060575" y="38100"/>
                      </a:moveTo>
                      <a:cubicBezTo>
                        <a:pt x="2095500" y="66675"/>
                        <a:pt x="2130425" y="95250"/>
                        <a:pt x="2155825" y="342900"/>
                      </a:cubicBezTo>
                      <a:cubicBezTo>
                        <a:pt x="2181225" y="590550"/>
                        <a:pt x="2193925" y="1171575"/>
                        <a:pt x="2212975" y="1524000"/>
                      </a:cubicBezTo>
                      <a:cubicBezTo>
                        <a:pt x="2232025" y="1876425"/>
                        <a:pt x="2292350" y="2333625"/>
                        <a:pt x="2270125" y="2457450"/>
                      </a:cubicBezTo>
                      <a:cubicBezTo>
                        <a:pt x="2247900" y="2581275"/>
                        <a:pt x="2130425" y="2460625"/>
                        <a:pt x="2079625" y="2266950"/>
                      </a:cubicBezTo>
                      <a:cubicBezTo>
                        <a:pt x="2028825" y="2073275"/>
                        <a:pt x="1987550" y="1295400"/>
                        <a:pt x="1965325" y="1295400"/>
                      </a:cubicBezTo>
                      <a:cubicBezTo>
                        <a:pt x="1943100" y="1295400"/>
                        <a:pt x="1911350" y="1882775"/>
                        <a:pt x="1946275" y="2266950"/>
                      </a:cubicBezTo>
                      <a:cubicBezTo>
                        <a:pt x="1981200" y="2651125"/>
                        <a:pt x="2085975" y="3162300"/>
                        <a:pt x="2174875" y="3600450"/>
                      </a:cubicBezTo>
                      <a:cubicBezTo>
                        <a:pt x="2263775" y="4038600"/>
                        <a:pt x="2667000" y="4667250"/>
                        <a:pt x="2479675" y="4895850"/>
                      </a:cubicBezTo>
                      <a:cubicBezTo>
                        <a:pt x="2292350" y="5124450"/>
                        <a:pt x="1447800" y="4978400"/>
                        <a:pt x="1050925" y="4972050"/>
                      </a:cubicBezTo>
                      <a:cubicBezTo>
                        <a:pt x="654050" y="4965700"/>
                        <a:pt x="196850" y="5124450"/>
                        <a:pt x="98425" y="4857750"/>
                      </a:cubicBezTo>
                      <a:cubicBezTo>
                        <a:pt x="0" y="4591050"/>
                        <a:pt x="390525" y="3994150"/>
                        <a:pt x="460375" y="3371850"/>
                      </a:cubicBezTo>
                      <a:cubicBezTo>
                        <a:pt x="530225" y="2749550"/>
                        <a:pt x="520700" y="1257300"/>
                        <a:pt x="517525" y="1123950"/>
                      </a:cubicBezTo>
                      <a:cubicBezTo>
                        <a:pt x="514350" y="990600"/>
                        <a:pt x="495300" y="2343150"/>
                        <a:pt x="441325" y="2571750"/>
                      </a:cubicBezTo>
                      <a:cubicBezTo>
                        <a:pt x="387350" y="2800350"/>
                        <a:pt x="238125" y="2641600"/>
                        <a:pt x="193675" y="2495550"/>
                      </a:cubicBezTo>
                      <a:cubicBezTo>
                        <a:pt x="149225" y="2349500"/>
                        <a:pt x="165100" y="2066925"/>
                        <a:pt x="174625" y="1695450"/>
                      </a:cubicBezTo>
                      <a:cubicBezTo>
                        <a:pt x="184150" y="1323975"/>
                        <a:pt x="209550" y="533400"/>
                        <a:pt x="250825" y="266700"/>
                      </a:cubicBezTo>
                      <a:cubicBezTo>
                        <a:pt x="292100" y="0"/>
                        <a:pt x="357187" y="47625"/>
                        <a:pt x="422275" y="95250"/>
                      </a:cubicBezTo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/>
                <p:cNvSpPr/>
                <p:nvPr/>
              </p:nvSpPr>
              <p:spPr>
                <a:xfrm>
                  <a:off x="2420203" y="1071349"/>
                  <a:ext cx="1680950" cy="2570328"/>
                </a:xfrm>
                <a:custGeom>
                  <a:avLst/>
                  <a:gdLst>
                    <a:gd name="connsiteX0" fmla="*/ 418531 w 1680950"/>
                    <a:gd name="connsiteY0" fmla="*/ 1276066 h 2570328"/>
                    <a:gd name="connsiteX1" fmla="*/ 404884 w 1680950"/>
                    <a:gd name="connsiteY1" fmla="*/ 661917 h 2570328"/>
                    <a:gd name="connsiteX2" fmla="*/ 636896 w 1680950"/>
                    <a:gd name="connsiteY2" fmla="*/ 143302 h 2570328"/>
                    <a:gd name="connsiteX3" fmla="*/ 1059976 w 1680950"/>
                    <a:gd name="connsiteY3" fmla="*/ 47767 h 2570328"/>
                    <a:gd name="connsiteX4" fmla="*/ 1332931 w 1680950"/>
                    <a:gd name="connsiteY4" fmla="*/ 429905 h 2570328"/>
                    <a:gd name="connsiteX5" fmla="*/ 1332931 w 1680950"/>
                    <a:gd name="connsiteY5" fmla="*/ 1180532 h 2570328"/>
                    <a:gd name="connsiteX6" fmla="*/ 1346579 w 1680950"/>
                    <a:gd name="connsiteY6" fmla="*/ 1071350 h 2570328"/>
                    <a:gd name="connsiteX7" fmla="*/ 1660478 w 1680950"/>
                    <a:gd name="connsiteY7" fmla="*/ 1248770 h 2570328"/>
                    <a:gd name="connsiteX8" fmla="*/ 1223749 w 1680950"/>
                    <a:gd name="connsiteY8" fmla="*/ 1999397 h 2570328"/>
                    <a:gd name="connsiteX9" fmla="*/ 1005385 w 1680950"/>
                    <a:gd name="connsiteY9" fmla="*/ 2558955 h 2570328"/>
                    <a:gd name="connsiteX10" fmla="*/ 541361 w 1680950"/>
                    <a:gd name="connsiteY10" fmla="*/ 1931158 h 2570328"/>
                    <a:gd name="connsiteX11" fmla="*/ 77337 w 1680950"/>
                    <a:gd name="connsiteY11" fmla="*/ 1494430 h 2570328"/>
                    <a:gd name="connsiteX12" fmla="*/ 77337 w 1680950"/>
                    <a:gd name="connsiteY12" fmla="*/ 1235123 h 2570328"/>
                    <a:gd name="connsiteX13" fmla="*/ 418531 w 1680950"/>
                    <a:gd name="connsiteY13" fmla="*/ 1112293 h 257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0950" h="2570328">
                      <a:moveTo>
                        <a:pt x="418531" y="1276066"/>
                      </a:moveTo>
                      <a:cubicBezTo>
                        <a:pt x="393510" y="1063388"/>
                        <a:pt x="368490" y="850711"/>
                        <a:pt x="404884" y="661917"/>
                      </a:cubicBezTo>
                      <a:cubicBezTo>
                        <a:pt x="441278" y="473123"/>
                        <a:pt x="527714" y="245660"/>
                        <a:pt x="636896" y="143302"/>
                      </a:cubicBezTo>
                      <a:cubicBezTo>
                        <a:pt x="746078" y="40944"/>
                        <a:pt x="943970" y="0"/>
                        <a:pt x="1059976" y="47767"/>
                      </a:cubicBezTo>
                      <a:cubicBezTo>
                        <a:pt x="1175982" y="95534"/>
                        <a:pt x="1287439" y="241111"/>
                        <a:pt x="1332931" y="429905"/>
                      </a:cubicBezTo>
                      <a:cubicBezTo>
                        <a:pt x="1378424" y="618699"/>
                        <a:pt x="1330656" y="1073625"/>
                        <a:pt x="1332931" y="1180532"/>
                      </a:cubicBezTo>
                      <a:cubicBezTo>
                        <a:pt x="1335206" y="1287439"/>
                        <a:pt x="1291988" y="1059977"/>
                        <a:pt x="1346579" y="1071350"/>
                      </a:cubicBezTo>
                      <a:cubicBezTo>
                        <a:pt x="1401170" y="1082723"/>
                        <a:pt x="1680950" y="1094096"/>
                        <a:pt x="1660478" y="1248770"/>
                      </a:cubicBezTo>
                      <a:cubicBezTo>
                        <a:pt x="1640006" y="1403445"/>
                        <a:pt x="1332931" y="1781033"/>
                        <a:pt x="1223749" y="1999397"/>
                      </a:cubicBezTo>
                      <a:cubicBezTo>
                        <a:pt x="1114567" y="2217761"/>
                        <a:pt x="1119116" y="2570328"/>
                        <a:pt x="1005385" y="2558955"/>
                      </a:cubicBezTo>
                      <a:cubicBezTo>
                        <a:pt x="891654" y="2547582"/>
                        <a:pt x="696036" y="2108579"/>
                        <a:pt x="541361" y="1931158"/>
                      </a:cubicBezTo>
                      <a:cubicBezTo>
                        <a:pt x="386686" y="1753737"/>
                        <a:pt x="154674" y="1610436"/>
                        <a:pt x="77337" y="1494430"/>
                      </a:cubicBezTo>
                      <a:cubicBezTo>
                        <a:pt x="0" y="1378424"/>
                        <a:pt x="20471" y="1298812"/>
                        <a:pt x="77337" y="1235123"/>
                      </a:cubicBezTo>
                      <a:cubicBezTo>
                        <a:pt x="134203" y="1171434"/>
                        <a:pt x="418531" y="1112293"/>
                        <a:pt x="418531" y="1112293"/>
                      </a:cubicBezTo>
                    </a:path>
                  </a:pathLst>
                </a:custGeom>
                <a:solidFill>
                  <a:schemeClr val="bg2">
                    <a:lumMod val="50000"/>
                  </a:schemeClr>
                </a:solidFill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Freeform 9"/>
                <p:cNvSpPr/>
                <p:nvPr/>
              </p:nvSpPr>
              <p:spPr>
                <a:xfrm>
                  <a:off x="2841625" y="1301750"/>
                  <a:ext cx="962025" cy="190500"/>
                </a:xfrm>
                <a:custGeom>
                  <a:avLst/>
                  <a:gdLst>
                    <a:gd name="connsiteX0" fmla="*/ 73025 w 962025"/>
                    <a:gd name="connsiteY0" fmla="*/ 12700 h 190500"/>
                    <a:gd name="connsiteX1" fmla="*/ 492125 w 962025"/>
                    <a:gd name="connsiteY1" fmla="*/ 88900 h 190500"/>
                    <a:gd name="connsiteX2" fmla="*/ 911225 w 962025"/>
                    <a:gd name="connsiteY2" fmla="*/ 12700 h 190500"/>
                    <a:gd name="connsiteX3" fmla="*/ 796925 w 962025"/>
                    <a:gd name="connsiteY3" fmla="*/ 165100 h 190500"/>
                    <a:gd name="connsiteX4" fmla="*/ 320675 w 962025"/>
                    <a:gd name="connsiteY4" fmla="*/ 165100 h 190500"/>
                    <a:gd name="connsiteX5" fmla="*/ 53975 w 962025"/>
                    <a:gd name="connsiteY5" fmla="*/ 107950 h 190500"/>
                    <a:gd name="connsiteX6" fmla="*/ 73025 w 962025"/>
                    <a:gd name="connsiteY6" fmla="*/ 12700 h 19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025" h="190500">
                      <a:moveTo>
                        <a:pt x="73025" y="12700"/>
                      </a:moveTo>
                      <a:cubicBezTo>
                        <a:pt x="146050" y="9525"/>
                        <a:pt x="352425" y="88900"/>
                        <a:pt x="492125" y="88900"/>
                      </a:cubicBezTo>
                      <a:cubicBezTo>
                        <a:pt x="631825" y="88900"/>
                        <a:pt x="860425" y="0"/>
                        <a:pt x="911225" y="12700"/>
                      </a:cubicBezTo>
                      <a:cubicBezTo>
                        <a:pt x="962025" y="25400"/>
                        <a:pt x="895350" y="139700"/>
                        <a:pt x="796925" y="165100"/>
                      </a:cubicBezTo>
                      <a:cubicBezTo>
                        <a:pt x="698500" y="190500"/>
                        <a:pt x="444500" y="174625"/>
                        <a:pt x="320675" y="165100"/>
                      </a:cubicBezTo>
                      <a:cubicBezTo>
                        <a:pt x="196850" y="155575"/>
                        <a:pt x="92075" y="133350"/>
                        <a:pt x="53975" y="107950"/>
                      </a:cubicBezTo>
                      <a:cubicBezTo>
                        <a:pt x="15875" y="82550"/>
                        <a:pt x="0" y="15875"/>
                        <a:pt x="73025" y="1270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Freeform 20"/>
              <p:cNvSpPr/>
              <p:nvPr/>
            </p:nvSpPr>
            <p:spPr>
              <a:xfrm rot="21207705">
                <a:off x="540855" y="3418358"/>
                <a:ext cx="1512918" cy="217350"/>
              </a:xfrm>
              <a:custGeom>
                <a:avLst/>
                <a:gdLst>
                  <a:gd name="connsiteX0" fmla="*/ 60325 w 1628775"/>
                  <a:gd name="connsiteY0" fmla="*/ 38100 h 196850"/>
                  <a:gd name="connsiteX1" fmla="*/ 479425 w 1628775"/>
                  <a:gd name="connsiteY1" fmla="*/ 57150 h 196850"/>
                  <a:gd name="connsiteX2" fmla="*/ 1470025 w 1628775"/>
                  <a:gd name="connsiteY2" fmla="*/ 19050 h 196850"/>
                  <a:gd name="connsiteX3" fmla="*/ 1431925 w 1628775"/>
                  <a:gd name="connsiteY3" fmla="*/ 171450 h 196850"/>
                  <a:gd name="connsiteX4" fmla="*/ 1184275 w 1628775"/>
                  <a:gd name="connsiteY4" fmla="*/ 171450 h 196850"/>
                  <a:gd name="connsiteX5" fmla="*/ 498475 w 1628775"/>
                  <a:gd name="connsiteY5" fmla="*/ 171450 h 196850"/>
                  <a:gd name="connsiteX6" fmla="*/ 117475 w 1628775"/>
                  <a:gd name="connsiteY6" fmla="*/ 171450 h 196850"/>
                  <a:gd name="connsiteX7" fmla="*/ 60325 w 1628775"/>
                  <a:gd name="connsiteY7" fmla="*/ 3810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775" h="196850">
                    <a:moveTo>
                      <a:pt x="60325" y="38100"/>
                    </a:moveTo>
                    <a:cubicBezTo>
                      <a:pt x="120650" y="19050"/>
                      <a:pt x="244475" y="60325"/>
                      <a:pt x="479425" y="57150"/>
                    </a:cubicBezTo>
                    <a:cubicBezTo>
                      <a:pt x="714375" y="53975"/>
                      <a:pt x="1311275" y="0"/>
                      <a:pt x="1470025" y="19050"/>
                    </a:cubicBezTo>
                    <a:cubicBezTo>
                      <a:pt x="1628775" y="38100"/>
                      <a:pt x="1479550" y="146050"/>
                      <a:pt x="1431925" y="171450"/>
                    </a:cubicBezTo>
                    <a:cubicBezTo>
                      <a:pt x="1384300" y="196850"/>
                      <a:pt x="1184275" y="171450"/>
                      <a:pt x="1184275" y="171450"/>
                    </a:cubicBezTo>
                    <a:lnTo>
                      <a:pt x="498475" y="171450"/>
                    </a:lnTo>
                    <a:cubicBezTo>
                      <a:pt x="320675" y="171450"/>
                      <a:pt x="196850" y="190500"/>
                      <a:pt x="117475" y="171450"/>
                    </a:cubicBezTo>
                    <a:cubicBezTo>
                      <a:pt x="38100" y="152400"/>
                      <a:pt x="0" y="57150"/>
                      <a:pt x="60325" y="381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143000" y="3962400"/>
              <a:ext cx="1828800" cy="228600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590800" y="685800"/>
            <a:ext cx="4648200" cy="7524750"/>
            <a:chOff x="1752600" y="838200"/>
            <a:chExt cx="4000500" cy="6838950"/>
          </a:xfrm>
        </p:grpSpPr>
        <p:grpSp>
          <p:nvGrpSpPr>
            <p:cNvPr id="30" name="Group 29"/>
            <p:cNvGrpSpPr/>
            <p:nvPr/>
          </p:nvGrpSpPr>
          <p:grpSpPr>
            <a:xfrm>
              <a:off x="1752600" y="838200"/>
              <a:ext cx="4000500" cy="6838950"/>
              <a:chOff x="2813050" y="752475"/>
              <a:chExt cx="4000500" cy="6838950"/>
            </a:xfrm>
          </p:grpSpPr>
          <p:sp>
            <p:nvSpPr>
              <p:cNvPr id="15" name="Freeform 14"/>
              <p:cNvSpPr/>
              <p:nvPr/>
            </p:nvSpPr>
            <p:spPr>
              <a:xfrm>
                <a:off x="2813050" y="2152650"/>
                <a:ext cx="4000500" cy="5438775"/>
              </a:xfrm>
              <a:custGeom>
                <a:avLst/>
                <a:gdLst>
                  <a:gd name="connsiteX0" fmla="*/ 901700 w 4000500"/>
                  <a:gd name="connsiteY0" fmla="*/ 19050 h 5438775"/>
                  <a:gd name="connsiteX1" fmla="*/ 539750 w 4000500"/>
                  <a:gd name="connsiteY1" fmla="*/ 1028700 h 5438775"/>
                  <a:gd name="connsiteX2" fmla="*/ 482600 w 4000500"/>
                  <a:gd name="connsiteY2" fmla="*/ 1638300 h 5438775"/>
                  <a:gd name="connsiteX3" fmla="*/ 977900 w 4000500"/>
                  <a:gd name="connsiteY3" fmla="*/ 2057400 h 5438775"/>
                  <a:gd name="connsiteX4" fmla="*/ 996950 w 4000500"/>
                  <a:gd name="connsiteY4" fmla="*/ 1123950 h 5438775"/>
                  <a:gd name="connsiteX5" fmla="*/ 1016000 w 4000500"/>
                  <a:gd name="connsiteY5" fmla="*/ 895350 h 5438775"/>
                  <a:gd name="connsiteX6" fmla="*/ 1035050 w 4000500"/>
                  <a:gd name="connsiteY6" fmla="*/ 1943100 h 5438775"/>
                  <a:gd name="connsiteX7" fmla="*/ 882650 w 4000500"/>
                  <a:gd name="connsiteY7" fmla="*/ 2743200 h 5438775"/>
                  <a:gd name="connsiteX8" fmla="*/ 482600 w 4000500"/>
                  <a:gd name="connsiteY8" fmla="*/ 4705350 h 5438775"/>
                  <a:gd name="connsiteX9" fmla="*/ 501650 w 4000500"/>
                  <a:gd name="connsiteY9" fmla="*/ 4876800 h 5438775"/>
                  <a:gd name="connsiteX10" fmla="*/ 3492500 w 4000500"/>
                  <a:gd name="connsiteY10" fmla="*/ 4857750 h 5438775"/>
                  <a:gd name="connsiteX11" fmla="*/ 3549650 w 4000500"/>
                  <a:gd name="connsiteY11" fmla="*/ 4914900 h 5438775"/>
                  <a:gd name="connsiteX12" fmla="*/ 2540000 w 4000500"/>
                  <a:gd name="connsiteY12" fmla="*/ 1714500 h 5438775"/>
                  <a:gd name="connsiteX13" fmla="*/ 2463800 w 4000500"/>
                  <a:gd name="connsiteY13" fmla="*/ 876300 h 5438775"/>
                  <a:gd name="connsiteX14" fmla="*/ 2540000 w 4000500"/>
                  <a:gd name="connsiteY14" fmla="*/ 1771650 h 5438775"/>
                  <a:gd name="connsiteX15" fmla="*/ 2730500 w 4000500"/>
                  <a:gd name="connsiteY15" fmla="*/ 2076450 h 5438775"/>
                  <a:gd name="connsiteX16" fmla="*/ 2978150 w 4000500"/>
                  <a:gd name="connsiteY16" fmla="*/ 1371600 h 5438775"/>
                  <a:gd name="connsiteX17" fmla="*/ 2768600 w 4000500"/>
                  <a:gd name="connsiteY17" fmla="*/ 571500 h 5438775"/>
                  <a:gd name="connsiteX18" fmla="*/ 2597150 w 4000500"/>
                  <a:gd name="connsiteY18" fmla="*/ 247650 h 5438775"/>
                  <a:gd name="connsiteX19" fmla="*/ 2482850 w 4000500"/>
                  <a:gd name="connsiteY19" fmla="*/ 0 h 543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0" h="5438775">
                    <a:moveTo>
                      <a:pt x="901700" y="19050"/>
                    </a:moveTo>
                    <a:cubicBezTo>
                      <a:pt x="755650" y="388937"/>
                      <a:pt x="609600" y="758825"/>
                      <a:pt x="539750" y="1028700"/>
                    </a:cubicBezTo>
                    <a:cubicBezTo>
                      <a:pt x="469900" y="1298575"/>
                      <a:pt x="409575" y="1466850"/>
                      <a:pt x="482600" y="1638300"/>
                    </a:cubicBezTo>
                    <a:cubicBezTo>
                      <a:pt x="555625" y="1809750"/>
                      <a:pt x="892175" y="2143125"/>
                      <a:pt x="977900" y="2057400"/>
                    </a:cubicBezTo>
                    <a:cubicBezTo>
                      <a:pt x="1063625" y="1971675"/>
                      <a:pt x="990600" y="1317625"/>
                      <a:pt x="996950" y="1123950"/>
                    </a:cubicBezTo>
                    <a:cubicBezTo>
                      <a:pt x="1003300" y="930275"/>
                      <a:pt x="1009650" y="758825"/>
                      <a:pt x="1016000" y="895350"/>
                    </a:cubicBezTo>
                    <a:cubicBezTo>
                      <a:pt x="1022350" y="1031875"/>
                      <a:pt x="1057275" y="1635125"/>
                      <a:pt x="1035050" y="1943100"/>
                    </a:cubicBezTo>
                    <a:cubicBezTo>
                      <a:pt x="1012825" y="2251075"/>
                      <a:pt x="974725" y="2282825"/>
                      <a:pt x="882650" y="2743200"/>
                    </a:cubicBezTo>
                    <a:cubicBezTo>
                      <a:pt x="790575" y="3203575"/>
                      <a:pt x="546100" y="4349750"/>
                      <a:pt x="482600" y="4705350"/>
                    </a:cubicBezTo>
                    <a:cubicBezTo>
                      <a:pt x="419100" y="5060950"/>
                      <a:pt x="0" y="4851400"/>
                      <a:pt x="501650" y="4876800"/>
                    </a:cubicBezTo>
                    <a:cubicBezTo>
                      <a:pt x="1003300" y="4902200"/>
                      <a:pt x="2984500" y="4851400"/>
                      <a:pt x="3492500" y="4857750"/>
                    </a:cubicBezTo>
                    <a:cubicBezTo>
                      <a:pt x="4000500" y="4864100"/>
                      <a:pt x="3708400" y="5438775"/>
                      <a:pt x="3549650" y="4914900"/>
                    </a:cubicBezTo>
                    <a:cubicBezTo>
                      <a:pt x="3390900" y="4391025"/>
                      <a:pt x="2720975" y="2387600"/>
                      <a:pt x="2540000" y="1714500"/>
                    </a:cubicBezTo>
                    <a:cubicBezTo>
                      <a:pt x="2359025" y="1041400"/>
                      <a:pt x="2463800" y="866775"/>
                      <a:pt x="2463800" y="876300"/>
                    </a:cubicBezTo>
                    <a:cubicBezTo>
                      <a:pt x="2463800" y="885825"/>
                      <a:pt x="2495550" y="1571625"/>
                      <a:pt x="2540000" y="1771650"/>
                    </a:cubicBezTo>
                    <a:cubicBezTo>
                      <a:pt x="2584450" y="1971675"/>
                      <a:pt x="2657475" y="2143125"/>
                      <a:pt x="2730500" y="2076450"/>
                    </a:cubicBezTo>
                    <a:cubicBezTo>
                      <a:pt x="2803525" y="2009775"/>
                      <a:pt x="2971800" y="1622425"/>
                      <a:pt x="2978150" y="1371600"/>
                    </a:cubicBezTo>
                    <a:cubicBezTo>
                      <a:pt x="2984500" y="1120775"/>
                      <a:pt x="2832100" y="758825"/>
                      <a:pt x="2768600" y="571500"/>
                    </a:cubicBezTo>
                    <a:cubicBezTo>
                      <a:pt x="2705100" y="384175"/>
                      <a:pt x="2644775" y="342900"/>
                      <a:pt x="2597150" y="247650"/>
                    </a:cubicBezTo>
                    <a:cubicBezTo>
                      <a:pt x="2549525" y="152400"/>
                      <a:pt x="2516187" y="76200"/>
                      <a:pt x="2482850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3638550" y="752475"/>
                <a:ext cx="1758950" cy="2190750"/>
              </a:xfrm>
              <a:custGeom>
                <a:avLst/>
                <a:gdLst>
                  <a:gd name="connsiteX0" fmla="*/ 38100 w 1758950"/>
                  <a:gd name="connsiteY0" fmla="*/ 1266825 h 2190750"/>
                  <a:gd name="connsiteX1" fmla="*/ 495300 w 1758950"/>
                  <a:gd name="connsiteY1" fmla="*/ 295275 h 2190750"/>
                  <a:gd name="connsiteX2" fmla="*/ 971550 w 1758950"/>
                  <a:gd name="connsiteY2" fmla="*/ 142875 h 2190750"/>
                  <a:gd name="connsiteX3" fmla="*/ 1638300 w 1758950"/>
                  <a:gd name="connsiteY3" fmla="*/ 1152525 h 2190750"/>
                  <a:gd name="connsiteX4" fmla="*/ 1695450 w 1758950"/>
                  <a:gd name="connsiteY4" fmla="*/ 1362075 h 2190750"/>
                  <a:gd name="connsiteX5" fmla="*/ 1543050 w 1758950"/>
                  <a:gd name="connsiteY5" fmla="*/ 1400175 h 2190750"/>
                  <a:gd name="connsiteX6" fmla="*/ 1485900 w 1758950"/>
                  <a:gd name="connsiteY6" fmla="*/ 1533525 h 2190750"/>
                  <a:gd name="connsiteX7" fmla="*/ 1562100 w 1758950"/>
                  <a:gd name="connsiteY7" fmla="*/ 1743075 h 2190750"/>
                  <a:gd name="connsiteX8" fmla="*/ 1162050 w 1758950"/>
                  <a:gd name="connsiteY8" fmla="*/ 1819275 h 2190750"/>
                  <a:gd name="connsiteX9" fmla="*/ 895350 w 1758950"/>
                  <a:gd name="connsiteY9" fmla="*/ 2181225 h 2190750"/>
                  <a:gd name="connsiteX10" fmla="*/ 552450 w 1758950"/>
                  <a:gd name="connsiteY10" fmla="*/ 1876425 h 2190750"/>
                  <a:gd name="connsiteX11" fmla="*/ 342900 w 1758950"/>
                  <a:gd name="connsiteY11" fmla="*/ 1914525 h 2190750"/>
                  <a:gd name="connsiteX12" fmla="*/ 285750 w 1758950"/>
                  <a:gd name="connsiteY12" fmla="*/ 1533525 h 2190750"/>
                  <a:gd name="connsiteX13" fmla="*/ 38100 w 1758950"/>
                  <a:gd name="connsiteY13" fmla="*/ 1400175 h 2190750"/>
                  <a:gd name="connsiteX14" fmla="*/ 57150 w 1758950"/>
                  <a:gd name="connsiteY14" fmla="*/ 1190625 h 219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8950" h="2190750">
                    <a:moveTo>
                      <a:pt x="38100" y="1266825"/>
                    </a:moveTo>
                    <a:cubicBezTo>
                      <a:pt x="188912" y="874712"/>
                      <a:pt x="339725" y="482600"/>
                      <a:pt x="495300" y="295275"/>
                    </a:cubicBezTo>
                    <a:cubicBezTo>
                      <a:pt x="650875" y="107950"/>
                      <a:pt x="781050" y="0"/>
                      <a:pt x="971550" y="142875"/>
                    </a:cubicBezTo>
                    <a:cubicBezTo>
                      <a:pt x="1162050" y="285750"/>
                      <a:pt x="1517650" y="949325"/>
                      <a:pt x="1638300" y="1152525"/>
                    </a:cubicBezTo>
                    <a:cubicBezTo>
                      <a:pt x="1758950" y="1355725"/>
                      <a:pt x="1711325" y="1320800"/>
                      <a:pt x="1695450" y="1362075"/>
                    </a:cubicBezTo>
                    <a:cubicBezTo>
                      <a:pt x="1679575" y="1403350"/>
                      <a:pt x="1577975" y="1371600"/>
                      <a:pt x="1543050" y="1400175"/>
                    </a:cubicBezTo>
                    <a:cubicBezTo>
                      <a:pt x="1508125" y="1428750"/>
                      <a:pt x="1482725" y="1476375"/>
                      <a:pt x="1485900" y="1533525"/>
                    </a:cubicBezTo>
                    <a:cubicBezTo>
                      <a:pt x="1489075" y="1590675"/>
                      <a:pt x="1616075" y="1695450"/>
                      <a:pt x="1562100" y="1743075"/>
                    </a:cubicBezTo>
                    <a:cubicBezTo>
                      <a:pt x="1508125" y="1790700"/>
                      <a:pt x="1273175" y="1746250"/>
                      <a:pt x="1162050" y="1819275"/>
                    </a:cubicBezTo>
                    <a:cubicBezTo>
                      <a:pt x="1050925" y="1892300"/>
                      <a:pt x="996950" y="2171700"/>
                      <a:pt x="895350" y="2181225"/>
                    </a:cubicBezTo>
                    <a:cubicBezTo>
                      <a:pt x="793750" y="2190750"/>
                      <a:pt x="644525" y="1920875"/>
                      <a:pt x="552450" y="1876425"/>
                    </a:cubicBezTo>
                    <a:cubicBezTo>
                      <a:pt x="460375" y="1831975"/>
                      <a:pt x="387350" y="1971675"/>
                      <a:pt x="342900" y="1914525"/>
                    </a:cubicBezTo>
                    <a:cubicBezTo>
                      <a:pt x="298450" y="1857375"/>
                      <a:pt x="336550" y="1619250"/>
                      <a:pt x="285750" y="1533525"/>
                    </a:cubicBezTo>
                    <a:cubicBezTo>
                      <a:pt x="234950" y="1447800"/>
                      <a:pt x="76200" y="1457325"/>
                      <a:pt x="38100" y="1400175"/>
                    </a:cubicBezTo>
                    <a:cubicBezTo>
                      <a:pt x="0" y="1343025"/>
                      <a:pt x="28575" y="1266825"/>
                      <a:pt x="57150" y="1190625"/>
                    </a:cubicBezTo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Freeform 16"/>
              <p:cNvSpPr/>
              <p:nvPr/>
            </p:nvSpPr>
            <p:spPr>
              <a:xfrm>
                <a:off x="3895725" y="1089025"/>
                <a:ext cx="1041400" cy="158750"/>
              </a:xfrm>
              <a:custGeom>
                <a:avLst/>
                <a:gdLst>
                  <a:gd name="connsiteX0" fmla="*/ 85725 w 1041400"/>
                  <a:gd name="connsiteY0" fmla="*/ 15875 h 158750"/>
                  <a:gd name="connsiteX1" fmla="*/ 600075 w 1041400"/>
                  <a:gd name="connsiteY1" fmla="*/ 15875 h 158750"/>
                  <a:gd name="connsiteX2" fmla="*/ 981075 w 1041400"/>
                  <a:gd name="connsiteY2" fmla="*/ 15875 h 158750"/>
                  <a:gd name="connsiteX3" fmla="*/ 962025 w 1041400"/>
                  <a:gd name="connsiteY3" fmla="*/ 111125 h 158750"/>
                  <a:gd name="connsiteX4" fmla="*/ 771525 w 1041400"/>
                  <a:gd name="connsiteY4" fmla="*/ 130175 h 158750"/>
                  <a:gd name="connsiteX5" fmla="*/ 314325 w 1041400"/>
                  <a:gd name="connsiteY5" fmla="*/ 149225 h 158750"/>
                  <a:gd name="connsiteX6" fmla="*/ 85725 w 1041400"/>
                  <a:gd name="connsiteY6" fmla="*/ 73025 h 158750"/>
                  <a:gd name="connsiteX7" fmla="*/ 85725 w 1041400"/>
                  <a:gd name="connsiteY7" fmla="*/ 15875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1400" h="158750">
                    <a:moveTo>
                      <a:pt x="85725" y="15875"/>
                    </a:moveTo>
                    <a:cubicBezTo>
                      <a:pt x="171450" y="6350"/>
                      <a:pt x="600075" y="15875"/>
                      <a:pt x="600075" y="15875"/>
                    </a:cubicBezTo>
                    <a:cubicBezTo>
                      <a:pt x="749300" y="15875"/>
                      <a:pt x="920750" y="0"/>
                      <a:pt x="981075" y="15875"/>
                    </a:cubicBezTo>
                    <a:cubicBezTo>
                      <a:pt x="1041400" y="31750"/>
                      <a:pt x="996950" y="92075"/>
                      <a:pt x="962025" y="111125"/>
                    </a:cubicBezTo>
                    <a:cubicBezTo>
                      <a:pt x="927100" y="130175"/>
                      <a:pt x="879475" y="123825"/>
                      <a:pt x="771525" y="130175"/>
                    </a:cubicBezTo>
                    <a:cubicBezTo>
                      <a:pt x="663575" y="136525"/>
                      <a:pt x="428625" y="158750"/>
                      <a:pt x="314325" y="149225"/>
                    </a:cubicBezTo>
                    <a:cubicBezTo>
                      <a:pt x="200025" y="139700"/>
                      <a:pt x="120650" y="98425"/>
                      <a:pt x="85725" y="73025"/>
                    </a:cubicBezTo>
                    <a:cubicBezTo>
                      <a:pt x="50800" y="47625"/>
                      <a:pt x="0" y="25400"/>
                      <a:pt x="85725" y="15875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 22"/>
              <p:cNvSpPr/>
              <p:nvPr/>
            </p:nvSpPr>
            <p:spPr>
              <a:xfrm rot="10800000">
                <a:off x="3733800" y="3352800"/>
                <a:ext cx="1612900" cy="333375"/>
              </a:xfrm>
              <a:custGeom>
                <a:avLst/>
                <a:gdLst>
                  <a:gd name="connsiteX0" fmla="*/ 85725 w 1612900"/>
                  <a:gd name="connsiteY0" fmla="*/ 3175 h 333375"/>
                  <a:gd name="connsiteX1" fmla="*/ 104775 w 1612900"/>
                  <a:gd name="connsiteY1" fmla="*/ 288925 h 333375"/>
                  <a:gd name="connsiteX2" fmla="*/ 714375 w 1612900"/>
                  <a:gd name="connsiteY2" fmla="*/ 269875 h 333375"/>
                  <a:gd name="connsiteX3" fmla="*/ 1381125 w 1612900"/>
                  <a:gd name="connsiteY3" fmla="*/ 269875 h 333375"/>
                  <a:gd name="connsiteX4" fmla="*/ 1590675 w 1612900"/>
                  <a:gd name="connsiteY4" fmla="*/ 98425 h 333375"/>
                  <a:gd name="connsiteX5" fmla="*/ 1514475 w 1612900"/>
                  <a:gd name="connsiteY5" fmla="*/ 3175 h 333375"/>
                  <a:gd name="connsiteX6" fmla="*/ 1152525 w 1612900"/>
                  <a:gd name="connsiteY6" fmla="*/ 117475 h 333375"/>
                  <a:gd name="connsiteX7" fmla="*/ 581025 w 1612900"/>
                  <a:gd name="connsiteY7" fmla="*/ 155575 h 333375"/>
                  <a:gd name="connsiteX8" fmla="*/ 180975 w 1612900"/>
                  <a:gd name="connsiteY8" fmla="*/ 174625 h 333375"/>
                  <a:gd name="connsiteX9" fmla="*/ 180975 w 1612900"/>
                  <a:gd name="connsiteY9" fmla="*/ 98425 h 333375"/>
                  <a:gd name="connsiteX10" fmla="*/ 638175 w 1612900"/>
                  <a:gd name="connsiteY10" fmla="*/ 98425 h 333375"/>
                  <a:gd name="connsiteX11" fmla="*/ 1266825 w 1612900"/>
                  <a:gd name="connsiteY11" fmla="*/ 98425 h 333375"/>
                  <a:gd name="connsiteX12" fmla="*/ 1476375 w 1612900"/>
                  <a:gd name="connsiteY12" fmla="*/ 117475 h 333375"/>
                  <a:gd name="connsiteX13" fmla="*/ 1209675 w 1612900"/>
                  <a:gd name="connsiteY13" fmla="*/ 60325 h 333375"/>
                  <a:gd name="connsiteX14" fmla="*/ 657225 w 1612900"/>
                  <a:gd name="connsiteY14" fmla="*/ 41275 h 333375"/>
                  <a:gd name="connsiteX15" fmla="*/ 123825 w 1612900"/>
                  <a:gd name="connsiteY15" fmla="*/ 41275 h 333375"/>
                  <a:gd name="connsiteX16" fmla="*/ 9525 w 1612900"/>
                  <a:gd name="connsiteY16" fmla="*/ 412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12900" h="333375">
                    <a:moveTo>
                      <a:pt x="85725" y="3175"/>
                    </a:moveTo>
                    <a:cubicBezTo>
                      <a:pt x="42862" y="123825"/>
                      <a:pt x="0" y="244475"/>
                      <a:pt x="104775" y="288925"/>
                    </a:cubicBezTo>
                    <a:cubicBezTo>
                      <a:pt x="209550" y="333375"/>
                      <a:pt x="501650" y="273050"/>
                      <a:pt x="714375" y="269875"/>
                    </a:cubicBezTo>
                    <a:cubicBezTo>
                      <a:pt x="927100" y="266700"/>
                      <a:pt x="1235075" y="298450"/>
                      <a:pt x="1381125" y="269875"/>
                    </a:cubicBezTo>
                    <a:cubicBezTo>
                      <a:pt x="1527175" y="241300"/>
                      <a:pt x="1568450" y="142875"/>
                      <a:pt x="1590675" y="98425"/>
                    </a:cubicBezTo>
                    <a:cubicBezTo>
                      <a:pt x="1612900" y="53975"/>
                      <a:pt x="1587500" y="0"/>
                      <a:pt x="1514475" y="3175"/>
                    </a:cubicBezTo>
                    <a:cubicBezTo>
                      <a:pt x="1441450" y="6350"/>
                      <a:pt x="1308100" y="92075"/>
                      <a:pt x="1152525" y="117475"/>
                    </a:cubicBezTo>
                    <a:cubicBezTo>
                      <a:pt x="996950" y="142875"/>
                      <a:pt x="742950" y="146050"/>
                      <a:pt x="581025" y="155575"/>
                    </a:cubicBezTo>
                    <a:cubicBezTo>
                      <a:pt x="419100" y="165100"/>
                      <a:pt x="247650" y="184150"/>
                      <a:pt x="180975" y="174625"/>
                    </a:cubicBezTo>
                    <a:cubicBezTo>
                      <a:pt x="114300" y="165100"/>
                      <a:pt x="104775" y="111125"/>
                      <a:pt x="180975" y="98425"/>
                    </a:cubicBezTo>
                    <a:cubicBezTo>
                      <a:pt x="257175" y="85725"/>
                      <a:pt x="638175" y="98425"/>
                      <a:pt x="638175" y="98425"/>
                    </a:cubicBezTo>
                    <a:lnTo>
                      <a:pt x="1266825" y="98425"/>
                    </a:lnTo>
                    <a:cubicBezTo>
                      <a:pt x="1406525" y="101600"/>
                      <a:pt x="1485900" y="123825"/>
                      <a:pt x="1476375" y="117475"/>
                    </a:cubicBezTo>
                    <a:cubicBezTo>
                      <a:pt x="1466850" y="111125"/>
                      <a:pt x="1346200" y="73025"/>
                      <a:pt x="1209675" y="60325"/>
                    </a:cubicBezTo>
                    <a:cubicBezTo>
                      <a:pt x="1073150" y="47625"/>
                      <a:pt x="838200" y="44450"/>
                      <a:pt x="657225" y="41275"/>
                    </a:cubicBezTo>
                    <a:cubicBezTo>
                      <a:pt x="476250" y="38100"/>
                      <a:pt x="123825" y="41275"/>
                      <a:pt x="123825" y="41275"/>
                    </a:cubicBezTo>
                    <a:lnTo>
                      <a:pt x="9525" y="41275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 21"/>
            <p:cNvSpPr/>
            <p:nvPr/>
          </p:nvSpPr>
          <p:spPr>
            <a:xfrm>
              <a:off x="2743200" y="3581400"/>
              <a:ext cx="1612900" cy="333375"/>
            </a:xfrm>
            <a:custGeom>
              <a:avLst/>
              <a:gdLst>
                <a:gd name="connsiteX0" fmla="*/ 85725 w 1612900"/>
                <a:gd name="connsiteY0" fmla="*/ 3175 h 333375"/>
                <a:gd name="connsiteX1" fmla="*/ 104775 w 1612900"/>
                <a:gd name="connsiteY1" fmla="*/ 288925 h 333375"/>
                <a:gd name="connsiteX2" fmla="*/ 714375 w 1612900"/>
                <a:gd name="connsiteY2" fmla="*/ 269875 h 333375"/>
                <a:gd name="connsiteX3" fmla="*/ 1381125 w 1612900"/>
                <a:gd name="connsiteY3" fmla="*/ 269875 h 333375"/>
                <a:gd name="connsiteX4" fmla="*/ 1590675 w 1612900"/>
                <a:gd name="connsiteY4" fmla="*/ 98425 h 333375"/>
                <a:gd name="connsiteX5" fmla="*/ 1514475 w 1612900"/>
                <a:gd name="connsiteY5" fmla="*/ 3175 h 333375"/>
                <a:gd name="connsiteX6" fmla="*/ 1152525 w 1612900"/>
                <a:gd name="connsiteY6" fmla="*/ 117475 h 333375"/>
                <a:gd name="connsiteX7" fmla="*/ 581025 w 1612900"/>
                <a:gd name="connsiteY7" fmla="*/ 155575 h 333375"/>
                <a:gd name="connsiteX8" fmla="*/ 180975 w 1612900"/>
                <a:gd name="connsiteY8" fmla="*/ 174625 h 333375"/>
                <a:gd name="connsiteX9" fmla="*/ 180975 w 1612900"/>
                <a:gd name="connsiteY9" fmla="*/ 98425 h 333375"/>
                <a:gd name="connsiteX10" fmla="*/ 638175 w 1612900"/>
                <a:gd name="connsiteY10" fmla="*/ 98425 h 333375"/>
                <a:gd name="connsiteX11" fmla="*/ 1266825 w 1612900"/>
                <a:gd name="connsiteY11" fmla="*/ 98425 h 333375"/>
                <a:gd name="connsiteX12" fmla="*/ 1476375 w 1612900"/>
                <a:gd name="connsiteY12" fmla="*/ 117475 h 333375"/>
                <a:gd name="connsiteX13" fmla="*/ 1209675 w 1612900"/>
                <a:gd name="connsiteY13" fmla="*/ 60325 h 333375"/>
                <a:gd name="connsiteX14" fmla="*/ 657225 w 1612900"/>
                <a:gd name="connsiteY14" fmla="*/ 41275 h 333375"/>
                <a:gd name="connsiteX15" fmla="*/ 123825 w 1612900"/>
                <a:gd name="connsiteY15" fmla="*/ 41275 h 333375"/>
                <a:gd name="connsiteX16" fmla="*/ 9525 w 1612900"/>
                <a:gd name="connsiteY16" fmla="*/ 412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900" h="333375">
                  <a:moveTo>
                    <a:pt x="85725" y="3175"/>
                  </a:moveTo>
                  <a:cubicBezTo>
                    <a:pt x="42862" y="123825"/>
                    <a:pt x="0" y="244475"/>
                    <a:pt x="104775" y="288925"/>
                  </a:cubicBezTo>
                  <a:cubicBezTo>
                    <a:pt x="209550" y="333375"/>
                    <a:pt x="501650" y="273050"/>
                    <a:pt x="714375" y="269875"/>
                  </a:cubicBezTo>
                  <a:cubicBezTo>
                    <a:pt x="927100" y="266700"/>
                    <a:pt x="1235075" y="298450"/>
                    <a:pt x="1381125" y="269875"/>
                  </a:cubicBezTo>
                  <a:cubicBezTo>
                    <a:pt x="1527175" y="241300"/>
                    <a:pt x="1568450" y="142875"/>
                    <a:pt x="1590675" y="98425"/>
                  </a:cubicBezTo>
                  <a:cubicBezTo>
                    <a:pt x="1612900" y="53975"/>
                    <a:pt x="1587500" y="0"/>
                    <a:pt x="1514475" y="3175"/>
                  </a:cubicBezTo>
                  <a:cubicBezTo>
                    <a:pt x="1441450" y="6350"/>
                    <a:pt x="1308100" y="92075"/>
                    <a:pt x="1152525" y="117475"/>
                  </a:cubicBezTo>
                  <a:cubicBezTo>
                    <a:pt x="996950" y="142875"/>
                    <a:pt x="742950" y="146050"/>
                    <a:pt x="581025" y="155575"/>
                  </a:cubicBezTo>
                  <a:cubicBezTo>
                    <a:pt x="419100" y="165100"/>
                    <a:pt x="247650" y="184150"/>
                    <a:pt x="180975" y="174625"/>
                  </a:cubicBezTo>
                  <a:cubicBezTo>
                    <a:pt x="114300" y="165100"/>
                    <a:pt x="104775" y="111125"/>
                    <a:pt x="180975" y="98425"/>
                  </a:cubicBezTo>
                  <a:cubicBezTo>
                    <a:pt x="257175" y="85725"/>
                    <a:pt x="638175" y="98425"/>
                    <a:pt x="638175" y="98425"/>
                  </a:cubicBezTo>
                  <a:lnTo>
                    <a:pt x="1266825" y="98425"/>
                  </a:lnTo>
                  <a:cubicBezTo>
                    <a:pt x="1406525" y="101600"/>
                    <a:pt x="1485900" y="123825"/>
                    <a:pt x="1476375" y="117475"/>
                  </a:cubicBezTo>
                  <a:cubicBezTo>
                    <a:pt x="1466850" y="111125"/>
                    <a:pt x="1346200" y="73025"/>
                    <a:pt x="1209675" y="60325"/>
                  </a:cubicBezTo>
                  <a:cubicBezTo>
                    <a:pt x="1073150" y="47625"/>
                    <a:pt x="838200" y="44450"/>
                    <a:pt x="657225" y="41275"/>
                  </a:cubicBezTo>
                  <a:cubicBezTo>
                    <a:pt x="476250" y="38100"/>
                    <a:pt x="123825" y="41275"/>
                    <a:pt x="123825" y="41275"/>
                  </a:cubicBezTo>
                  <a:lnTo>
                    <a:pt x="9525" y="41275"/>
                  </a:ln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-762000" y="533400"/>
            <a:ext cx="3505200" cy="7329701"/>
            <a:chOff x="76200" y="627398"/>
            <a:chExt cx="2667000" cy="6473703"/>
          </a:xfrm>
        </p:grpSpPr>
        <p:grpSp>
          <p:nvGrpSpPr>
            <p:cNvPr id="40" name="Group 32"/>
            <p:cNvGrpSpPr/>
            <p:nvPr/>
          </p:nvGrpSpPr>
          <p:grpSpPr>
            <a:xfrm>
              <a:off x="76200" y="627398"/>
              <a:ext cx="2667000" cy="6473703"/>
              <a:chOff x="2130425" y="936747"/>
              <a:chExt cx="2667000" cy="6473703"/>
            </a:xfrm>
          </p:grpSpPr>
          <p:sp>
            <p:nvSpPr>
              <p:cNvPr id="42" name="Freeform 41"/>
              <p:cNvSpPr/>
              <p:nvPr/>
            </p:nvSpPr>
            <p:spPr>
              <a:xfrm>
                <a:off x="2130425" y="2286000"/>
                <a:ext cx="2667000" cy="5124450"/>
              </a:xfrm>
              <a:custGeom>
                <a:avLst/>
                <a:gdLst>
                  <a:gd name="connsiteX0" fmla="*/ 2060575 w 2667000"/>
                  <a:gd name="connsiteY0" fmla="*/ 38100 h 5124450"/>
                  <a:gd name="connsiteX1" fmla="*/ 2155825 w 2667000"/>
                  <a:gd name="connsiteY1" fmla="*/ 342900 h 5124450"/>
                  <a:gd name="connsiteX2" fmla="*/ 2212975 w 2667000"/>
                  <a:gd name="connsiteY2" fmla="*/ 1524000 h 5124450"/>
                  <a:gd name="connsiteX3" fmla="*/ 2270125 w 2667000"/>
                  <a:gd name="connsiteY3" fmla="*/ 2457450 h 5124450"/>
                  <a:gd name="connsiteX4" fmla="*/ 2079625 w 2667000"/>
                  <a:gd name="connsiteY4" fmla="*/ 2266950 h 5124450"/>
                  <a:gd name="connsiteX5" fmla="*/ 1965325 w 2667000"/>
                  <a:gd name="connsiteY5" fmla="*/ 1295400 h 5124450"/>
                  <a:gd name="connsiteX6" fmla="*/ 1946275 w 2667000"/>
                  <a:gd name="connsiteY6" fmla="*/ 2266950 h 5124450"/>
                  <a:gd name="connsiteX7" fmla="*/ 2174875 w 2667000"/>
                  <a:gd name="connsiteY7" fmla="*/ 3600450 h 5124450"/>
                  <a:gd name="connsiteX8" fmla="*/ 2479675 w 2667000"/>
                  <a:gd name="connsiteY8" fmla="*/ 4895850 h 5124450"/>
                  <a:gd name="connsiteX9" fmla="*/ 1050925 w 2667000"/>
                  <a:gd name="connsiteY9" fmla="*/ 4972050 h 5124450"/>
                  <a:gd name="connsiteX10" fmla="*/ 98425 w 2667000"/>
                  <a:gd name="connsiteY10" fmla="*/ 4857750 h 5124450"/>
                  <a:gd name="connsiteX11" fmla="*/ 460375 w 2667000"/>
                  <a:gd name="connsiteY11" fmla="*/ 3371850 h 5124450"/>
                  <a:gd name="connsiteX12" fmla="*/ 517525 w 2667000"/>
                  <a:gd name="connsiteY12" fmla="*/ 1123950 h 5124450"/>
                  <a:gd name="connsiteX13" fmla="*/ 441325 w 2667000"/>
                  <a:gd name="connsiteY13" fmla="*/ 2571750 h 5124450"/>
                  <a:gd name="connsiteX14" fmla="*/ 193675 w 2667000"/>
                  <a:gd name="connsiteY14" fmla="*/ 2495550 h 5124450"/>
                  <a:gd name="connsiteX15" fmla="*/ 174625 w 2667000"/>
                  <a:gd name="connsiteY15" fmla="*/ 1695450 h 5124450"/>
                  <a:gd name="connsiteX16" fmla="*/ 250825 w 2667000"/>
                  <a:gd name="connsiteY16" fmla="*/ 266700 h 5124450"/>
                  <a:gd name="connsiteX17" fmla="*/ 422275 w 2667000"/>
                  <a:gd name="connsiteY17" fmla="*/ 95250 h 512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67000" h="5124450">
                    <a:moveTo>
                      <a:pt x="2060575" y="38100"/>
                    </a:moveTo>
                    <a:cubicBezTo>
                      <a:pt x="2095500" y="66675"/>
                      <a:pt x="2130425" y="95250"/>
                      <a:pt x="2155825" y="342900"/>
                    </a:cubicBezTo>
                    <a:cubicBezTo>
                      <a:pt x="2181225" y="590550"/>
                      <a:pt x="2193925" y="1171575"/>
                      <a:pt x="2212975" y="1524000"/>
                    </a:cubicBezTo>
                    <a:cubicBezTo>
                      <a:pt x="2232025" y="1876425"/>
                      <a:pt x="2292350" y="2333625"/>
                      <a:pt x="2270125" y="2457450"/>
                    </a:cubicBezTo>
                    <a:cubicBezTo>
                      <a:pt x="2247900" y="2581275"/>
                      <a:pt x="2130425" y="2460625"/>
                      <a:pt x="2079625" y="2266950"/>
                    </a:cubicBezTo>
                    <a:cubicBezTo>
                      <a:pt x="2028825" y="2073275"/>
                      <a:pt x="1987550" y="1295400"/>
                      <a:pt x="1965325" y="1295400"/>
                    </a:cubicBezTo>
                    <a:cubicBezTo>
                      <a:pt x="1943100" y="1295400"/>
                      <a:pt x="1911350" y="1882775"/>
                      <a:pt x="1946275" y="2266950"/>
                    </a:cubicBezTo>
                    <a:cubicBezTo>
                      <a:pt x="1981200" y="2651125"/>
                      <a:pt x="2085975" y="3162300"/>
                      <a:pt x="2174875" y="3600450"/>
                    </a:cubicBezTo>
                    <a:cubicBezTo>
                      <a:pt x="2263775" y="4038600"/>
                      <a:pt x="2667000" y="4667250"/>
                      <a:pt x="2479675" y="4895850"/>
                    </a:cubicBezTo>
                    <a:cubicBezTo>
                      <a:pt x="2292350" y="5124450"/>
                      <a:pt x="1447800" y="4978400"/>
                      <a:pt x="1050925" y="4972050"/>
                    </a:cubicBezTo>
                    <a:cubicBezTo>
                      <a:pt x="654050" y="4965700"/>
                      <a:pt x="196850" y="5124450"/>
                      <a:pt x="98425" y="4857750"/>
                    </a:cubicBezTo>
                    <a:cubicBezTo>
                      <a:pt x="0" y="4591050"/>
                      <a:pt x="390525" y="3994150"/>
                      <a:pt x="460375" y="3371850"/>
                    </a:cubicBezTo>
                    <a:cubicBezTo>
                      <a:pt x="530225" y="2749550"/>
                      <a:pt x="520700" y="1257300"/>
                      <a:pt x="517525" y="1123950"/>
                    </a:cubicBezTo>
                    <a:cubicBezTo>
                      <a:pt x="514350" y="990600"/>
                      <a:pt x="495300" y="2343150"/>
                      <a:pt x="441325" y="2571750"/>
                    </a:cubicBezTo>
                    <a:cubicBezTo>
                      <a:pt x="387350" y="2800350"/>
                      <a:pt x="238125" y="2641600"/>
                      <a:pt x="193675" y="2495550"/>
                    </a:cubicBezTo>
                    <a:cubicBezTo>
                      <a:pt x="149225" y="2349500"/>
                      <a:pt x="165100" y="2066925"/>
                      <a:pt x="174625" y="1695450"/>
                    </a:cubicBezTo>
                    <a:cubicBezTo>
                      <a:pt x="184150" y="1323975"/>
                      <a:pt x="209550" y="533400"/>
                      <a:pt x="250825" y="266700"/>
                    </a:cubicBezTo>
                    <a:cubicBezTo>
                      <a:pt x="292100" y="0"/>
                      <a:pt x="357187" y="47625"/>
                      <a:pt x="422275" y="9525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2420203" y="936747"/>
                <a:ext cx="1913396" cy="2704930"/>
              </a:xfrm>
              <a:custGeom>
                <a:avLst/>
                <a:gdLst>
                  <a:gd name="connsiteX0" fmla="*/ 418531 w 1680950"/>
                  <a:gd name="connsiteY0" fmla="*/ 1276066 h 2570328"/>
                  <a:gd name="connsiteX1" fmla="*/ 404884 w 1680950"/>
                  <a:gd name="connsiteY1" fmla="*/ 661917 h 2570328"/>
                  <a:gd name="connsiteX2" fmla="*/ 636896 w 1680950"/>
                  <a:gd name="connsiteY2" fmla="*/ 143302 h 2570328"/>
                  <a:gd name="connsiteX3" fmla="*/ 1059976 w 1680950"/>
                  <a:gd name="connsiteY3" fmla="*/ 47767 h 2570328"/>
                  <a:gd name="connsiteX4" fmla="*/ 1332931 w 1680950"/>
                  <a:gd name="connsiteY4" fmla="*/ 429905 h 2570328"/>
                  <a:gd name="connsiteX5" fmla="*/ 1332931 w 1680950"/>
                  <a:gd name="connsiteY5" fmla="*/ 1180532 h 2570328"/>
                  <a:gd name="connsiteX6" fmla="*/ 1346579 w 1680950"/>
                  <a:gd name="connsiteY6" fmla="*/ 1071350 h 2570328"/>
                  <a:gd name="connsiteX7" fmla="*/ 1660478 w 1680950"/>
                  <a:gd name="connsiteY7" fmla="*/ 1248770 h 2570328"/>
                  <a:gd name="connsiteX8" fmla="*/ 1223749 w 1680950"/>
                  <a:gd name="connsiteY8" fmla="*/ 1999397 h 2570328"/>
                  <a:gd name="connsiteX9" fmla="*/ 1005385 w 1680950"/>
                  <a:gd name="connsiteY9" fmla="*/ 2558955 h 2570328"/>
                  <a:gd name="connsiteX10" fmla="*/ 541361 w 1680950"/>
                  <a:gd name="connsiteY10" fmla="*/ 1931158 h 2570328"/>
                  <a:gd name="connsiteX11" fmla="*/ 77337 w 1680950"/>
                  <a:gd name="connsiteY11" fmla="*/ 1494430 h 2570328"/>
                  <a:gd name="connsiteX12" fmla="*/ 77337 w 1680950"/>
                  <a:gd name="connsiteY12" fmla="*/ 1235123 h 2570328"/>
                  <a:gd name="connsiteX13" fmla="*/ 418531 w 1680950"/>
                  <a:gd name="connsiteY13" fmla="*/ 1112293 h 257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950" h="2570328">
                    <a:moveTo>
                      <a:pt x="418531" y="1276066"/>
                    </a:moveTo>
                    <a:cubicBezTo>
                      <a:pt x="393510" y="1063388"/>
                      <a:pt x="368490" y="850711"/>
                      <a:pt x="404884" y="661917"/>
                    </a:cubicBezTo>
                    <a:cubicBezTo>
                      <a:pt x="441278" y="473123"/>
                      <a:pt x="527714" y="245660"/>
                      <a:pt x="636896" y="143302"/>
                    </a:cubicBezTo>
                    <a:cubicBezTo>
                      <a:pt x="746078" y="40944"/>
                      <a:pt x="943970" y="0"/>
                      <a:pt x="1059976" y="47767"/>
                    </a:cubicBezTo>
                    <a:cubicBezTo>
                      <a:pt x="1175982" y="95534"/>
                      <a:pt x="1287439" y="241111"/>
                      <a:pt x="1332931" y="429905"/>
                    </a:cubicBezTo>
                    <a:cubicBezTo>
                      <a:pt x="1378424" y="618699"/>
                      <a:pt x="1330656" y="1073625"/>
                      <a:pt x="1332931" y="1180532"/>
                    </a:cubicBezTo>
                    <a:cubicBezTo>
                      <a:pt x="1335206" y="1287439"/>
                      <a:pt x="1291988" y="1059977"/>
                      <a:pt x="1346579" y="1071350"/>
                    </a:cubicBezTo>
                    <a:cubicBezTo>
                      <a:pt x="1401170" y="1082723"/>
                      <a:pt x="1680950" y="1094096"/>
                      <a:pt x="1660478" y="1248770"/>
                    </a:cubicBezTo>
                    <a:cubicBezTo>
                      <a:pt x="1640006" y="1403445"/>
                      <a:pt x="1332931" y="1781033"/>
                      <a:pt x="1223749" y="1999397"/>
                    </a:cubicBezTo>
                    <a:cubicBezTo>
                      <a:pt x="1114567" y="2217761"/>
                      <a:pt x="1119116" y="2570328"/>
                      <a:pt x="1005385" y="2558955"/>
                    </a:cubicBezTo>
                    <a:cubicBezTo>
                      <a:pt x="891654" y="2547582"/>
                      <a:pt x="696036" y="2108579"/>
                      <a:pt x="541361" y="1931158"/>
                    </a:cubicBezTo>
                    <a:cubicBezTo>
                      <a:pt x="386686" y="1753737"/>
                      <a:pt x="154674" y="1610436"/>
                      <a:pt x="77337" y="1494430"/>
                    </a:cubicBezTo>
                    <a:cubicBezTo>
                      <a:pt x="0" y="1378424"/>
                      <a:pt x="20471" y="1298812"/>
                      <a:pt x="77337" y="1235123"/>
                    </a:cubicBezTo>
                    <a:cubicBezTo>
                      <a:pt x="134203" y="1171434"/>
                      <a:pt x="418531" y="1112293"/>
                      <a:pt x="418531" y="1112293"/>
                    </a:cubicBezTo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2942121" y="1273252"/>
                <a:ext cx="962025" cy="190500"/>
              </a:xfrm>
              <a:custGeom>
                <a:avLst/>
                <a:gdLst>
                  <a:gd name="connsiteX0" fmla="*/ 73025 w 962025"/>
                  <a:gd name="connsiteY0" fmla="*/ 12700 h 190500"/>
                  <a:gd name="connsiteX1" fmla="*/ 492125 w 962025"/>
                  <a:gd name="connsiteY1" fmla="*/ 88900 h 190500"/>
                  <a:gd name="connsiteX2" fmla="*/ 911225 w 962025"/>
                  <a:gd name="connsiteY2" fmla="*/ 12700 h 190500"/>
                  <a:gd name="connsiteX3" fmla="*/ 796925 w 962025"/>
                  <a:gd name="connsiteY3" fmla="*/ 165100 h 190500"/>
                  <a:gd name="connsiteX4" fmla="*/ 320675 w 962025"/>
                  <a:gd name="connsiteY4" fmla="*/ 165100 h 190500"/>
                  <a:gd name="connsiteX5" fmla="*/ 53975 w 962025"/>
                  <a:gd name="connsiteY5" fmla="*/ 107950 h 190500"/>
                  <a:gd name="connsiteX6" fmla="*/ 73025 w 962025"/>
                  <a:gd name="connsiteY6" fmla="*/ 127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2025" h="190500">
                    <a:moveTo>
                      <a:pt x="73025" y="12700"/>
                    </a:moveTo>
                    <a:cubicBezTo>
                      <a:pt x="146050" y="9525"/>
                      <a:pt x="352425" y="88900"/>
                      <a:pt x="492125" y="88900"/>
                    </a:cubicBezTo>
                    <a:cubicBezTo>
                      <a:pt x="631825" y="88900"/>
                      <a:pt x="860425" y="0"/>
                      <a:pt x="911225" y="12700"/>
                    </a:cubicBezTo>
                    <a:cubicBezTo>
                      <a:pt x="962025" y="25400"/>
                      <a:pt x="895350" y="139700"/>
                      <a:pt x="796925" y="165100"/>
                    </a:cubicBezTo>
                    <a:cubicBezTo>
                      <a:pt x="698500" y="190500"/>
                      <a:pt x="444500" y="174625"/>
                      <a:pt x="320675" y="165100"/>
                    </a:cubicBezTo>
                    <a:cubicBezTo>
                      <a:pt x="196850" y="155575"/>
                      <a:pt x="92075" y="133350"/>
                      <a:pt x="53975" y="107950"/>
                    </a:cubicBezTo>
                    <a:cubicBezTo>
                      <a:pt x="15875" y="82550"/>
                      <a:pt x="0" y="15875"/>
                      <a:pt x="73025" y="12700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Freeform 40"/>
            <p:cNvSpPr/>
            <p:nvPr/>
          </p:nvSpPr>
          <p:spPr>
            <a:xfrm rot="804214">
              <a:off x="546936" y="3415715"/>
              <a:ext cx="1546683" cy="343561"/>
            </a:xfrm>
            <a:custGeom>
              <a:avLst/>
              <a:gdLst>
                <a:gd name="connsiteX0" fmla="*/ 60325 w 1628775"/>
                <a:gd name="connsiteY0" fmla="*/ 38100 h 196850"/>
                <a:gd name="connsiteX1" fmla="*/ 479425 w 1628775"/>
                <a:gd name="connsiteY1" fmla="*/ 57150 h 196850"/>
                <a:gd name="connsiteX2" fmla="*/ 1470025 w 1628775"/>
                <a:gd name="connsiteY2" fmla="*/ 19050 h 196850"/>
                <a:gd name="connsiteX3" fmla="*/ 1431925 w 1628775"/>
                <a:gd name="connsiteY3" fmla="*/ 171450 h 196850"/>
                <a:gd name="connsiteX4" fmla="*/ 1184275 w 1628775"/>
                <a:gd name="connsiteY4" fmla="*/ 171450 h 196850"/>
                <a:gd name="connsiteX5" fmla="*/ 498475 w 1628775"/>
                <a:gd name="connsiteY5" fmla="*/ 171450 h 196850"/>
                <a:gd name="connsiteX6" fmla="*/ 117475 w 1628775"/>
                <a:gd name="connsiteY6" fmla="*/ 171450 h 196850"/>
                <a:gd name="connsiteX7" fmla="*/ 60325 w 1628775"/>
                <a:gd name="connsiteY7" fmla="*/ 3810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775" h="196850">
                  <a:moveTo>
                    <a:pt x="60325" y="38100"/>
                  </a:moveTo>
                  <a:cubicBezTo>
                    <a:pt x="120650" y="19050"/>
                    <a:pt x="244475" y="60325"/>
                    <a:pt x="479425" y="57150"/>
                  </a:cubicBezTo>
                  <a:cubicBezTo>
                    <a:pt x="714375" y="53975"/>
                    <a:pt x="1311275" y="0"/>
                    <a:pt x="1470025" y="19050"/>
                  </a:cubicBezTo>
                  <a:cubicBezTo>
                    <a:pt x="1628775" y="38100"/>
                    <a:pt x="1479550" y="146050"/>
                    <a:pt x="1431925" y="171450"/>
                  </a:cubicBezTo>
                  <a:cubicBezTo>
                    <a:pt x="1384300" y="196850"/>
                    <a:pt x="1184275" y="171450"/>
                    <a:pt x="1184275" y="171450"/>
                  </a:cubicBezTo>
                  <a:lnTo>
                    <a:pt x="498475" y="171450"/>
                  </a:lnTo>
                  <a:cubicBezTo>
                    <a:pt x="320675" y="171450"/>
                    <a:pt x="196850" y="190500"/>
                    <a:pt x="117475" y="171450"/>
                  </a:cubicBezTo>
                  <a:cubicBezTo>
                    <a:pt x="38100" y="152400"/>
                    <a:pt x="0" y="57150"/>
                    <a:pt x="60325" y="38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Freeform 44"/>
          <p:cNvSpPr/>
          <p:nvPr/>
        </p:nvSpPr>
        <p:spPr>
          <a:xfrm>
            <a:off x="-134061" y="3755461"/>
            <a:ext cx="2032784" cy="388989"/>
          </a:xfrm>
          <a:custGeom>
            <a:avLst/>
            <a:gdLst>
              <a:gd name="connsiteX0" fmla="*/ 60325 w 1628775"/>
              <a:gd name="connsiteY0" fmla="*/ 38100 h 196850"/>
              <a:gd name="connsiteX1" fmla="*/ 479425 w 1628775"/>
              <a:gd name="connsiteY1" fmla="*/ 57150 h 196850"/>
              <a:gd name="connsiteX2" fmla="*/ 1470025 w 1628775"/>
              <a:gd name="connsiteY2" fmla="*/ 19050 h 196850"/>
              <a:gd name="connsiteX3" fmla="*/ 1431925 w 1628775"/>
              <a:gd name="connsiteY3" fmla="*/ 171450 h 196850"/>
              <a:gd name="connsiteX4" fmla="*/ 1184275 w 1628775"/>
              <a:gd name="connsiteY4" fmla="*/ 171450 h 196850"/>
              <a:gd name="connsiteX5" fmla="*/ 498475 w 1628775"/>
              <a:gd name="connsiteY5" fmla="*/ 171450 h 196850"/>
              <a:gd name="connsiteX6" fmla="*/ 117475 w 1628775"/>
              <a:gd name="connsiteY6" fmla="*/ 171450 h 196850"/>
              <a:gd name="connsiteX7" fmla="*/ 60325 w 1628775"/>
              <a:gd name="connsiteY7" fmla="*/ 3810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8775" h="196850">
                <a:moveTo>
                  <a:pt x="60325" y="38100"/>
                </a:moveTo>
                <a:cubicBezTo>
                  <a:pt x="120650" y="19050"/>
                  <a:pt x="244475" y="60325"/>
                  <a:pt x="479425" y="57150"/>
                </a:cubicBezTo>
                <a:cubicBezTo>
                  <a:pt x="714375" y="53975"/>
                  <a:pt x="1311275" y="0"/>
                  <a:pt x="1470025" y="19050"/>
                </a:cubicBezTo>
                <a:cubicBezTo>
                  <a:pt x="1628775" y="38100"/>
                  <a:pt x="1479550" y="146050"/>
                  <a:pt x="1431925" y="171450"/>
                </a:cubicBezTo>
                <a:cubicBezTo>
                  <a:pt x="1384300" y="196850"/>
                  <a:pt x="1184275" y="171450"/>
                  <a:pt x="1184275" y="171450"/>
                </a:cubicBezTo>
                <a:lnTo>
                  <a:pt x="498475" y="171450"/>
                </a:lnTo>
                <a:cubicBezTo>
                  <a:pt x="320675" y="171450"/>
                  <a:pt x="196850" y="190500"/>
                  <a:pt x="117475" y="171450"/>
                </a:cubicBezTo>
                <a:cubicBezTo>
                  <a:pt x="38100" y="152400"/>
                  <a:pt x="0" y="57150"/>
                  <a:pt x="60325" y="3810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 188"/>
          <p:cNvSpPr/>
          <p:nvPr/>
        </p:nvSpPr>
        <p:spPr>
          <a:xfrm>
            <a:off x="0" y="1828800"/>
            <a:ext cx="9601199" cy="5181600"/>
          </a:xfrm>
          <a:custGeom>
            <a:avLst/>
            <a:gdLst>
              <a:gd name="connsiteX0" fmla="*/ 3785 w 2156457"/>
              <a:gd name="connsiteY0" fmla="*/ 165100 h 1206500"/>
              <a:gd name="connsiteX1" fmla="*/ 16485 w 2156457"/>
              <a:gd name="connsiteY1" fmla="*/ 1143000 h 1206500"/>
              <a:gd name="connsiteX2" fmla="*/ 105385 w 2156457"/>
              <a:gd name="connsiteY2" fmla="*/ 1181100 h 1206500"/>
              <a:gd name="connsiteX3" fmla="*/ 473685 w 2156457"/>
              <a:gd name="connsiteY3" fmla="*/ 1193800 h 1206500"/>
              <a:gd name="connsiteX4" fmla="*/ 803885 w 2156457"/>
              <a:gd name="connsiteY4" fmla="*/ 1206500 h 1206500"/>
              <a:gd name="connsiteX5" fmla="*/ 1299185 w 2156457"/>
              <a:gd name="connsiteY5" fmla="*/ 1193800 h 1206500"/>
              <a:gd name="connsiteX6" fmla="*/ 1375385 w 2156457"/>
              <a:gd name="connsiteY6" fmla="*/ 1181100 h 1206500"/>
              <a:gd name="connsiteX7" fmla="*/ 1476985 w 2156457"/>
              <a:gd name="connsiteY7" fmla="*/ 1168400 h 1206500"/>
              <a:gd name="connsiteX8" fmla="*/ 2086585 w 2156457"/>
              <a:gd name="connsiteY8" fmla="*/ 1155700 h 1206500"/>
              <a:gd name="connsiteX9" fmla="*/ 2099285 w 2156457"/>
              <a:gd name="connsiteY9" fmla="*/ 1016000 h 1206500"/>
              <a:gd name="connsiteX10" fmla="*/ 2111985 w 2156457"/>
              <a:gd name="connsiteY10" fmla="*/ 977900 h 1206500"/>
              <a:gd name="connsiteX11" fmla="*/ 2124685 w 2156457"/>
              <a:gd name="connsiteY11" fmla="*/ 876300 h 1206500"/>
              <a:gd name="connsiteX12" fmla="*/ 2124685 w 2156457"/>
              <a:gd name="connsiteY12" fmla="*/ 101600 h 1206500"/>
              <a:gd name="connsiteX13" fmla="*/ 1984985 w 2156457"/>
              <a:gd name="connsiteY13" fmla="*/ 88900 h 1206500"/>
              <a:gd name="connsiteX14" fmla="*/ 1565885 w 2156457"/>
              <a:gd name="connsiteY14" fmla="*/ 127000 h 1206500"/>
              <a:gd name="connsiteX15" fmla="*/ 1489685 w 2156457"/>
              <a:gd name="connsiteY15" fmla="*/ 152400 h 1206500"/>
              <a:gd name="connsiteX16" fmla="*/ 1413485 w 2156457"/>
              <a:gd name="connsiteY16" fmla="*/ 177800 h 1206500"/>
              <a:gd name="connsiteX17" fmla="*/ 1375385 w 2156457"/>
              <a:gd name="connsiteY17" fmla="*/ 190500 h 1206500"/>
              <a:gd name="connsiteX18" fmla="*/ 1337285 w 2156457"/>
              <a:gd name="connsiteY18" fmla="*/ 203200 h 1206500"/>
              <a:gd name="connsiteX19" fmla="*/ 1159485 w 2156457"/>
              <a:gd name="connsiteY19" fmla="*/ 190500 h 1206500"/>
              <a:gd name="connsiteX20" fmla="*/ 1032485 w 2156457"/>
              <a:gd name="connsiteY20" fmla="*/ 139700 h 1206500"/>
              <a:gd name="connsiteX21" fmla="*/ 956285 w 2156457"/>
              <a:gd name="connsiteY21" fmla="*/ 114300 h 1206500"/>
              <a:gd name="connsiteX22" fmla="*/ 918185 w 2156457"/>
              <a:gd name="connsiteY22" fmla="*/ 101600 h 1206500"/>
              <a:gd name="connsiteX23" fmla="*/ 803885 w 2156457"/>
              <a:gd name="connsiteY23" fmla="*/ 38100 h 1206500"/>
              <a:gd name="connsiteX24" fmla="*/ 753085 w 2156457"/>
              <a:gd name="connsiteY24" fmla="*/ 25400 h 1206500"/>
              <a:gd name="connsiteX25" fmla="*/ 676885 w 2156457"/>
              <a:gd name="connsiteY25" fmla="*/ 0 h 1206500"/>
              <a:gd name="connsiteX26" fmla="*/ 384785 w 2156457"/>
              <a:gd name="connsiteY26" fmla="*/ 12700 h 1206500"/>
              <a:gd name="connsiteX27" fmla="*/ 346685 w 2156457"/>
              <a:gd name="connsiteY27" fmla="*/ 25400 h 1206500"/>
              <a:gd name="connsiteX28" fmla="*/ 232385 w 2156457"/>
              <a:gd name="connsiteY28" fmla="*/ 76200 h 1206500"/>
              <a:gd name="connsiteX29" fmla="*/ 194285 w 2156457"/>
              <a:gd name="connsiteY29" fmla="*/ 88900 h 1206500"/>
              <a:gd name="connsiteX30" fmla="*/ 79985 w 2156457"/>
              <a:gd name="connsiteY30" fmla="*/ 152400 h 1206500"/>
              <a:gd name="connsiteX31" fmla="*/ 41885 w 2156457"/>
              <a:gd name="connsiteY31" fmla="*/ 165100 h 1206500"/>
              <a:gd name="connsiteX32" fmla="*/ 3785 w 2156457"/>
              <a:gd name="connsiteY32" fmla="*/ 1651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6457" h="1206500">
                <a:moveTo>
                  <a:pt x="3785" y="165100"/>
                </a:moveTo>
                <a:cubicBezTo>
                  <a:pt x="8018" y="491067"/>
                  <a:pt x="0" y="817423"/>
                  <a:pt x="16485" y="1143000"/>
                </a:cubicBezTo>
                <a:cubicBezTo>
                  <a:pt x="17553" y="1164091"/>
                  <a:pt x="98733" y="1180697"/>
                  <a:pt x="105385" y="1181100"/>
                </a:cubicBezTo>
                <a:cubicBezTo>
                  <a:pt x="228000" y="1188531"/>
                  <a:pt x="350927" y="1189336"/>
                  <a:pt x="473685" y="1193800"/>
                </a:cubicBezTo>
                <a:lnTo>
                  <a:pt x="803885" y="1206500"/>
                </a:lnTo>
                <a:lnTo>
                  <a:pt x="1299185" y="1193800"/>
                </a:lnTo>
                <a:cubicBezTo>
                  <a:pt x="1324910" y="1192657"/>
                  <a:pt x="1349893" y="1184742"/>
                  <a:pt x="1375385" y="1181100"/>
                </a:cubicBezTo>
                <a:cubicBezTo>
                  <a:pt x="1409172" y="1176273"/>
                  <a:pt x="1442877" y="1169618"/>
                  <a:pt x="1476985" y="1168400"/>
                </a:cubicBezTo>
                <a:cubicBezTo>
                  <a:pt x="1680100" y="1161146"/>
                  <a:pt x="1883385" y="1159933"/>
                  <a:pt x="2086585" y="1155700"/>
                </a:cubicBezTo>
                <a:cubicBezTo>
                  <a:pt x="2090818" y="1109133"/>
                  <a:pt x="2092672" y="1062289"/>
                  <a:pt x="2099285" y="1016000"/>
                </a:cubicBezTo>
                <a:cubicBezTo>
                  <a:pt x="2101178" y="1002748"/>
                  <a:pt x="2109590" y="991071"/>
                  <a:pt x="2111985" y="977900"/>
                </a:cubicBezTo>
                <a:cubicBezTo>
                  <a:pt x="2118090" y="944320"/>
                  <a:pt x="2120452" y="910167"/>
                  <a:pt x="2124685" y="876300"/>
                </a:cubicBezTo>
                <a:cubicBezTo>
                  <a:pt x="2128248" y="772978"/>
                  <a:pt x="2156457" y="188972"/>
                  <a:pt x="2124685" y="101600"/>
                </a:cubicBezTo>
                <a:cubicBezTo>
                  <a:pt x="2108706" y="57656"/>
                  <a:pt x="2031552" y="93133"/>
                  <a:pt x="1984985" y="88900"/>
                </a:cubicBezTo>
                <a:cubicBezTo>
                  <a:pt x="1858938" y="97593"/>
                  <a:pt x="1699238" y="86994"/>
                  <a:pt x="1565885" y="127000"/>
                </a:cubicBezTo>
                <a:cubicBezTo>
                  <a:pt x="1540240" y="134693"/>
                  <a:pt x="1515085" y="143933"/>
                  <a:pt x="1489685" y="152400"/>
                </a:cubicBezTo>
                <a:lnTo>
                  <a:pt x="1413485" y="177800"/>
                </a:lnTo>
                <a:lnTo>
                  <a:pt x="1375385" y="190500"/>
                </a:lnTo>
                <a:lnTo>
                  <a:pt x="1337285" y="203200"/>
                </a:lnTo>
                <a:cubicBezTo>
                  <a:pt x="1278018" y="198967"/>
                  <a:pt x="1218245" y="199314"/>
                  <a:pt x="1159485" y="190500"/>
                </a:cubicBezTo>
                <a:cubicBezTo>
                  <a:pt x="1092092" y="180391"/>
                  <a:pt x="1088305" y="162028"/>
                  <a:pt x="1032485" y="139700"/>
                </a:cubicBezTo>
                <a:cubicBezTo>
                  <a:pt x="1007626" y="129756"/>
                  <a:pt x="981685" y="122767"/>
                  <a:pt x="956285" y="114300"/>
                </a:cubicBezTo>
                <a:cubicBezTo>
                  <a:pt x="943585" y="110067"/>
                  <a:pt x="929324" y="109026"/>
                  <a:pt x="918185" y="101600"/>
                </a:cubicBezTo>
                <a:cubicBezTo>
                  <a:pt x="849962" y="56118"/>
                  <a:pt x="862563" y="54865"/>
                  <a:pt x="803885" y="38100"/>
                </a:cubicBezTo>
                <a:cubicBezTo>
                  <a:pt x="787102" y="33305"/>
                  <a:pt x="769803" y="30416"/>
                  <a:pt x="753085" y="25400"/>
                </a:cubicBezTo>
                <a:cubicBezTo>
                  <a:pt x="727440" y="17707"/>
                  <a:pt x="676885" y="0"/>
                  <a:pt x="676885" y="0"/>
                </a:cubicBezTo>
                <a:cubicBezTo>
                  <a:pt x="579518" y="4233"/>
                  <a:pt x="481957" y="5225"/>
                  <a:pt x="384785" y="12700"/>
                </a:cubicBezTo>
                <a:cubicBezTo>
                  <a:pt x="371437" y="13727"/>
                  <a:pt x="358659" y="19413"/>
                  <a:pt x="346685" y="25400"/>
                </a:cubicBezTo>
                <a:cubicBezTo>
                  <a:pt x="225930" y="85777"/>
                  <a:pt x="428974" y="10670"/>
                  <a:pt x="232385" y="76200"/>
                </a:cubicBezTo>
                <a:lnTo>
                  <a:pt x="194285" y="88900"/>
                </a:lnTo>
                <a:cubicBezTo>
                  <a:pt x="137253" y="145932"/>
                  <a:pt x="173224" y="121320"/>
                  <a:pt x="79985" y="152400"/>
                </a:cubicBezTo>
                <a:lnTo>
                  <a:pt x="41885" y="165100"/>
                </a:lnTo>
                <a:lnTo>
                  <a:pt x="3785" y="1651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Freeform 201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213"/>
          <p:cNvGrpSpPr/>
          <p:nvPr/>
        </p:nvGrpSpPr>
        <p:grpSpPr>
          <a:xfrm>
            <a:off x="5118611" y="246670"/>
            <a:ext cx="2082289" cy="1449598"/>
            <a:chOff x="5118611" y="246670"/>
            <a:chExt cx="2082289" cy="1449598"/>
          </a:xfrm>
        </p:grpSpPr>
        <p:sp>
          <p:nvSpPr>
            <p:cNvPr id="203" name="Freeform 202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204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Freeform 205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Freeform 211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" name="Group 214"/>
          <p:cNvGrpSpPr/>
          <p:nvPr/>
        </p:nvGrpSpPr>
        <p:grpSpPr>
          <a:xfrm>
            <a:off x="5105400" y="228600"/>
            <a:ext cx="2082289" cy="1449598"/>
            <a:chOff x="5118611" y="246670"/>
            <a:chExt cx="2082289" cy="1449598"/>
          </a:xfrm>
        </p:grpSpPr>
        <p:sp>
          <p:nvSpPr>
            <p:cNvPr id="216" name="Freeform 215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Freeform 218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Freeform 222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 224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6" name="Freeform 225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185"/>
          <p:cNvGrpSpPr/>
          <p:nvPr/>
        </p:nvGrpSpPr>
        <p:grpSpPr>
          <a:xfrm flipH="1">
            <a:off x="-304800" y="1143000"/>
            <a:ext cx="1850366" cy="2141113"/>
            <a:chOff x="912766" y="148702"/>
            <a:chExt cx="2287634" cy="1727962"/>
          </a:xfrm>
        </p:grpSpPr>
        <p:grpSp>
          <p:nvGrpSpPr>
            <p:cNvPr id="5" name="Group 164"/>
            <p:cNvGrpSpPr/>
            <p:nvPr/>
          </p:nvGrpSpPr>
          <p:grpSpPr>
            <a:xfrm>
              <a:off x="2057399" y="768139"/>
              <a:ext cx="1143002" cy="990599"/>
              <a:chOff x="2189463" y="791944"/>
              <a:chExt cx="1596116" cy="1266831"/>
            </a:xfrm>
          </p:grpSpPr>
          <p:grpSp>
            <p:nvGrpSpPr>
              <p:cNvPr id="6" name="Group 151"/>
              <p:cNvGrpSpPr/>
              <p:nvPr/>
            </p:nvGrpSpPr>
            <p:grpSpPr>
              <a:xfrm rot="1220879">
                <a:off x="2189463" y="791944"/>
                <a:ext cx="1596116" cy="607757"/>
                <a:chOff x="228600" y="2971800"/>
                <a:chExt cx="3505200" cy="1493244"/>
              </a:xfrm>
            </p:grpSpPr>
            <p:grpSp>
              <p:nvGrpSpPr>
                <p:cNvPr id="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80" name="Freeform 27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8" name="Freeform 277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6" name="Freeform 2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Freeform 2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4" name="Freeform 27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Freeform 27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" name="Group 54"/>
              <p:cNvGrpSpPr/>
              <p:nvPr/>
            </p:nvGrpSpPr>
            <p:grpSpPr>
              <a:xfrm rot="390136">
                <a:off x="2793863" y="1178840"/>
                <a:ext cx="260339" cy="879935"/>
                <a:chOff x="381000" y="990600"/>
                <a:chExt cx="457200" cy="1905000"/>
              </a:xfrm>
            </p:grpSpPr>
            <p:sp>
              <p:nvSpPr>
                <p:cNvPr id="260" name="Freeform 259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Freeform 260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Freeform 261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Freeform 263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Freeform 264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Freeform 265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Freeform 268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" name="Group 78"/>
            <p:cNvGrpSpPr/>
            <p:nvPr/>
          </p:nvGrpSpPr>
          <p:grpSpPr>
            <a:xfrm rot="20993443">
              <a:off x="912766" y="148701"/>
              <a:ext cx="1832741" cy="1564598"/>
              <a:chOff x="-286924" y="969862"/>
              <a:chExt cx="3106112" cy="2631295"/>
            </a:xfrm>
          </p:grpSpPr>
          <p:grpSp>
            <p:nvGrpSpPr>
              <p:cNvPr id="13" name="Group 79"/>
              <p:cNvGrpSpPr/>
              <p:nvPr/>
            </p:nvGrpSpPr>
            <p:grpSpPr>
              <a:xfrm rot="390136">
                <a:off x="1096993" y="1696157"/>
                <a:ext cx="457200" cy="1905000"/>
                <a:chOff x="381000" y="990600"/>
                <a:chExt cx="457200" cy="1905000"/>
              </a:xfrm>
            </p:grpSpPr>
            <p:sp>
              <p:nvSpPr>
                <p:cNvPr id="248" name="Freeform 247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Freeform 248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Freeform 249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Freeform 250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Freeform 251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Freeform 252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46" name="Freeform 24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5" name="Freeform 21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3" name="Freeform 21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00" name="Freeform 19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" name="Group 178"/>
            <p:cNvGrpSpPr/>
            <p:nvPr/>
          </p:nvGrpSpPr>
          <p:grpSpPr>
            <a:xfrm rot="11289357">
              <a:off x="1226487" y="1648064"/>
              <a:ext cx="1765301" cy="228600"/>
              <a:chOff x="685800" y="5486400"/>
              <a:chExt cx="2755900" cy="469900"/>
            </a:xfrm>
          </p:grpSpPr>
          <p:sp>
            <p:nvSpPr>
              <p:cNvPr id="191" name="Freeform 190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" name="Group 185"/>
          <p:cNvGrpSpPr/>
          <p:nvPr/>
        </p:nvGrpSpPr>
        <p:grpSpPr>
          <a:xfrm>
            <a:off x="293298" y="1447800"/>
            <a:ext cx="2242868" cy="2446986"/>
            <a:chOff x="912766" y="148702"/>
            <a:chExt cx="2287634" cy="1727962"/>
          </a:xfrm>
        </p:grpSpPr>
        <p:grpSp>
          <p:nvGrpSpPr>
            <p:cNvPr id="20" name="Group 164"/>
            <p:cNvGrpSpPr/>
            <p:nvPr/>
          </p:nvGrpSpPr>
          <p:grpSpPr>
            <a:xfrm>
              <a:off x="2057400" y="768138"/>
              <a:ext cx="1143000" cy="990600"/>
              <a:chOff x="2189465" y="791940"/>
              <a:chExt cx="1596113" cy="1266829"/>
            </a:xfrm>
          </p:grpSpPr>
          <p:grpSp>
            <p:nvGrpSpPr>
              <p:cNvPr id="21" name="Group 151"/>
              <p:cNvGrpSpPr/>
              <p:nvPr/>
            </p:nvGrpSpPr>
            <p:grpSpPr>
              <a:xfrm rot="1220879">
                <a:off x="2189465" y="791940"/>
                <a:ext cx="1596113" cy="607755"/>
                <a:chOff x="228600" y="2971800"/>
                <a:chExt cx="3505200" cy="1493244"/>
              </a:xfrm>
            </p:grpSpPr>
            <p:grpSp>
              <p:nvGrpSpPr>
                <p:cNvPr id="22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3" name="Freeform 16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1" name="Freeform 16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eeform 16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9" name="Freeform 1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7" name="Freeform 15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reeform 1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54"/>
              <p:cNvGrpSpPr/>
              <p:nvPr/>
            </p:nvGrpSpPr>
            <p:grpSpPr>
              <a:xfrm rot="390136">
                <a:off x="2793861" y="1178838"/>
                <a:ext cx="260339" cy="879931"/>
                <a:chOff x="381000" y="990600"/>
                <a:chExt cx="457200" cy="1905000"/>
              </a:xfrm>
            </p:grpSpPr>
            <p:sp>
              <p:nvSpPr>
                <p:cNvPr id="56" name="Freeform 55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" name="Group 78"/>
            <p:cNvGrpSpPr/>
            <p:nvPr/>
          </p:nvGrpSpPr>
          <p:grpSpPr>
            <a:xfrm rot="20993443">
              <a:off x="912766" y="148702"/>
              <a:ext cx="1832745" cy="1564600"/>
              <a:chOff x="-286924" y="969862"/>
              <a:chExt cx="3106112" cy="2631298"/>
            </a:xfrm>
          </p:grpSpPr>
          <p:grpSp>
            <p:nvGrpSpPr>
              <p:cNvPr id="28" name="Group 79"/>
              <p:cNvGrpSpPr/>
              <p:nvPr/>
            </p:nvGrpSpPr>
            <p:grpSpPr>
              <a:xfrm rot="390136">
                <a:off x="1096993" y="1696159"/>
                <a:ext cx="457200" cy="1905000"/>
                <a:chOff x="381000" y="990600"/>
                <a:chExt cx="457200" cy="190500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reeform 9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reeform 9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91" name="Freeform 9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9" name="Freeform 8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7" name="Freeform 8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0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5" name="Freeform 8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42" name="Group 178"/>
            <p:cNvGrpSpPr/>
            <p:nvPr/>
          </p:nvGrpSpPr>
          <p:grpSpPr>
            <a:xfrm rot="11289357">
              <a:off x="1226488" y="1648064"/>
              <a:ext cx="1765300" cy="228600"/>
              <a:chOff x="685800" y="5486400"/>
              <a:chExt cx="2755900" cy="469900"/>
            </a:xfrm>
          </p:grpSpPr>
          <p:sp>
            <p:nvSpPr>
              <p:cNvPr id="180" name="Freeform 179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9" name="Group 184"/>
          <p:cNvGrpSpPr/>
          <p:nvPr/>
        </p:nvGrpSpPr>
        <p:grpSpPr>
          <a:xfrm>
            <a:off x="7355456" y="1219200"/>
            <a:ext cx="1962509" cy="1896414"/>
            <a:chOff x="5334000" y="1219200"/>
            <a:chExt cx="3657600" cy="2895600"/>
          </a:xfrm>
        </p:grpSpPr>
        <p:grpSp>
          <p:nvGrpSpPr>
            <p:cNvPr id="751" name="Group 150"/>
            <p:cNvGrpSpPr/>
            <p:nvPr/>
          </p:nvGrpSpPr>
          <p:grpSpPr>
            <a:xfrm>
              <a:off x="5334001" y="1219199"/>
              <a:ext cx="3657599" cy="2819401"/>
              <a:chOff x="5105400" y="533398"/>
              <a:chExt cx="4979689" cy="3439234"/>
            </a:xfrm>
          </p:grpSpPr>
          <p:grpSp>
            <p:nvGrpSpPr>
              <p:cNvPr id="758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387" name="Freeform 386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0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389" name="Freeform 388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Freeform 389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Freeform 390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Freeform 391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Freeform 392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Freeform 393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Freeform 394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Freeform 396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reeform 397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reeform 398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Freeform 399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67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373" name="Freeform 372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9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375" name="Freeform 37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Freeform 37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Freeform 37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reeform 37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reeform 378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Freeform 380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Freeform 381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Freeform 382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Freeform 383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Freeform 384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Freeform 385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76" name="Group 124"/>
              <p:cNvGrpSpPr/>
              <p:nvPr/>
            </p:nvGrpSpPr>
            <p:grpSpPr>
              <a:xfrm rot="950688">
                <a:off x="6960889" y="1089728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77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71" name="Freeform 37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Freeform 37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8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9" name="Freeform 36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Freeform 36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9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7" name="Freeform 36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Freeform 36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0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65" name="Freeform 36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Freeform 36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81" name="Group 137"/>
              <p:cNvGrpSpPr/>
              <p:nvPr/>
            </p:nvGrpSpPr>
            <p:grpSpPr>
              <a:xfrm rot="20622155">
                <a:off x="5105400" y="533398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782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9" name="Freeform 3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Freeform 3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3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7" name="Freeform 35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Freeform 3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5" name="Freeform 35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Freeform 35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53" name="Freeform 35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Freeform 35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86" name="Group 176"/>
            <p:cNvGrpSpPr/>
            <p:nvPr/>
          </p:nvGrpSpPr>
          <p:grpSpPr>
            <a:xfrm>
              <a:off x="6629400" y="3886200"/>
              <a:ext cx="1765301" cy="228600"/>
              <a:chOff x="685800" y="5486400"/>
              <a:chExt cx="2755900" cy="469900"/>
            </a:xfrm>
          </p:grpSpPr>
          <p:sp>
            <p:nvSpPr>
              <p:cNvPr id="341" name="Freeform 340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0" name="Freeform 339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7" name="Group 184"/>
          <p:cNvGrpSpPr/>
          <p:nvPr/>
        </p:nvGrpSpPr>
        <p:grpSpPr>
          <a:xfrm>
            <a:off x="5992482" y="1143000"/>
            <a:ext cx="2411083" cy="2141113"/>
            <a:chOff x="5334000" y="1219200"/>
            <a:chExt cx="3657600" cy="2895600"/>
          </a:xfrm>
        </p:grpSpPr>
        <p:grpSp>
          <p:nvGrpSpPr>
            <p:cNvPr id="788" name="Group 150"/>
            <p:cNvGrpSpPr/>
            <p:nvPr/>
          </p:nvGrpSpPr>
          <p:grpSpPr>
            <a:xfrm>
              <a:off x="5334000" y="1219200"/>
              <a:ext cx="3657600" cy="2819400"/>
              <a:chOff x="5105400" y="533400"/>
              <a:chExt cx="4979689" cy="3439232"/>
            </a:xfrm>
          </p:grpSpPr>
          <p:grpSp>
            <p:nvGrpSpPr>
              <p:cNvPr id="789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49" name="Freeform 4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0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45" name="Freeform 4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eeform 4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reeform 4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eeform 4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eeform 49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reeform 53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reeform 102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reeform 103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reeform 104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91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109" name="Freeform 10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2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111" name="Freeform 110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reeform 111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112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reeform 113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114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93" name="Group 124"/>
              <p:cNvGrpSpPr/>
              <p:nvPr/>
            </p:nvGrpSpPr>
            <p:grpSpPr>
              <a:xfrm rot="950688">
                <a:off x="6960889" y="1089726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794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6" name="Freeform 13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5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4" name="Freeform 13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6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2" name="Freeform 131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7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0" name="Freeform 12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98" name="Group 137"/>
              <p:cNvGrpSpPr/>
              <p:nvPr/>
            </p:nvGrpSpPr>
            <p:grpSpPr>
              <a:xfrm rot="20622155">
                <a:off x="5105400" y="5334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799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9" name="Freeform 14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Freeform 14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7" name="Freeform 14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reeform 14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5" name="Freeform 14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reeform 14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4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3" name="Freeform 14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reeform 14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5" name="Group 176"/>
            <p:cNvGrpSpPr/>
            <p:nvPr/>
          </p:nvGrpSpPr>
          <p:grpSpPr>
            <a:xfrm>
              <a:off x="6629400" y="3886200"/>
              <a:ext cx="1765300" cy="228600"/>
              <a:chOff x="685800" y="5486400"/>
              <a:chExt cx="2755900" cy="469900"/>
            </a:xfrm>
          </p:grpSpPr>
          <p:sp>
            <p:nvSpPr>
              <p:cNvPr id="173" name="Freeform 172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Freeform 177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400"/>
          <p:cNvGrpSpPr/>
          <p:nvPr/>
        </p:nvGrpSpPr>
        <p:grpSpPr>
          <a:xfrm>
            <a:off x="4038600" y="2362200"/>
            <a:ext cx="782396" cy="1295400"/>
            <a:chOff x="3505201" y="2590799"/>
            <a:chExt cx="2306396" cy="2424211"/>
          </a:xfrm>
        </p:grpSpPr>
        <p:grpSp>
          <p:nvGrpSpPr>
            <p:cNvPr id="69" name="Group 107"/>
            <p:cNvGrpSpPr/>
            <p:nvPr/>
          </p:nvGrpSpPr>
          <p:grpSpPr>
            <a:xfrm flipH="1">
              <a:off x="4608260" y="3281220"/>
              <a:ext cx="661784" cy="1733783"/>
              <a:chOff x="7349971" y="1115376"/>
              <a:chExt cx="1005762" cy="2296232"/>
            </a:xfrm>
          </p:grpSpPr>
          <p:sp>
            <p:nvSpPr>
              <p:cNvPr id="416" name="Freeform 415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418" name="Freeform 417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Freeform 418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Freeform 422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Freeform 423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Freeform 424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Freeform 425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 426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Freeform 427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Freeform 428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5" name="Group 137"/>
            <p:cNvGrpSpPr/>
            <p:nvPr/>
          </p:nvGrpSpPr>
          <p:grpSpPr>
            <a:xfrm rot="20622155">
              <a:off x="3505200" y="2590801"/>
              <a:ext cx="2306397" cy="1127485"/>
              <a:chOff x="228600" y="2971800"/>
              <a:chExt cx="3505200" cy="1493244"/>
            </a:xfrm>
          </p:grpSpPr>
          <p:grpSp>
            <p:nvGrpSpPr>
              <p:cNvPr id="78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4" name="Freeform 41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Freeform 41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2" name="Freeform 41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10" name="Freeform 40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Freeform 41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08" name="Freeform 40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Freeform 40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2" name="Group 429"/>
          <p:cNvGrpSpPr/>
          <p:nvPr/>
        </p:nvGrpSpPr>
        <p:grpSpPr>
          <a:xfrm>
            <a:off x="4495800" y="2514600"/>
            <a:ext cx="2116137" cy="2246940"/>
            <a:chOff x="4665663" y="3010860"/>
            <a:chExt cx="2116137" cy="2246940"/>
          </a:xfrm>
        </p:grpSpPr>
        <p:grpSp>
          <p:nvGrpSpPr>
            <p:cNvPr id="83" name="Group 106"/>
            <p:cNvGrpSpPr/>
            <p:nvPr/>
          </p:nvGrpSpPr>
          <p:grpSpPr>
            <a:xfrm>
              <a:off x="5209928" y="3453826"/>
              <a:ext cx="661784" cy="1733783"/>
              <a:chOff x="7349971" y="1115376"/>
              <a:chExt cx="1005762" cy="2296232"/>
            </a:xfrm>
          </p:grpSpPr>
          <p:sp>
            <p:nvSpPr>
              <p:cNvPr id="450" name="Freeform 449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4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452" name="Freeform 451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5" name="Freeform 454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6" name="Freeform 455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7" name="Freeform 456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Freeform 457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Freeform 52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3" name="Freeform 462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6" name="Group 124"/>
            <p:cNvGrpSpPr/>
            <p:nvPr/>
          </p:nvGrpSpPr>
          <p:grpSpPr>
            <a:xfrm rot="950688">
              <a:off x="4726098" y="3010860"/>
              <a:ext cx="2055698" cy="897343"/>
              <a:chOff x="228600" y="2971800"/>
              <a:chExt cx="3505200" cy="1493244"/>
            </a:xfrm>
          </p:grpSpPr>
          <p:grpSp>
            <p:nvGrpSpPr>
              <p:cNvPr id="107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8" name="Freeform 44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6" name="Freeform 44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Freeform 44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4" name="Freeform 44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Freeform 44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442" name="Freeform 44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Freeform 44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" name="Group 176"/>
            <p:cNvGrpSpPr/>
            <p:nvPr/>
          </p:nvGrpSpPr>
          <p:grpSpPr>
            <a:xfrm>
              <a:off x="4665663" y="5047247"/>
              <a:ext cx="1581416" cy="210553"/>
              <a:chOff x="685800" y="5486400"/>
              <a:chExt cx="2755900" cy="469900"/>
            </a:xfrm>
          </p:grpSpPr>
          <p:sp>
            <p:nvSpPr>
              <p:cNvPr id="434" name="Freeform 433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Freeform 434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Freeform 436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185"/>
          <p:cNvGrpSpPr/>
          <p:nvPr/>
        </p:nvGrpSpPr>
        <p:grpSpPr>
          <a:xfrm>
            <a:off x="5151408" y="1295400"/>
            <a:ext cx="3252158" cy="3364606"/>
            <a:chOff x="912766" y="148702"/>
            <a:chExt cx="2287634" cy="1727962"/>
          </a:xfrm>
        </p:grpSpPr>
        <p:grpSp>
          <p:nvGrpSpPr>
            <p:cNvPr id="126" name="Group 164"/>
            <p:cNvGrpSpPr/>
            <p:nvPr/>
          </p:nvGrpSpPr>
          <p:grpSpPr>
            <a:xfrm>
              <a:off x="2057399" y="768139"/>
              <a:ext cx="1143002" cy="990599"/>
              <a:chOff x="2189463" y="791944"/>
              <a:chExt cx="1596116" cy="1266831"/>
            </a:xfrm>
          </p:grpSpPr>
          <p:grpSp>
            <p:nvGrpSpPr>
              <p:cNvPr id="127" name="Group 151"/>
              <p:cNvGrpSpPr/>
              <p:nvPr/>
            </p:nvGrpSpPr>
            <p:grpSpPr>
              <a:xfrm rot="1220879">
                <a:off x="2189463" y="791944"/>
                <a:ext cx="1596116" cy="607757"/>
                <a:chOff x="228600" y="2971800"/>
                <a:chExt cx="3505200" cy="1493244"/>
              </a:xfrm>
            </p:grpSpPr>
            <p:grpSp>
              <p:nvGrpSpPr>
                <p:cNvPr id="128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5" name="Freeform 33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Freeform 33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3" name="Freeform 33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Freeform 33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31" name="Freeform 33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Freeform 33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329" name="Freeform 32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Freeform 32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0" name="Group 54"/>
              <p:cNvGrpSpPr/>
              <p:nvPr/>
            </p:nvGrpSpPr>
            <p:grpSpPr>
              <a:xfrm rot="390136">
                <a:off x="2793863" y="1178840"/>
                <a:ext cx="260339" cy="879935"/>
                <a:chOff x="381000" y="990600"/>
                <a:chExt cx="457200" cy="1905000"/>
              </a:xfrm>
            </p:grpSpPr>
            <p:sp>
              <p:nvSpPr>
                <p:cNvPr id="315" name="Freeform 314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Freeform 315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Freeform 316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Freeform 317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Freeform 318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Freeform 319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Freeform 320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reeform 321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Freeform 322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Freeform 323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1" name="Group 78"/>
            <p:cNvGrpSpPr/>
            <p:nvPr/>
          </p:nvGrpSpPr>
          <p:grpSpPr>
            <a:xfrm rot="20993443">
              <a:off x="912766" y="148701"/>
              <a:ext cx="1832741" cy="1564598"/>
              <a:chOff x="-286924" y="969862"/>
              <a:chExt cx="3106112" cy="2631295"/>
            </a:xfrm>
          </p:grpSpPr>
          <p:grpSp>
            <p:nvGrpSpPr>
              <p:cNvPr id="142" name="Group 79"/>
              <p:cNvGrpSpPr/>
              <p:nvPr/>
            </p:nvGrpSpPr>
            <p:grpSpPr>
              <a:xfrm rot="390136">
                <a:off x="1096993" y="1696157"/>
                <a:ext cx="457200" cy="1905000"/>
                <a:chOff x="381000" y="990600"/>
                <a:chExt cx="457200" cy="1905000"/>
              </a:xfrm>
            </p:grpSpPr>
            <p:sp>
              <p:nvSpPr>
                <p:cNvPr id="303" name="Freeform 30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Freeform 30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Freeform 30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Freeform 30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Freeform 30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Freeform 31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Freeform 31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01" name="Freeform 30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9" name="Freeform 29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Freeform 29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7" name="Freeform 29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Freeform 29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4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5" name="Freeform 29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Freeform 29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5" name="Group 178"/>
            <p:cNvGrpSpPr/>
            <p:nvPr/>
          </p:nvGrpSpPr>
          <p:grpSpPr>
            <a:xfrm rot="11289357">
              <a:off x="1226487" y="1648064"/>
              <a:ext cx="1765301" cy="228600"/>
              <a:chOff x="685800" y="5486400"/>
              <a:chExt cx="2755900" cy="469900"/>
            </a:xfrm>
          </p:grpSpPr>
          <p:sp>
            <p:nvSpPr>
              <p:cNvPr id="286" name="Freeform 285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Freeform 288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6" name="Group 184"/>
          <p:cNvGrpSpPr/>
          <p:nvPr/>
        </p:nvGrpSpPr>
        <p:grpSpPr>
          <a:xfrm>
            <a:off x="2002766" y="0"/>
            <a:ext cx="2971800" cy="4343400"/>
            <a:chOff x="0" y="2362200"/>
            <a:chExt cx="3657600" cy="3441700"/>
          </a:xfrm>
        </p:grpSpPr>
        <p:grpSp>
          <p:nvGrpSpPr>
            <p:cNvPr id="165" name="Group 123"/>
            <p:cNvGrpSpPr/>
            <p:nvPr/>
          </p:nvGrpSpPr>
          <p:grpSpPr>
            <a:xfrm>
              <a:off x="0" y="2362200"/>
              <a:ext cx="3657600" cy="3276600"/>
              <a:chOff x="228600" y="2971800"/>
              <a:chExt cx="3505200" cy="3124200"/>
            </a:xfrm>
          </p:grpSpPr>
          <p:grpSp>
            <p:nvGrpSpPr>
              <p:cNvPr id="166" name="Group 42"/>
              <p:cNvGrpSpPr/>
              <p:nvPr/>
            </p:nvGrpSpPr>
            <p:grpSpPr>
              <a:xfrm rot="390136">
                <a:off x="1790329" y="3834150"/>
                <a:ext cx="515943" cy="2261850"/>
                <a:chOff x="381000" y="990600"/>
                <a:chExt cx="457200" cy="1905000"/>
              </a:xfrm>
            </p:grpSpPr>
            <p:sp>
              <p:nvSpPr>
                <p:cNvPr id="33" name="Freeform 3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122"/>
              <p:cNvGrpSpPr/>
              <p:nvPr/>
            </p:nvGrpSpPr>
            <p:grpSpPr>
              <a:xfrm>
                <a:off x="228600" y="29718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17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66" name="Freeform 6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Freeform 6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0" name="Freeform 6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reeform 7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3" name="Freeform 7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reeform 7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76" name="Freeform 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Freeform 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6" name="Group 183"/>
            <p:cNvGrpSpPr/>
            <p:nvPr/>
          </p:nvGrpSpPr>
          <p:grpSpPr>
            <a:xfrm>
              <a:off x="533400" y="5334000"/>
              <a:ext cx="2755900" cy="469900"/>
              <a:chOff x="533400" y="5334000"/>
              <a:chExt cx="2755900" cy="469900"/>
            </a:xfrm>
          </p:grpSpPr>
          <p:sp>
            <p:nvSpPr>
              <p:cNvPr id="168" name="Freeform 167"/>
              <p:cNvSpPr/>
              <p:nvPr/>
            </p:nvSpPr>
            <p:spPr>
              <a:xfrm>
                <a:off x="533400" y="55626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1981200" y="53340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 rot="1054539">
                <a:off x="1916635" y="5552519"/>
                <a:ext cx="977900" cy="228236"/>
              </a:xfrm>
              <a:custGeom>
                <a:avLst/>
                <a:gdLst>
                  <a:gd name="connsiteX0" fmla="*/ 0 w 977900"/>
                  <a:gd name="connsiteY0" fmla="*/ 228236 h 228236"/>
                  <a:gd name="connsiteX1" fmla="*/ 711200 w 977900"/>
                  <a:gd name="connsiteY1" fmla="*/ 75836 h 228236"/>
                  <a:gd name="connsiteX2" fmla="*/ 927100 w 977900"/>
                  <a:gd name="connsiteY2" fmla="*/ 88536 h 228236"/>
                  <a:gd name="connsiteX3" fmla="*/ 977900 w 977900"/>
                  <a:gd name="connsiteY3" fmla="*/ 101236 h 228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7900" h="228236">
                    <a:moveTo>
                      <a:pt x="0" y="228236"/>
                    </a:moveTo>
                    <a:cubicBezTo>
                      <a:pt x="152157" y="0"/>
                      <a:pt x="37619" y="151732"/>
                      <a:pt x="711200" y="75836"/>
                    </a:cubicBezTo>
                    <a:cubicBezTo>
                      <a:pt x="782838" y="67764"/>
                      <a:pt x="855133" y="84303"/>
                      <a:pt x="927100" y="88536"/>
                    </a:cubicBezTo>
                    <a:lnTo>
                      <a:pt x="977900" y="101236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1905000" y="54864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533400" y="54864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463"/>
          <p:cNvGrpSpPr/>
          <p:nvPr/>
        </p:nvGrpSpPr>
        <p:grpSpPr>
          <a:xfrm>
            <a:off x="457200" y="762000"/>
            <a:ext cx="1143000" cy="838200"/>
            <a:chOff x="0" y="1143000"/>
            <a:chExt cx="4165106" cy="3200399"/>
          </a:xfrm>
        </p:grpSpPr>
        <p:grpSp>
          <p:nvGrpSpPr>
            <p:cNvPr id="188" name="Group 138"/>
            <p:cNvGrpSpPr/>
            <p:nvPr/>
          </p:nvGrpSpPr>
          <p:grpSpPr>
            <a:xfrm rot="5400000">
              <a:off x="3175439" y="2844367"/>
              <a:ext cx="964330" cy="609600"/>
              <a:chOff x="3333750" y="4321175"/>
              <a:chExt cx="1254125" cy="1127125"/>
            </a:xfrm>
          </p:grpSpPr>
          <p:sp>
            <p:nvSpPr>
              <p:cNvPr id="492" name="Freeform 491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3" name="Freeform 492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Freeform 493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495" name="Freeform 494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466" name="Freeform 465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 466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480" name="Freeform 479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Oval 48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Oval 48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Oval 482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84" name="Oval 483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85" name="Freeform 484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Freeform 486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" name="Freeform 487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Freeform 488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Freeform 489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Freeform 490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9" name="Freeform 468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Freeform 469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</p:grpSpPr>
          <p:sp>
            <p:nvSpPr>
              <p:cNvPr id="475" name="Freeform 474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6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477" name="Freeform 476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478" name="Freeform 477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479" name="Freeform 478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472" name="Freeform 471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 472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Freeform 473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solidFill>
              <a:srgbClr val="FB1D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7" name="Group 495"/>
          <p:cNvGrpSpPr/>
          <p:nvPr/>
        </p:nvGrpSpPr>
        <p:grpSpPr>
          <a:xfrm flipH="1">
            <a:off x="8077200" y="914400"/>
            <a:ext cx="685800" cy="381000"/>
            <a:chOff x="0" y="1143000"/>
            <a:chExt cx="4165106" cy="3200399"/>
          </a:xfrm>
          <a:solidFill>
            <a:srgbClr val="FF0000"/>
          </a:solidFill>
        </p:grpSpPr>
        <p:grpSp>
          <p:nvGrpSpPr>
            <p:cNvPr id="198" name="Group 138"/>
            <p:cNvGrpSpPr/>
            <p:nvPr/>
          </p:nvGrpSpPr>
          <p:grpSpPr>
            <a:xfrm rot="5400000">
              <a:off x="3175441" y="2844367"/>
              <a:ext cx="964330" cy="609600"/>
              <a:chOff x="3333750" y="4321175"/>
              <a:chExt cx="1254125" cy="1127125"/>
            </a:xfrm>
            <a:grpFill/>
          </p:grpSpPr>
          <p:sp>
            <p:nvSpPr>
              <p:cNvPr id="524" name="Freeform 523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5" name="Freeform 524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27" name="Freeform 52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498" name="Freeform 497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grpFill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Freeform 498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  <a:grpFill/>
          </p:grpSpPr>
          <p:sp>
            <p:nvSpPr>
              <p:cNvPr id="512" name="Freeform 511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Oval 512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Oval 513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  <a:grpFill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Oval 51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6" name="Oval 51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7" name="Freeform 516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Freeform 517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Freeform 518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Freeform 519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Freeform 520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Freeform 522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  <a:grpFill/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1" name="Freeform 500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Freeform 501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  <a:grpFill/>
          </p:grpSpPr>
          <p:sp>
            <p:nvSpPr>
              <p:cNvPr id="507" name="Freeform 506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8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  <a:grpFill/>
            </p:grpSpPr>
            <p:sp>
              <p:nvSpPr>
                <p:cNvPr id="509" name="Freeform 508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510" name="Freeform 509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511" name="Freeform 510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504" name="Freeform 503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Freeform 504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grpFill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Freeform 505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8" name="Freeform 527"/>
          <p:cNvSpPr/>
          <p:nvPr/>
        </p:nvSpPr>
        <p:spPr>
          <a:xfrm>
            <a:off x="-529883" y="4518074"/>
            <a:ext cx="4111283" cy="2711547"/>
          </a:xfrm>
          <a:custGeom>
            <a:avLst/>
            <a:gdLst>
              <a:gd name="connsiteX0" fmla="*/ 28135 w 3706837"/>
              <a:gd name="connsiteY0" fmla="*/ 321212 h 2482947"/>
              <a:gd name="connsiteX1" fmla="*/ 829994 w 3706837"/>
              <a:gd name="connsiteY1" fmla="*/ 39858 h 2482947"/>
              <a:gd name="connsiteX2" fmla="*/ 1969477 w 3706837"/>
              <a:gd name="connsiteY2" fmla="*/ 82061 h 2482947"/>
              <a:gd name="connsiteX3" fmla="*/ 2377440 w 3706837"/>
              <a:gd name="connsiteY3" fmla="*/ 307144 h 2482947"/>
              <a:gd name="connsiteX4" fmla="*/ 2110154 w 3706837"/>
              <a:gd name="connsiteY4" fmla="*/ 490024 h 2482947"/>
              <a:gd name="connsiteX5" fmla="*/ 2166424 w 3706837"/>
              <a:gd name="connsiteY5" fmla="*/ 546295 h 2482947"/>
              <a:gd name="connsiteX6" fmla="*/ 2785403 w 3706837"/>
              <a:gd name="connsiteY6" fmla="*/ 588498 h 2482947"/>
              <a:gd name="connsiteX7" fmla="*/ 3573194 w 3706837"/>
              <a:gd name="connsiteY7" fmla="*/ 686972 h 2482947"/>
              <a:gd name="connsiteX8" fmla="*/ 3516923 w 3706837"/>
              <a:gd name="connsiteY8" fmla="*/ 954258 h 2482947"/>
              <a:gd name="connsiteX9" fmla="*/ 2433710 w 3706837"/>
              <a:gd name="connsiteY9" fmla="*/ 1305951 h 2482947"/>
              <a:gd name="connsiteX10" fmla="*/ 2082018 w 3706837"/>
              <a:gd name="connsiteY10" fmla="*/ 1545101 h 2482947"/>
              <a:gd name="connsiteX11" fmla="*/ 2419643 w 3706837"/>
              <a:gd name="connsiteY11" fmla="*/ 1812388 h 2482947"/>
              <a:gd name="connsiteX12" fmla="*/ 2278966 w 3706837"/>
              <a:gd name="connsiteY12" fmla="*/ 2051538 h 2482947"/>
              <a:gd name="connsiteX13" fmla="*/ 1589649 w 3706837"/>
              <a:gd name="connsiteY13" fmla="*/ 2234418 h 2482947"/>
              <a:gd name="connsiteX14" fmla="*/ 393895 w 3706837"/>
              <a:gd name="connsiteY14" fmla="*/ 2150012 h 2482947"/>
              <a:gd name="connsiteX15" fmla="*/ 0 w 3706837"/>
              <a:gd name="connsiteY15" fmla="*/ 236806 h 2482947"/>
              <a:gd name="connsiteX0" fmla="*/ 432581 w 4111283"/>
              <a:gd name="connsiteY0" fmla="*/ 321212 h 2711547"/>
              <a:gd name="connsiteX1" fmla="*/ 1234440 w 4111283"/>
              <a:gd name="connsiteY1" fmla="*/ 39858 h 2711547"/>
              <a:gd name="connsiteX2" fmla="*/ 2373923 w 4111283"/>
              <a:gd name="connsiteY2" fmla="*/ 82061 h 2711547"/>
              <a:gd name="connsiteX3" fmla="*/ 2781886 w 4111283"/>
              <a:gd name="connsiteY3" fmla="*/ 307144 h 2711547"/>
              <a:gd name="connsiteX4" fmla="*/ 2514600 w 4111283"/>
              <a:gd name="connsiteY4" fmla="*/ 490024 h 2711547"/>
              <a:gd name="connsiteX5" fmla="*/ 2570870 w 4111283"/>
              <a:gd name="connsiteY5" fmla="*/ 546295 h 2711547"/>
              <a:gd name="connsiteX6" fmla="*/ 3189849 w 4111283"/>
              <a:gd name="connsiteY6" fmla="*/ 588498 h 2711547"/>
              <a:gd name="connsiteX7" fmla="*/ 3977640 w 4111283"/>
              <a:gd name="connsiteY7" fmla="*/ 686972 h 2711547"/>
              <a:gd name="connsiteX8" fmla="*/ 3921369 w 4111283"/>
              <a:gd name="connsiteY8" fmla="*/ 954258 h 2711547"/>
              <a:gd name="connsiteX9" fmla="*/ 2838156 w 4111283"/>
              <a:gd name="connsiteY9" fmla="*/ 1305951 h 2711547"/>
              <a:gd name="connsiteX10" fmla="*/ 2486464 w 4111283"/>
              <a:gd name="connsiteY10" fmla="*/ 1545101 h 2711547"/>
              <a:gd name="connsiteX11" fmla="*/ 2824089 w 4111283"/>
              <a:gd name="connsiteY11" fmla="*/ 1812388 h 2711547"/>
              <a:gd name="connsiteX12" fmla="*/ 2683412 w 4111283"/>
              <a:gd name="connsiteY12" fmla="*/ 2051538 h 2711547"/>
              <a:gd name="connsiteX13" fmla="*/ 1994095 w 4111283"/>
              <a:gd name="connsiteY13" fmla="*/ 2234418 h 2711547"/>
              <a:gd name="connsiteX14" fmla="*/ 264941 w 4111283"/>
              <a:gd name="connsiteY14" fmla="*/ 2378612 h 2711547"/>
              <a:gd name="connsiteX15" fmla="*/ 404446 w 4111283"/>
              <a:gd name="connsiteY15" fmla="*/ 236806 h 271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111283" h="2711547">
                <a:moveTo>
                  <a:pt x="432581" y="321212"/>
                </a:moveTo>
                <a:cubicBezTo>
                  <a:pt x="671732" y="200464"/>
                  <a:pt x="910883" y="79716"/>
                  <a:pt x="1234440" y="39858"/>
                </a:cubicBezTo>
                <a:cubicBezTo>
                  <a:pt x="1557997" y="0"/>
                  <a:pt x="2116015" y="37513"/>
                  <a:pt x="2373923" y="82061"/>
                </a:cubicBezTo>
                <a:cubicBezTo>
                  <a:pt x="2631831" y="126609"/>
                  <a:pt x="2758440" y="239150"/>
                  <a:pt x="2781886" y="307144"/>
                </a:cubicBezTo>
                <a:cubicBezTo>
                  <a:pt x="2805332" y="375138"/>
                  <a:pt x="2549769" y="450166"/>
                  <a:pt x="2514600" y="490024"/>
                </a:cubicBezTo>
                <a:cubicBezTo>
                  <a:pt x="2479431" y="529882"/>
                  <a:pt x="2458328" y="529883"/>
                  <a:pt x="2570870" y="546295"/>
                </a:cubicBezTo>
                <a:cubicBezTo>
                  <a:pt x="2683412" y="562707"/>
                  <a:pt x="2955387" y="565052"/>
                  <a:pt x="3189849" y="588498"/>
                </a:cubicBezTo>
                <a:cubicBezTo>
                  <a:pt x="3424311" y="611944"/>
                  <a:pt x="3855720" y="626012"/>
                  <a:pt x="3977640" y="686972"/>
                </a:cubicBezTo>
                <a:cubicBezTo>
                  <a:pt x="4099560" y="747932"/>
                  <a:pt x="4111283" y="851095"/>
                  <a:pt x="3921369" y="954258"/>
                </a:cubicBezTo>
                <a:cubicBezTo>
                  <a:pt x="3731455" y="1057421"/>
                  <a:pt x="3077307" y="1207477"/>
                  <a:pt x="2838156" y="1305951"/>
                </a:cubicBezTo>
                <a:cubicBezTo>
                  <a:pt x="2599005" y="1404425"/>
                  <a:pt x="2488808" y="1460695"/>
                  <a:pt x="2486464" y="1545101"/>
                </a:cubicBezTo>
                <a:cubicBezTo>
                  <a:pt x="2484120" y="1629507"/>
                  <a:pt x="2791264" y="1727982"/>
                  <a:pt x="2824089" y="1812388"/>
                </a:cubicBezTo>
                <a:cubicBezTo>
                  <a:pt x="2856914" y="1896794"/>
                  <a:pt x="2821744" y="1981200"/>
                  <a:pt x="2683412" y="2051538"/>
                </a:cubicBezTo>
                <a:cubicBezTo>
                  <a:pt x="2545080" y="2121876"/>
                  <a:pt x="2397174" y="2179906"/>
                  <a:pt x="1994095" y="2234418"/>
                </a:cubicBezTo>
                <a:cubicBezTo>
                  <a:pt x="1591017" y="2288930"/>
                  <a:pt x="529882" y="2711547"/>
                  <a:pt x="264941" y="2378612"/>
                </a:cubicBezTo>
                <a:cubicBezTo>
                  <a:pt x="0" y="2045677"/>
                  <a:pt x="468923" y="1026941"/>
                  <a:pt x="404446" y="236806"/>
                </a:cubicBezTo>
              </a:path>
            </a:pathLst>
          </a:cu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229" name="Group 528"/>
          <p:cNvGrpSpPr/>
          <p:nvPr/>
        </p:nvGrpSpPr>
        <p:grpSpPr>
          <a:xfrm flipH="1">
            <a:off x="1066798" y="4648200"/>
            <a:ext cx="990602" cy="457200"/>
            <a:chOff x="4886325" y="2630908"/>
            <a:chExt cx="3000117" cy="1304925"/>
          </a:xfrm>
        </p:grpSpPr>
        <p:sp>
          <p:nvSpPr>
            <p:cNvPr id="530" name="Freeform 529"/>
            <p:cNvSpPr/>
            <p:nvPr/>
          </p:nvSpPr>
          <p:spPr>
            <a:xfrm>
              <a:off x="4886325" y="3581400"/>
              <a:ext cx="1400175" cy="101600"/>
            </a:xfrm>
            <a:custGeom>
              <a:avLst/>
              <a:gdLst>
                <a:gd name="connsiteX0" fmla="*/ 0 w 1400175"/>
                <a:gd name="connsiteY0" fmla="*/ 47625 h 101600"/>
                <a:gd name="connsiteX1" fmla="*/ 57150 w 1400175"/>
                <a:gd name="connsiteY1" fmla="*/ 38100 h 101600"/>
                <a:gd name="connsiteX2" fmla="*/ 180975 w 1400175"/>
                <a:gd name="connsiteY2" fmla="*/ 9525 h 101600"/>
                <a:gd name="connsiteX3" fmla="*/ 276225 w 1400175"/>
                <a:gd name="connsiteY3" fmla="*/ 95250 h 101600"/>
                <a:gd name="connsiteX4" fmla="*/ 447675 w 1400175"/>
                <a:gd name="connsiteY4" fmla="*/ 47625 h 101600"/>
                <a:gd name="connsiteX5" fmla="*/ 647700 w 1400175"/>
                <a:gd name="connsiteY5" fmla="*/ 76200 h 101600"/>
                <a:gd name="connsiteX6" fmla="*/ 752475 w 1400175"/>
                <a:gd name="connsiteY6" fmla="*/ 9525 h 101600"/>
                <a:gd name="connsiteX7" fmla="*/ 942975 w 1400175"/>
                <a:gd name="connsiteY7" fmla="*/ 85725 h 101600"/>
                <a:gd name="connsiteX8" fmla="*/ 1076325 w 1400175"/>
                <a:gd name="connsiteY8" fmla="*/ 38100 h 101600"/>
                <a:gd name="connsiteX9" fmla="*/ 1104900 w 1400175"/>
                <a:gd name="connsiteY9" fmla="*/ 28575 h 101600"/>
                <a:gd name="connsiteX10" fmla="*/ 1257300 w 1400175"/>
                <a:gd name="connsiteY10" fmla="*/ 66675 h 101600"/>
                <a:gd name="connsiteX11" fmla="*/ 1352550 w 1400175"/>
                <a:gd name="connsiteY11" fmla="*/ 95250 h 101600"/>
                <a:gd name="connsiteX12" fmla="*/ 1400175 w 1400175"/>
                <a:gd name="connsiteY12" fmla="*/ 66675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101600">
                  <a:moveTo>
                    <a:pt x="0" y="47625"/>
                  </a:moveTo>
                  <a:cubicBezTo>
                    <a:pt x="13494" y="46037"/>
                    <a:pt x="26988" y="44450"/>
                    <a:pt x="57150" y="38100"/>
                  </a:cubicBezTo>
                  <a:cubicBezTo>
                    <a:pt x="87312" y="31750"/>
                    <a:pt x="144463" y="0"/>
                    <a:pt x="180975" y="9525"/>
                  </a:cubicBezTo>
                  <a:cubicBezTo>
                    <a:pt x="217487" y="19050"/>
                    <a:pt x="231775" y="88900"/>
                    <a:pt x="276225" y="95250"/>
                  </a:cubicBezTo>
                  <a:cubicBezTo>
                    <a:pt x="320675" y="101600"/>
                    <a:pt x="385762" y="50800"/>
                    <a:pt x="447675" y="47625"/>
                  </a:cubicBezTo>
                  <a:cubicBezTo>
                    <a:pt x="509588" y="44450"/>
                    <a:pt x="596900" y="82550"/>
                    <a:pt x="647700" y="76200"/>
                  </a:cubicBezTo>
                  <a:cubicBezTo>
                    <a:pt x="698500" y="69850"/>
                    <a:pt x="703263" y="7938"/>
                    <a:pt x="752475" y="9525"/>
                  </a:cubicBezTo>
                  <a:cubicBezTo>
                    <a:pt x="801687" y="11112"/>
                    <a:pt x="889000" y="80962"/>
                    <a:pt x="942975" y="85725"/>
                  </a:cubicBezTo>
                  <a:cubicBezTo>
                    <a:pt x="996950" y="90488"/>
                    <a:pt x="1049338" y="47625"/>
                    <a:pt x="1076325" y="38100"/>
                  </a:cubicBezTo>
                  <a:cubicBezTo>
                    <a:pt x="1103312" y="28575"/>
                    <a:pt x="1074738" y="23813"/>
                    <a:pt x="1104900" y="28575"/>
                  </a:cubicBezTo>
                  <a:cubicBezTo>
                    <a:pt x="1135063" y="33338"/>
                    <a:pt x="1216025" y="55563"/>
                    <a:pt x="1257300" y="66675"/>
                  </a:cubicBezTo>
                  <a:cubicBezTo>
                    <a:pt x="1298575" y="77787"/>
                    <a:pt x="1328738" y="95250"/>
                    <a:pt x="1352550" y="95250"/>
                  </a:cubicBezTo>
                  <a:cubicBezTo>
                    <a:pt x="1376362" y="95250"/>
                    <a:pt x="1388268" y="80962"/>
                    <a:pt x="1400175" y="6667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/>
            <p:cNvSpPr/>
            <p:nvPr/>
          </p:nvSpPr>
          <p:spPr>
            <a:xfrm>
              <a:off x="6419431" y="2630908"/>
              <a:ext cx="469295" cy="745066"/>
            </a:xfrm>
            <a:custGeom>
              <a:avLst/>
              <a:gdLst>
                <a:gd name="connsiteX0" fmla="*/ 48381 w 469295"/>
                <a:gd name="connsiteY0" fmla="*/ 118533 h 745066"/>
                <a:gd name="connsiteX1" fmla="*/ 295124 w 469295"/>
                <a:gd name="connsiteY1" fmla="*/ 16933 h 745066"/>
                <a:gd name="connsiteX2" fmla="*/ 324153 w 469295"/>
                <a:gd name="connsiteY2" fmla="*/ 220133 h 745066"/>
                <a:gd name="connsiteX3" fmla="*/ 454781 w 469295"/>
                <a:gd name="connsiteY3" fmla="*/ 278190 h 745066"/>
                <a:gd name="connsiteX4" fmla="*/ 411238 w 469295"/>
                <a:gd name="connsiteY4" fmla="*/ 379790 h 745066"/>
                <a:gd name="connsiteX5" fmla="*/ 454781 w 469295"/>
                <a:gd name="connsiteY5" fmla="*/ 452361 h 745066"/>
                <a:gd name="connsiteX6" fmla="*/ 425753 w 469295"/>
                <a:gd name="connsiteY6" fmla="*/ 539447 h 745066"/>
                <a:gd name="connsiteX7" fmla="*/ 454781 w 469295"/>
                <a:gd name="connsiteY7" fmla="*/ 641047 h 745066"/>
                <a:gd name="connsiteX8" fmla="*/ 367696 w 469295"/>
                <a:gd name="connsiteY8" fmla="*/ 713619 h 745066"/>
                <a:gd name="connsiteX9" fmla="*/ 338667 w 469295"/>
                <a:gd name="connsiteY9" fmla="*/ 452361 h 745066"/>
                <a:gd name="connsiteX10" fmla="*/ 237067 w 469295"/>
                <a:gd name="connsiteY10" fmla="*/ 307219 h 745066"/>
                <a:gd name="connsiteX11" fmla="*/ 48381 w 469295"/>
                <a:gd name="connsiteY11" fmla="*/ 205619 h 745066"/>
                <a:gd name="connsiteX12" fmla="*/ 4838 w 469295"/>
                <a:gd name="connsiteY12" fmla="*/ 162076 h 745066"/>
                <a:gd name="connsiteX13" fmla="*/ 48381 w 469295"/>
                <a:gd name="connsiteY13" fmla="*/ 118533 h 74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9295" h="745066">
                  <a:moveTo>
                    <a:pt x="48381" y="118533"/>
                  </a:moveTo>
                  <a:cubicBezTo>
                    <a:pt x="96762" y="94342"/>
                    <a:pt x="249162" y="0"/>
                    <a:pt x="295124" y="16933"/>
                  </a:cubicBezTo>
                  <a:cubicBezTo>
                    <a:pt x="341086" y="33866"/>
                    <a:pt x="297544" y="176590"/>
                    <a:pt x="324153" y="220133"/>
                  </a:cubicBezTo>
                  <a:cubicBezTo>
                    <a:pt x="350763" y="263676"/>
                    <a:pt x="440267" y="251581"/>
                    <a:pt x="454781" y="278190"/>
                  </a:cubicBezTo>
                  <a:cubicBezTo>
                    <a:pt x="469295" y="304800"/>
                    <a:pt x="411238" y="350762"/>
                    <a:pt x="411238" y="379790"/>
                  </a:cubicBezTo>
                  <a:cubicBezTo>
                    <a:pt x="411238" y="408818"/>
                    <a:pt x="452362" y="425752"/>
                    <a:pt x="454781" y="452361"/>
                  </a:cubicBezTo>
                  <a:cubicBezTo>
                    <a:pt x="457200" y="478971"/>
                    <a:pt x="425753" y="507999"/>
                    <a:pt x="425753" y="539447"/>
                  </a:cubicBezTo>
                  <a:cubicBezTo>
                    <a:pt x="425753" y="570895"/>
                    <a:pt x="464457" y="612018"/>
                    <a:pt x="454781" y="641047"/>
                  </a:cubicBezTo>
                  <a:cubicBezTo>
                    <a:pt x="445105" y="670076"/>
                    <a:pt x="387048" y="745066"/>
                    <a:pt x="367696" y="713619"/>
                  </a:cubicBezTo>
                  <a:cubicBezTo>
                    <a:pt x="348344" y="682172"/>
                    <a:pt x="360439" y="520094"/>
                    <a:pt x="338667" y="452361"/>
                  </a:cubicBezTo>
                  <a:cubicBezTo>
                    <a:pt x="316896" y="384628"/>
                    <a:pt x="285448" y="348343"/>
                    <a:pt x="237067" y="307219"/>
                  </a:cubicBezTo>
                  <a:cubicBezTo>
                    <a:pt x="188686" y="266095"/>
                    <a:pt x="87086" y="229809"/>
                    <a:pt x="48381" y="205619"/>
                  </a:cubicBezTo>
                  <a:cubicBezTo>
                    <a:pt x="9676" y="181429"/>
                    <a:pt x="4838" y="181428"/>
                    <a:pt x="4838" y="162076"/>
                  </a:cubicBezTo>
                  <a:cubicBezTo>
                    <a:pt x="4838" y="142724"/>
                    <a:pt x="0" y="142724"/>
                    <a:pt x="48381" y="11853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32" name="Freeform 531"/>
            <p:cNvSpPr/>
            <p:nvPr/>
          </p:nvSpPr>
          <p:spPr>
            <a:xfrm>
              <a:off x="5705812" y="2771212"/>
              <a:ext cx="1192591" cy="895048"/>
            </a:xfrm>
            <a:custGeom>
              <a:avLst/>
              <a:gdLst>
                <a:gd name="connsiteX0" fmla="*/ 7257 w 1192591"/>
                <a:gd name="connsiteY0" fmla="*/ 602343 h 895048"/>
                <a:gd name="connsiteX1" fmla="*/ 283029 w 1192591"/>
                <a:gd name="connsiteY1" fmla="*/ 94343 h 895048"/>
                <a:gd name="connsiteX2" fmla="*/ 762000 w 1192591"/>
                <a:gd name="connsiteY2" fmla="*/ 36286 h 895048"/>
                <a:gd name="connsiteX3" fmla="*/ 1037772 w 1192591"/>
                <a:gd name="connsiteY3" fmla="*/ 297543 h 895048"/>
                <a:gd name="connsiteX4" fmla="*/ 1081315 w 1192591"/>
                <a:gd name="connsiteY4" fmla="*/ 573315 h 895048"/>
                <a:gd name="connsiteX5" fmla="*/ 1052286 w 1192591"/>
                <a:gd name="connsiteY5" fmla="*/ 849086 h 895048"/>
                <a:gd name="connsiteX6" fmla="*/ 239486 w 1192591"/>
                <a:gd name="connsiteY6" fmla="*/ 849086 h 895048"/>
                <a:gd name="connsiteX7" fmla="*/ 7257 w 1192591"/>
                <a:gd name="connsiteY7" fmla="*/ 602343 h 89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591" h="895048">
                  <a:moveTo>
                    <a:pt x="7257" y="602343"/>
                  </a:moveTo>
                  <a:cubicBezTo>
                    <a:pt x="14514" y="476553"/>
                    <a:pt x="157239" y="188686"/>
                    <a:pt x="283029" y="94343"/>
                  </a:cubicBezTo>
                  <a:cubicBezTo>
                    <a:pt x="408819" y="0"/>
                    <a:pt x="636210" y="2419"/>
                    <a:pt x="762000" y="36286"/>
                  </a:cubicBezTo>
                  <a:cubicBezTo>
                    <a:pt x="887791" y="70153"/>
                    <a:pt x="984553" y="208038"/>
                    <a:pt x="1037772" y="297543"/>
                  </a:cubicBezTo>
                  <a:cubicBezTo>
                    <a:pt x="1090991" y="387048"/>
                    <a:pt x="1078896" y="481391"/>
                    <a:pt x="1081315" y="573315"/>
                  </a:cubicBezTo>
                  <a:cubicBezTo>
                    <a:pt x="1083734" y="665239"/>
                    <a:pt x="1192591" y="803124"/>
                    <a:pt x="1052286" y="849086"/>
                  </a:cubicBezTo>
                  <a:cubicBezTo>
                    <a:pt x="911981" y="895048"/>
                    <a:pt x="413657" y="890210"/>
                    <a:pt x="239486" y="849086"/>
                  </a:cubicBezTo>
                  <a:cubicBezTo>
                    <a:pt x="65315" y="807962"/>
                    <a:pt x="0" y="728134"/>
                    <a:pt x="7257" y="60234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Freeform 532"/>
            <p:cNvSpPr/>
            <p:nvPr/>
          </p:nvSpPr>
          <p:spPr>
            <a:xfrm rot="20813315">
              <a:off x="5629017" y="2989114"/>
              <a:ext cx="781353" cy="660399"/>
            </a:xfrm>
            <a:custGeom>
              <a:avLst/>
              <a:gdLst>
                <a:gd name="connsiteX0" fmla="*/ 703943 w 781353"/>
                <a:gd name="connsiteY0" fmla="*/ 624113 h 660399"/>
                <a:gd name="connsiteX1" fmla="*/ 297543 w 781353"/>
                <a:gd name="connsiteY1" fmla="*/ 566056 h 660399"/>
                <a:gd name="connsiteX2" fmla="*/ 36286 w 781353"/>
                <a:gd name="connsiteY2" fmla="*/ 261256 h 660399"/>
                <a:gd name="connsiteX3" fmla="*/ 94343 w 781353"/>
                <a:gd name="connsiteY3" fmla="*/ 29028 h 660399"/>
                <a:gd name="connsiteX4" fmla="*/ 602343 w 781353"/>
                <a:gd name="connsiteY4" fmla="*/ 87085 h 660399"/>
                <a:gd name="connsiteX5" fmla="*/ 762001 w 781353"/>
                <a:gd name="connsiteY5" fmla="*/ 348342 h 660399"/>
                <a:gd name="connsiteX6" fmla="*/ 703943 w 781353"/>
                <a:gd name="connsiteY6" fmla="*/ 624113 h 6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53" h="660399">
                  <a:moveTo>
                    <a:pt x="703943" y="624113"/>
                  </a:moveTo>
                  <a:cubicBezTo>
                    <a:pt x="626533" y="660399"/>
                    <a:pt x="408819" y="626532"/>
                    <a:pt x="297543" y="566056"/>
                  </a:cubicBezTo>
                  <a:cubicBezTo>
                    <a:pt x="186267" y="505580"/>
                    <a:pt x="70153" y="350761"/>
                    <a:pt x="36286" y="261256"/>
                  </a:cubicBezTo>
                  <a:cubicBezTo>
                    <a:pt x="2419" y="171751"/>
                    <a:pt x="0" y="58056"/>
                    <a:pt x="94343" y="29028"/>
                  </a:cubicBezTo>
                  <a:cubicBezTo>
                    <a:pt x="188686" y="0"/>
                    <a:pt x="491067" y="33866"/>
                    <a:pt x="602343" y="87085"/>
                  </a:cubicBezTo>
                  <a:cubicBezTo>
                    <a:pt x="713619" y="140304"/>
                    <a:pt x="749906" y="261256"/>
                    <a:pt x="762001" y="348342"/>
                  </a:cubicBezTo>
                  <a:cubicBezTo>
                    <a:pt x="774096" y="435428"/>
                    <a:pt x="781353" y="587827"/>
                    <a:pt x="703943" y="624113"/>
                  </a:cubicBezTo>
                  <a:close/>
                </a:path>
              </a:pathLst>
            </a:custGeom>
            <a:solidFill>
              <a:srgbClr val="F5750B"/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34" name="Freeform 533"/>
            <p:cNvSpPr/>
            <p:nvPr/>
          </p:nvSpPr>
          <p:spPr>
            <a:xfrm>
              <a:off x="5640498" y="3061498"/>
              <a:ext cx="1052285" cy="641048"/>
            </a:xfrm>
            <a:custGeom>
              <a:avLst/>
              <a:gdLst>
                <a:gd name="connsiteX0" fmla="*/ 1052285 w 1052285"/>
                <a:gd name="connsiteY0" fmla="*/ 568476 h 641048"/>
                <a:gd name="connsiteX1" fmla="*/ 500742 w 1052285"/>
                <a:gd name="connsiteY1" fmla="*/ 612019 h 641048"/>
                <a:gd name="connsiteX2" fmla="*/ 94342 w 1052285"/>
                <a:gd name="connsiteY2" fmla="*/ 394304 h 641048"/>
                <a:gd name="connsiteX3" fmla="*/ 21771 w 1052285"/>
                <a:gd name="connsiteY3" fmla="*/ 104019 h 641048"/>
                <a:gd name="connsiteX4" fmla="*/ 224971 w 1052285"/>
                <a:gd name="connsiteY4" fmla="*/ 2419 h 641048"/>
                <a:gd name="connsiteX5" fmla="*/ 645885 w 1052285"/>
                <a:gd name="connsiteY5" fmla="*/ 118533 h 64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85" h="641048">
                  <a:moveTo>
                    <a:pt x="1052285" y="568476"/>
                  </a:moveTo>
                  <a:cubicBezTo>
                    <a:pt x="856342" y="604762"/>
                    <a:pt x="660399" y="641048"/>
                    <a:pt x="500742" y="612019"/>
                  </a:cubicBezTo>
                  <a:cubicBezTo>
                    <a:pt x="341085" y="582990"/>
                    <a:pt x="174171" y="478971"/>
                    <a:pt x="94342" y="394304"/>
                  </a:cubicBezTo>
                  <a:cubicBezTo>
                    <a:pt x="14514" y="309637"/>
                    <a:pt x="0" y="169333"/>
                    <a:pt x="21771" y="104019"/>
                  </a:cubicBezTo>
                  <a:cubicBezTo>
                    <a:pt x="43543" y="38705"/>
                    <a:pt x="120952" y="0"/>
                    <a:pt x="224971" y="2419"/>
                  </a:cubicBezTo>
                  <a:cubicBezTo>
                    <a:pt x="328990" y="4838"/>
                    <a:pt x="487437" y="61685"/>
                    <a:pt x="645885" y="118533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Freeform 534"/>
            <p:cNvSpPr/>
            <p:nvPr/>
          </p:nvSpPr>
          <p:spPr>
            <a:xfrm>
              <a:off x="5742098" y="3199384"/>
              <a:ext cx="841829" cy="261257"/>
            </a:xfrm>
            <a:custGeom>
              <a:avLst/>
              <a:gdLst>
                <a:gd name="connsiteX0" fmla="*/ 0 w 841829"/>
                <a:gd name="connsiteY0" fmla="*/ 0 h 261257"/>
                <a:gd name="connsiteX1" fmla="*/ 362857 w 841829"/>
                <a:gd name="connsiteY1" fmla="*/ 246743 h 261257"/>
                <a:gd name="connsiteX2" fmla="*/ 841829 w 841829"/>
                <a:gd name="connsiteY2" fmla="*/ 87085 h 261257"/>
                <a:gd name="connsiteX3" fmla="*/ 841829 w 841829"/>
                <a:gd name="connsiteY3" fmla="*/ 87085 h 26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829" h="261257">
                  <a:moveTo>
                    <a:pt x="0" y="0"/>
                  </a:moveTo>
                  <a:cubicBezTo>
                    <a:pt x="111276" y="116114"/>
                    <a:pt x="222552" y="232229"/>
                    <a:pt x="362857" y="246743"/>
                  </a:cubicBezTo>
                  <a:cubicBezTo>
                    <a:pt x="503162" y="261257"/>
                    <a:pt x="841829" y="87085"/>
                    <a:pt x="841829" y="87085"/>
                  </a:cubicBezTo>
                  <a:lnTo>
                    <a:pt x="841829" y="87085"/>
                  </a:lnTo>
                </a:path>
              </a:pathLst>
            </a:custGeom>
            <a:ln>
              <a:solidFill>
                <a:srgbClr val="FF0000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90"/>
            <p:cNvGrpSpPr/>
            <p:nvPr/>
          </p:nvGrpSpPr>
          <p:grpSpPr>
            <a:xfrm>
              <a:off x="6402498" y="2851948"/>
              <a:ext cx="219075" cy="249237"/>
              <a:chOff x="4724400" y="1162050"/>
              <a:chExt cx="219075" cy="249237"/>
            </a:xfrm>
          </p:grpSpPr>
          <p:sp>
            <p:nvSpPr>
              <p:cNvPr id="552" name="Freeform 551"/>
              <p:cNvSpPr/>
              <p:nvPr/>
            </p:nvSpPr>
            <p:spPr>
              <a:xfrm>
                <a:off x="4781550" y="1257300"/>
                <a:ext cx="123825" cy="95250"/>
              </a:xfrm>
              <a:custGeom>
                <a:avLst/>
                <a:gdLst>
                  <a:gd name="connsiteX0" fmla="*/ 0 w 123825"/>
                  <a:gd name="connsiteY0" fmla="*/ 95250 h 95250"/>
                  <a:gd name="connsiteX1" fmla="*/ 76200 w 123825"/>
                  <a:gd name="connsiteY1" fmla="*/ 66675 h 95250"/>
                  <a:gd name="connsiteX2" fmla="*/ 123825 w 123825"/>
                  <a:gd name="connsiteY2" fmla="*/ 0 h 95250"/>
                  <a:gd name="connsiteX3" fmla="*/ 123825 w 123825"/>
                  <a:gd name="connsiteY3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5" h="95250">
                    <a:moveTo>
                      <a:pt x="0" y="95250"/>
                    </a:moveTo>
                    <a:cubicBezTo>
                      <a:pt x="27781" y="88900"/>
                      <a:pt x="55563" y="82550"/>
                      <a:pt x="76200" y="66675"/>
                    </a:cubicBezTo>
                    <a:cubicBezTo>
                      <a:pt x="96838" y="50800"/>
                      <a:pt x="123825" y="0"/>
                      <a:pt x="123825" y="0"/>
                    </a:cubicBezTo>
                    <a:lnTo>
                      <a:pt x="123825" y="0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/>
              <p:cNvSpPr/>
              <p:nvPr/>
            </p:nvSpPr>
            <p:spPr>
              <a:xfrm>
                <a:off x="4724400" y="1162050"/>
                <a:ext cx="125412" cy="114300"/>
              </a:xfrm>
              <a:custGeom>
                <a:avLst/>
                <a:gdLst>
                  <a:gd name="connsiteX0" fmla="*/ 0 w 125412"/>
                  <a:gd name="connsiteY0" fmla="*/ 114300 h 114300"/>
                  <a:gd name="connsiteX1" fmla="*/ 104775 w 125412"/>
                  <a:gd name="connsiteY1" fmla="*/ 57150 h 114300"/>
                  <a:gd name="connsiteX2" fmla="*/ 123825 w 125412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412" h="114300">
                    <a:moveTo>
                      <a:pt x="0" y="114300"/>
                    </a:moveTo>
                    <a:cubicBezTo>
                      <a:pt x="42069" y="95250"/>
                      <a:pt x="84138" y="76200"/>
                      <a:pt x="104775" y="57150"/>
                    </a:cubicBezTo>
                    <a:cubicBezTo>
                      <a:pt x="125412" y="38100"/>
                      <a:pt x="124618" y="19050"/>
                      <a:pt x="1238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Freeform 553"/>
              <p:cNvSpPr/>
              <p:nvPr/>
            </p:nvSpPr>
            <p:spPr>
              <a:xfrm>
                <a:off x="4781550" y="1343025"/>
                <a:ext cx="161925" cy="68262"/>
              </a:xfrm>
              <a:custGeom>
                <a:avLst/>
                <a:gdLst>
                  <a:gd name="connsiteX0" fmla="*/ 0 w 161925"/>
                  <a:gd name="connsiteY0" fmla="*/ 66675 h 68262"/>
                  <a:gd name="connsiteX1" fmla="*/ 114300 w 161925"/>
                  <a:gd name="connsiteY1" fmla="*/ 57150 h 68262"/>
                  <a:gd name="connsiteX2" fmla="*/ 161925 w 161925"/>
                  <a:gd name="connsiteY2" fmla="*/ 0 h 6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68262">
                    <a:moveTo>
                      <a:pt x="0" y="66675"/>
                    </a:moveTo>
                    <a:cubicBezTo>
                      <a:pt x="43656" y="67468"/>
                      <a:pt x="87313" y="68262"/>
                      <a:pt x="114300" y="57150"/>
                    </a:cubicBezTo>
                    <a:cubicBezTo>
                      <a:pt x="141287" y="46038"/>
                      <a:pt x="151606" y="23019"/>
                      <a:pt x="1619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89"/>
            <p:cNvGrpSpPr/>
            <p:nvPr/>
          </p:nvGrpSpPr>
          <p:grpSpPr>
            <a:xfrm>
              <a:off x="5888148" y="2670973"/>
              <a:ext cx="266700" cy="180975"/>
              <a:chOff x="4210050" y="981075"/>
              <a:chExt cx="266700" cy="180975"/>
            </a:xfrm>
          </p:grpSpPr>
          <p:sp>
            <p:nvSpPr>
              <p:cNvPr id="549" name="Freeform 548"/>
              <p:cNvSpPr/>
              <p:nvPr/>
            </p:nvSpPr>
            <p:spPr>
              <a:xfrm>
                <a:off x="4400550" y="981075"/>
                <a:ext cx="76200" cy="152400"/>
              </a:xfrm>
              <a:custGeom>
                <a:avLst/>
                <a:gdLst>
                  <a:gd name="connsiteX0" fmla="*/ 76200 w 76200"/>
                  <a:gd name="connsiteY0" fmla="*/ 152400 h 152400"/>
                  <a:gd name="connsiteX1" fmla="*/ 9525 w 76200"/>
                  <a:gd name="connsiteY1" fmla="*/ 66675 h 152400"/>
                  <a:gd name="connsiteX2" fmla="*/ 19050 w 76200"/>
                  <a:gd name="connsiteY2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152400">
                    <a:moveTo>
                      <a:pt x="76200" y="152400"/>
                    </a:moveTo>
                    <a:cubicBezTo>
                      <a:pt x="47625" y="122237"/>
                      <a:pt x="19050" y="92075"/>
                      <a:pt x="9525" y="66675"/>
                    </a:cubicBezTo>
                    <a:cubicBezTo>
                      <a:pt x="0" y="41275"/>
                      <a:pt x="9525" y="20637"/>
                      <a:pt x="1905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Freeform 549"/>
              <p:cNvSpPr/>
              <p:nvPr/>
            </p:nvSpPr>
            <p:spPr>
              <a:xfrm>
                <a:off x="4295775" y="1028700"/>
                <a:ext cx="85725" cy="114300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/>
              <p:cNvSpPr/>
              <p:nvPr/>
            </p:nvSpPr>
            <p:spPr>
              <a:xfrm>
                <a:off x="4210050" y="1085850"/>
                <a:ext cx="104775" cy="76200"/>
              </a:xfrm>
              <a:custGeom>
                <a:avLst/>
                <a:gdLst>
                  <a:gd name="connsiteX0" fmla="*/ 104775 w 104775"/>
                  <a:gd name="connsiteY0" fmla="*/ 76200 h 76200"/>
                  <a:gd name="connsiteX1" fmla="*/ 19050 w 104775"/>
                  <a:gd name="connsiteY1" fmla="*/ 38100 h 76200"/>
                  <a:gd name="connsiteX2" fmla="*/ 0 w 104775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76200">
                    <a:moveTo>
                      <a:pt x="104775" y="76200"/>
                    </a:moveTo>
                    <a:cubicBezTo>
                      <a:pt x="70644" y="63500"/>
                      <a:pt x="36513" y="50800"/>
                      <a:pt x="19050" y="38100"/>
                    </a:cubicBezTo>
                    <a:cubicBezTo>
                      <a:pt x="1588" y="25400"/>
                      <a:pt x="794" y="12700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" name="Group 159"/>
            <p:cNvGrpSpPr/>
            <p:nvPr/>
          </p:nvGrpSpPr>
          <p:grpSpPr>
            <a:xfrm>
              <a:off x="5933817" y="2783308"/>
              <a:ext cx="512426" cy="468672"/>
              <a:chOff x="2360500" y="3110703"/>
              <a:chExt cx="512426" cy="468672"/>
            </a:xfrm>
          </p:grpSpPr>
          <p:sp>
            <p:nvSpPr>
              <p:cNvPr id="547" name="Freeform 546"/>
              <p:cNvSpPr/>
              <p:nvPr/>
            </p:nvSpPr>
            <p:spPr>
              <a:xfrm rot="900000">
                <a:off x="2553612" y="3235869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8" name="Freeform 547"/>
              <p:cNvSpPr/>
              <p:nvPr/>
            </p:nvSpPr>
            <p:spPr>
              <a:xfrm rot="2640000" flipH="1">
                <a:off x="2360500" y="3110703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539" name="Freeform 538"/>
            <p:cNvSpPr/>
            <p:nvPr/>
          </p:nvSpPr>
          <p:spPr>
            <a:xfrm>
              <a:off x="6324710" y="3563148"/>
              <a:ext cx="317500" cy="300037"/>
            </a:xfrm>
            <a:custGeom>
              <a:avLst/>
              <a:gdLst>
                <a:gd name="connsiteX0" fmla="*/ 1588 w 317500"/>
                <a:gd name="connsiteY0" fmla="*/ 41275 h 300037"/>
                <a:gd name="connsiteX1" fmla="*/ 68263 w 317500"/>
                <a:gd name="connsiteY1" fmla="*/ 231775 h 300037"/>
                <a:gd name="connsiteX2" fmla="*/ 277813 w 317500"/>
                <a:gd name="connsiteY2" fmla="*/ 298450 h 300037"/>
                <a:gd name="connsiteX3" fmla="*/ 306388 w 317500"/>
                <a:gd name="connsiteY3" fmla="*/ 222250 h 300037"/>
                <a:gd name="connsiteX4" fmla="*/ 230188 w 317500"/>
                <a:gd name="connsiteY4" fmla="*/ 193675 h 300037"/>
                <a:gd name="connsiteX5" fmla="*/ 192088 w 317500"/>
                <a:gd name="connsiteY5" fmla="*/ 31750 h 300037"/>
                <a:gd name="connsiteX6" fmla="*/ 58738 w 317500"/>
                <a:gd name="connsiteY6" fmla="*/ 3175 h 300037"/>
                <a:gd name="connsiteX7" fmla="*/ 1588 w 317500"/>
                <a:gd name="connsiteY7" fmla="*/ 412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00" h="300037">
                  <a:moveTo>
                    <a:pt x="1588" y="41275"/>
                  </a:moveTo>
                  <a:cubicBezTo>
                    <a:pt x="3176" y="79375"/>
                    <a:pt x="22226" y="188913"/>
                    <a:pt x="68263" y="231775"/>
                  </a:cubicBezTo>
                  <a:cubicBezTo>
                    <a:pt x="114300" y="274637"/>
                    <a:pt x="238126" y="300037"/>
                    <a:pt x="277813" y="298450"/>
                  </a:cubicBezTo>
                  <a:cubicBezTo>
                    <a:pt x="317500" y="296863"/>
                    <a:pt x="314325" y="239712"/>
                    <a:pt x="306388" y="222250"/>
                  </a:cubicBezTo>
                  <a:cubicBezTo>
                    <a:pt x="298451" y="204788"/>
                    <a:pt x="249238" y="225425"/>
                    <a:pt x="230188" y="193675"/>
                  </a:cubicBezTo>
                  <a:cubicBezTo>
                    <a:pt x="211138" y="161925"/>
                    <a:pt x="220663" y="63500"/>
                    <a:pt x="192088" y="31750"/>
                  </a:cubicBezTo>
                  <a:cubicBezTo>
                    <a:pt x="163513" y="0"/>
                    <a:pt x="90488" y="0"/>
                    <a:pt x="58738" y="3175"/>
                  </a:cubicBezTo>
                  <a:cubicBezTo>
                    <a:pt x="26988" y="6350"/>
                    <a:pt x="0" y="3175"/>
                    <a:pt x="1588" y="41275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540" name="Freeform 539"/>
            <p:cNvSpPr/>
            <p:nvPr/>
          </p:nvSpPr>
          <p:spPr>
            <a:xfrm>
              <a:off x="6695817" y="3494508"/>
              <a:ext cx="1190625" cy="165100"/>
            </a:xfrm>
            <a:custGeom>
              <a:avLst/>
              <a:gdLst>
                <a:gd name="connsiteX0" fmla="*/ 0 w 1190625"/>
                <a:gd name="connsiteY0" fmla="*/ 155575 h 165100"/>
                <a:gd name="connsiteX1" fmla="*/ 419100 w 1190625"/>
                <a:gd name="connsiteY1" fmla="*/ 79375 h 165100"/>
                <a:gd name="connsiteX2" fmla="*/ 476250 w 1190625"/>
                <a:gd name="connsiteY2" fmla="*/ 155575 h 165100"/>
                <a:gd name="connsiteX3" fmla="*/ 685800 w 1190625"/>
                <a:gd name="connsiteY3" fmla="*/ 136525 h 165100"/>
                <a:gd name="connsiteX4" fmla="*/ 847725 w 1190625"/>
                <a:gd name="connsiteY4" fmla="*/ 60325 h 165100"/>
                <a:gd name="connsiteX5" fmla="*/ 962025 w 1190625"/>
                <a:gd name="connsiteY5" fmla="*/ 60325 h 165100"/>
                <a:gd name="connsiteX6" fmla="*/ 1047750 w 1190625"/>
                <a:gd name="connsiteY6" fmla="*/ 3175 h 165100"/>
                <a:gd name="connsiteX7" fmla="*/ 1114425 w 1190625"/>
                <a:gd name="connsiteY7" fmla="*/ 79375 h 165100"/>
                <a:gd name="connsiteX8" fmla="*/ 1190625 w 1190625"/>
                <a:gd name="connsiteY8" fmla="*/ 50800 h 165100"/>
                <a:gd name="connsiteX9" fmla="*/ 1190625 w 1190625"/>
                <a:gd name="connsiteY9" fmla="*/ 508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625" h="165100">
                  <a:moveTo>
                    <a:pt x="0" y="155575"/>
                  </a:moveTo>
                  <a:cubicBezTo>
                    <a:pt x="169862" y="117475"/>
                    <a:pt x="339725" y="79375"/>
                    <a:pt x="419100" y="79375"/>
                  </a:cubicBezTo>
                  <a:cubicBezTo>
                    <a:pt x="498475" y="79375"/>
                    <a:pt x="431800" y="146050"/>
                    <a:pt x="476250" y="155575"/>
                  </a:cubicBezTo>
                  <a:cubicBezTo>
                    <a:pt x="520700" y="165100"/>
                    <a:pt x="623888" y="152400"/>
                    <a:pt x="685800" y="136525"/>
                  </a:cubicBezTo>
                  <a:cubicBezTo>
                    <a:pt x="747713" y="120650"/>
                    <a:pt x="801688" y="73025"/>
                    <a:pt x="847725" y="60325"/>
                  </a:cubicBezTo>
                  <a:cubicBezTo>
                    <a:pt x="893762" y="47625"/>
                    <a:pt x="928688" y="69850"/>
                    <a:pt x="962025" y="60325"/>
                  </a:cubicBezTo>
                  <a:cubicBezTo>
                    <a:pt x="995363" y="50800"/>
                    <a:pt x="1022350" y="0"/>
                    <a:pt x="1047750" y="3175"/>
                  </a:cubicBezTo>
                  <a:cubicBezTo>
                    <a:pt x="1073150" y="6350"/>
                    <a:pt x="1090613" y="71438"/>
                    <a:pt x="1114425" y="79375"/>
                  </a:cubicBezTo>
                  <a:cubicBezTo>
                    <a:pt x="1138238" y="87313"/>
                    <a:pt x="1190625" y="50800"/>
                    <a:pt x="1190625" y="50800"/>
                  </a:cubicBezTo>
                  <a:lnTo>
                    <a:pt x="1190625" y="5080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Freeform 540"/>
            <p:cNvSpPr/>
            <p:nvPr/>
          </p:nvSpPr>
          <p:spPr>
            <a:xfrm>
              <a:off x="6362442" y="3853283"/>
              <a:ext cx="590550" cy="82550"/>
            </a:xfrm>
            <a:custGeom>
              <a:avLst/>
              <a:gdLst>
                <a:gd name="connsiteX0" fmla="*/ 0 w 590550"/>
                <a:gd name="connsiteY0" fmla="*/ 82550 h 82550"/>
                <a:gd name="connsiteX1" fmla="*/ 142875 w 590550"/>
                <a:gd name="connsiteY1" fmla="*/ 15875 h 82550"/>
                <a:gd name="connsiteX2" fmla="*/ 238125 w 590550"/>
                <a:gd name="connsiteY2" fmla="*/ 73025 h 82550"/>
                <a:gd name="connsiteX3" fmla="*/ 390525 w 590550"/>
                <a:gd name="connsiteY3" fmla="*/ 6350 h 82550"/>
                <a:gd name="connsiteX4" fmla="*/ 533400 w 590550"/>
                <a:gd name="connsiteY4" fmla="*/ 34925 h 82550"/>
                <a:gd name="connsiteX5" fmla="*/ 590550 w 590550"/>
                <a:gd name="connsiteY5" fmla="*/ 34925 h 82550"/>
                <a:gd name="connsiteX6" fmla="*/ 590550 w 590550"/>
                <a:gd name="connsiteY6" fmla="*/ 34925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550" h="82550">
                  <a:moveTo>
                    <a:pt x="0" y="82550"/>
                  </a:moveTo>
                  <a:cubicBezTo>
                    <a:pt x="51594" y="50006"/>
                    <a:pt x="103188" y="17462"/>
                    <a:pt x="142875" y="15875"/>
                  </a:cubicBezTo>
                  <a:cubicBezTo>
                    <a:pt x="182562" y="14288"/>
                    <a:pt x="196850" y="74612"/>
                    <a:pt x="238125" y="73025"/>
                  </a:cubicBezTo>
                  <a:cubicBezTo>
                    <a:pt x="279400" y="71438"/>
                    <a:pt x="341312" y="12700"/>
                    <a:pt x="390525" y="6350"/>
                  </a:cubicBezTo>
                  <a:cubicBezTo>
                    <a:pt x="439738" y="0"/>
                    <a:pt x="500063" y="30163"/>
                    <a:pt x="533400" y="34925"/>
                  </a:cubicBezTo>
                  <a:cubicBezTo>
                    <a:pt x="566737" y="39687"/>
                    <a:pt x="590550" y="34925"/>
                    <a:pt x="590550" y="34925"/>
                  </a:cubicBezTo>
                  <a:lnTo>
                    <a:pt x="590550" y="349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165"/>
            <p:cNvGrpSpPr/>
            <p:nvPr/>
          </p:nvGrpSpPr>
          <p:grpSpPr>
            <a:xfrm>
              <a:off x="5943600" y="2819400"/>
              <a:ext cx="518655" cy="445490"/>
              <a:chOff x="2295783" y="3769892"/>
              <a:chExt cx="518655" cy="445490"/>
            </a:xfrm>
          </p:grpSpPr>
          <p:sp>
            <p:nvSpPr>
              <p:cNvPr id="543" name="Freeform 542"/>
              <p:cNvSpPr/>
              <p:nvPr/>
            </p:nvSpPr>
            <p:spPr>
              <a:xfrm rot="900000">
                <a:off x="2495124" y="3871876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4" name="Freeform 543"/>
              <p:cNvSpPr/>
              <p:nvPr/>
            </p:nvSpPr>
            <p:spPr>
              <a:xfrm rot="2640000" flipH="1">
                <a:off x="2295783" y="3769892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545" name="Oval 544"/>
              <p:cNvSpPr/>
              <p:nvPr/>
            </p:nvSpPr>
            <p:spPr>
              <a:xfrm>
                <a:off x="2526081" y="39357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46" name="Oval 545"/>
              <p:cNvSpPr/>
              <p:nvPr/>
            </p:nvSpPr>
            <p:spPr>
              <a:xfrm>
                <a:off x="2373681" y="38595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34" name="Group 591"/>
          <p:cNvGrpSpPr/>
          <p:nvPr/>
        </p:nvGrpSpPr>
        <p:grpSpPr>
          <a:xfrm>
            <a:off x="-137003" y="4648200"/>
            <a:ext cx="1458036" cy="990600"/>
            <a:chOff x="5715000" y="3900896"/>
            <a:chExt cx="1839036" cy="1128304"/>
          </a:xfrm>
        </p:grpSpPr>
        <p:grpSp>
          <p:nvGrpSpPr>
            <p:cNvPr id="235" name="Group 134"/>
            <p:cNvGrpSpPr/>
            <p:nvPr/>
          </p:nvGrpSpPr>
          <p:grpSpPr>
            <a:xfrm rot="19293527">
              <a:off x="6817649" y="3900894"/>
              <a:ext cx="541613" cy="444480"/>
              <a:chOff x="5943600" y="3429000"/>
              <a:chExt cx="1638905" cy="1886369"/>
            </a:xfrm>
          </p:grpSpPr>
          <p:grpSp>
            <p:nvGrpSpPr>
              <p:cNvPr id="236" name="Group 72"/>
              <p:cNvGrpSpPr/>
              <p:nvPr/>
            </p:nvGrpSpPr>
            <p:grpSpPr>
              <a:xfrm>
                <a:off x="5943600" y="3429000"/>
                <a:ext cx="1638905" cy="1886369"/>
                <a:chOff x="5334000" y="1651487"/>
                <a:chExt cx="1638905" cy="1886369"/>
              </a:xfrm>
              <a:solidFill>
                <a:srgbClr val="70E4F0"/>
              </a:solidFill>
            </p:grpSpPr>
            <p:sp>
              <p:nvSpPr>
                <p:cNvPr id="618" name="Freeform 617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9" name="Freeform 618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56"/>
              <p:cNvGrpSpPr/>
              <p:nvPr/>
            </p:nvGrpSpPr>
            <p:grpSpPr>
              <a:xfrm>
                <a:off x="7315200" y="41910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7" name="Oval 616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8" name="Group 143"/>
            <p:cNvGrpSpPr/>
            <p:nvPr/>
          </p:nvGrpSpPr>
          <p:grpSpPr>
            <a:xfrm rot="20220086">
              <a:off x="5851476" y="4328907"/>
              <a:ext cx="508841" cy="467046"/>
              <a:chOff x="6324600" y="2209800"/>
              <a:chExt cx="1638905" cy="1886369"/>
            </a:xfrm>
          </p:grpSpPr>
          <p:grpSp>
            <p:nvGrpSpPr>
              <p:cNvPr id="239" name="Group 8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611" name="Freeform 610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Freeform 611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Freeform 612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86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09" name="Oval 608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1" name="Group 152"/>
            <p:cNvGrpSpPr/>
            <p:nvPr/>
          </p:nvGrpSpPr>
          <p:grpSpPr>
            <a:xfrm rot="19748378">
              <a:off x="6545997" y="4459641"/>
              <a:ext cx="511892" cy="433569"/>
              <a:chOff x="6324600" y="2209800"/>
              <a:chExt cx="1638905" cy="1886369"/>
            </a:xfrm>
          </p:grpSpPr>
          <p:grpSp>
            <p:nvGrpSpPr>
              <p:cNvPr id="242" name="Group 9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604" name="Freeform 603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5" name="Freeform 604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3" name="Group 92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602" name="Oval 601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Oval 602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96" name="Freeform 595"/>
            <p:cNvSpPr/>
            <p:nvPr/>
          </p:nvSpPr>
          <p:spPr>
            <a:xfrm>
              <a:off x="5715000" y="4495800"/>
              <a:ext cx="696036" cy="4572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Freeform 596"/>
            <p:cNvSpPr/>
            <p:nvPr/>
          </p:nvSpPr>
          <p:spPr>
            <a:xfrm>
              <a:off x="6041871" y="3908308"/>
              <a:ext cx="619836" cy="435092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Freeform 597"/>
            <p:cNvSpPr/>
            <p:nvPr/>
          </p:nvSpPr>
          <p:spPr>
            <a:xfrm>
              <a:off x="6781800" y="4114800"/>
              <a:ext cx="7722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Freeform 598"/>
            <p:cNvSpPr/>
            <p:nvPr/>
          </p:nvSpPr>
          <p:spPr>
            <a:xfrm>
              <a:off x="6553200" y="4648200"/>
              <a:ext cx="6198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26" name="Picture 2" descr="C:\Users\Matrix\Desktop\horse_001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228600" y="2362200"/>
            <a:ext cx="1905000" cy="1524000"/>
          </a:xfrm>
          <a:prstGeom prst="rect">
            <a:avLst/>
          </a:prstGeom>
          <a:noFill/>
        </p:spPr>
      </p:pic>
      <p:pic>
        <p:nvPicPr>
          <p:cNvPr id="1028" name="Picture 4" descr="C:\Users\Matrix\Desktop\dollz2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381000" y="2362200"/>
            <a:ext cx="2382982" cy="2133600"/>
          </a:xfrm>
          <a:prstGeom prst="rect">
            <a:avLst/>
          </a:prstGeom>
          <a:noFill/>
        </p:spPr>
      </p:pic>
      <p:pic>
        <p:nvPicPr>
          <p:cNvPr id="1027" name="Picture 3" descr="C:\Users\Matrix\Desktop\horse_animation__hi_style__by_amireindi-d30i2no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304800" y="2895600"/>
            <a:ext cx="2310766" cy="1925638"/>
          </a:xfrm>
          <a:prstGeom prst="rect">
            <a:avLst/>
          </a:prstGeom>
          <a:noFill/>
        </p:spPr>
      </p:pic>
      <p:grpSp>
        <p:nvGrpSpPr>
          <p:cNvPr id="244" name="Group 662"/>
          <p:cNvGrpSpPr/>
          <p:nvPr/>
        </p:nvGrpSpPr>
        <p:grpSpPr>
          <a:xfrm>
            <a:off x="5334000" y="3429000"/>
            <a:ext cx="2200910" cy="2172970"/>
            <a:chOff x="4572000" y="2819400"/>
            <a:chExt cx="2200910" cy="2172970"/>
          </a:xfrm>
        </p:grpSpPr>
        <p:sp>
          <p:nvSpPr>
            <p:cNvPr id="664" name="Freeform 66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Freeform 66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Freeform 66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Freeform 66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Freeform 66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Freeform 66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Freeform 66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Freeform 67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Freeform 67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8" name="Group 642"/>
          <p:cNvGrpSpPr/>
          <p:nvPr/>
        </p:nvGrpSpPr>
        <p:grpSpPr>
          <a:xfrm>
            <a:off x="6477000" y="3657600"/>
            <a:ext cx="2200910" cy="2172970"/>
            <a:chOff x="4572000" y="2819400"/>
            <a:chExt cx="2200910" cy="2172970"/>
          </a:xfrm>
        </p:grpSpPr>
        <p:sp>
          <p:nvSpPr>
            <p:cNvPr id="644" name="Freeform 64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Freeform 64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Freeform 64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Freeform 64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Freeform 64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Freeform 64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Freeform 64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Freeform 65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Freeform 65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9" name="Group 632"/>
          <p:cNvGrpSpPr/>
          <p:nvPr/>
        </p:nvGrpSpPr>
        <p:grpSpPr>
          <a:xfrm>
            <a:off x="7239000" y="4495800"/>
            <a:ext cx="2200910" cy="2172970"/>
            <a:chOff x="4572000" y="2819400"/>
            <a:chExt cx="2200910" cy="2172970"/>
          </a:xfrm>
        </p:grpSpPr>
        <p:sp>
          <p:nvSpPr>
            <p:cNvPr id="634" name="Freeform 63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Freeform 63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Freeform 63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Freeform 63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Freeform 63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Freeform 63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Freeform 63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Freeform 64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Freeform 64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652"/>
          <p:cNvGrpSpPr/>
          <p:nvPr/>
        </p:nvGrpSpPr>
        <p:grpSpPr>
          <a:xfrm>
            <a:off x="6172200" y="5029200"/>
            <a:ext cx="1743710" cy="1828800"/>
            <a:chOff x="4572000" y="2819400"/>
            <a:chExt cx="2200910" cy="2172970"/>
          </a:xfrm>
        </p:grpSpPr>
        <p:sp>
          <p:nvSpPr>
            <p:cNvPr id="654" name="Freeform 653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Freeform 654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Freeform 655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Freeform 656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Freeform 657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Freeform 658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Freeform 659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Freeform 660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Freeform 661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1" name="Group 681"/>
          <p:cNvGrpSpPr/>
          <p:nvPr/>
        </p:nvGrpSpPr>
        <p:grpSpPr>
          <a:xfrm>
            <a:off x="3200400" y="5486400"/>
            <a:ext cx="762000" cy="1066800"/>
            <a:chOff x="533400" y="384412"/>
            <a:chExt cx="3682620" cy="5576248"/>
          </a:xfrm>
          <a:solidFill>
            <a:schemeClr val="accent3"/>
          </a:solidFill>
        </p:grpSpPr>
        <p:sp>
          <p:nvSpPr>
            <p:cNvPr id="683" name="Freeform 682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Freeform 683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Freeform 684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Freeform 685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Freeform 686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Freeform 687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Freeform 688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3" name="Group 705"/>
          <p:cNvGrpSpPr/>
          <p:nvPr/>
        </p:nvGrpSpPr>
        <p:grpSpPr>
          <a:xfrm>
            <a:off x="4114800" y="4572000"/>
            <a:ext cx="762000" cy="1066800"/>
            <a:chOff x="5461380" y="533400"/>
            <a:chExt cx="3682620" cy="5576248"/>
          </a:xfrm>
          <a:solidFill>
            <a:schemeClr val="accent3">
              <a:lumMod val="75000"/>
            </a:schemeClr>
          </a:solidFill>
        </p:grpSpPr>
        <p:sp>
          <p:nvSpPr>
            <p:cNvPr id="707" name="Freeform 706"/>
            <p:cNvSpPr/>
            <p:nvPr/>
          </p:nvSpPr>
          <p:spPr>
            <a:xfrm>
              <a:off x="6263186" y="533400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Freeform 707"/>
            <p:cNvSpPr/>
            <p:nvPr/>
          </p:nvSpPr>
          <p:spPr>
            <a:xfrm>
              <a:off x="6070980" y="3425588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Freeform 708"/>
            <p:cNvSpPr/>
            <p:nvPr/>
          </p:nvSpPr>
          <p:spPr>
            <a:xfrm>
              <a:off x="5461380" y="5330588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Freeform 709"/>
            <p:cNvSpPr/>
            <p:nvPr/>
          </p:nvSpPr>
          <p:spPr>
            <a:xfrm>
              <a:off x="7290180" y="5254388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Freeform 710"/>
            <p:cNvSpPr/>
            <p:nvPr/>
          </p:nvSpPr>
          <p:spPr>
            <a:xfrm>
              <a:off x="6985380" y="5406788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Freeform 711"/>
            <p:cNvSpPr/>
            <p:nvPr/>
          </p:nvSpPr>
          <p:spPr>
            <a:xfrm>
              <a:off x="6515670" y="2657902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Freeform 712"/>
            <p:cNvSpPr/>
            <p:nvPr/>
          </p:nvSpPr>
          <p:spPr>
            <a:xfrm>
              <a:off x="7105934" y="1453486"/>
              <a:ext cx="1084997" cy="1380699"/>
            </a:xfrm>
            <a:custGeom>
              <a:avLst/>
              <a:gdLst>
                <a:gd name="connsiteX0" fmla="*/ 18197 w 1084997"/>
                <a:gd name="connsiteY0" fmla="*/ 1207827 h 1380699"/>
                <a:gd name="connsiteX1" fmla="*/ 222914 w 1084997"/>
                <a:gd name="connsiteY1" fmla="*/ 184245 h 1380699"/>
                <a:gd name="connsiteX2" fmla="*/ 509517 w 1084997"/>
                <a:gd name="connsiteY2" fmla="*/ 102359 h 1380699"/>
                <a:gd name="connsiteX3" fmla="*/ 700585 w 1084997"/>
                <a:gd name="connsiteY3" fmla="*/ 771099 h 1380699"/>
                <a:gd name="connsiteX4" fmla="*/ 1069075 w 1084997"/>
                <a:gd name="connsiteY4" fmla="*/ 1289714 h 1380699"/>
                <a:gd name="connsiteX5" fmla="*/ 796120 w 1084997"/>
                <a:gd name="connsiteY5" fmla="*/ 1180532 h 1380699"/>
                <a:gd name="connsiteX6" fmla="*/ 359391 w 1084997"/>
                <a:gd name="connsiteY6" fmla="*/ 498144 h 1380699"/>
                <a:gd name="connsiteX7" fmla="*/ 454926 w 1084997"/>
                <a:gd name="connsiteY7" fmla="*/ 634621 h 1380699"/>
                <a:gd name="connsiteX8" fmla="*/ 345744 w 1084997"/>
                <a:gd name="connsiteY8" fmla="*/ 893929 h 1380699"/>
                <a:gd name="connsiteX9" fmla="*/ 113732 w 1084997"/>
                <a:gd name="connsiteY9" fmla="*/ 1221475 h 1380699"/>
                <a:gd name="connsiteX10" fmla="*/ 18197 w 1084997"/>
                <a:gd name="connsiteY10" fmla="*/ 1207827 h 138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997" h="1380699">
                  <a:moveTo>
                    <a:pt x="18197" y="1207827"/>
                  </a:moveTo>
                  <a:cubicBezTo>
                    <a:pt x="36394" y="1034955"/>
                    <a:pt x="141027" y="368490"/>
                    <a:pt x="222914" y="184245"/>
                  </a:cubicBezTo>
                  <a:cubicBezTo>
                    <a:pt x="304801" y="0"/>
                    <a:pt x="429905" y="4550"/>
                    <a:pt x="509517" y="102359"/>
                  </a:cubicBezTo>
                  <a:cubicBezTo>
                    <a:pt x="589129" y="200168"/>
                    <a:pt x="607325" y="573206"/>
                    <a:pt x="700585" y="771099"/>
                  </a:cubicBezTo>
                  <a:cubicBezTo>
                    <a:pt x="793845" y="968992"/>
                    <a:pt x="1053153" y="1221475"/>
                    <a:pt x="1069075" y="1289714"/>
                  </a:cubicBezTo>
                  <a:cubicBezTo>
                    <a:pt x="1084997" y="1357953"/>
                    <a:pt x="914401" y="1312460"/>
                    <a:pt x="796120" y="1180532"/>
                  </a:cubicBezTo>
                  <a:cubicBezTo>
                    <a:pt x="677839" y="1048604"/>
                    <a:pt x="416257" y="589129"/>
                    <a:pt x="359391" y="498144"/>
                  </a:cubicBezTo>
                  <a:cubicBezTo>
                    <a:pt x="302525" y="407159"/>
                    <a:pt x="457200" y="568657"/>
                    <a:pt x="454926" y="634621"/>
                  </a:cubicBezTo>
                  <a:cubicBezTo>
                    <a:pt x="452652" y="700585"/>
                    <a:pt x="402610" y="796120"/>
                    <a:pt x="345744" y="893929"/>
                  </a:cubicBezTo>
                  <a:cubicBezTo>
                    <a:pt x="288878" y="991738"/>
                    <a:pt x="170598" y="1169159"/>
                    <a:pt x="113732" y="1221475"/>
                  </a:cubicBezTo>
                  <a:cubicBezTo>
                    <a:pt x="56866" y="1273791"/>
                    <a:pt x="0" y="1380699"/>
                    <a:pt x="18197" y="1207827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2" name="Group 689"/>
          <p:cNvGrpSpPr/>
          <p:nvPr/>
        </p:nvGrpSpPr>
        <p:grpSpPr>
          <a:xfrm>
            <a:off x="3962400" y="5257800"/>
            <a:ext cx="914400" cy="1295400"/>
            <a:chOff x="5461380" y="533400"/>
            <a:chExt cx="3682620" cy="557624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691" name="Freeform 690"/>
            <p:cNvSpPr/>
            <p:nvPr/>
          </p:nvSpPr>
          <p:spPr>
            <a:xfrm>
              <a:off x="6263186" y="533400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Freeform 691"/>
            <p:cNvSpPr/>
            <p:nvPr/>
          </p:nvSpPr>
          <p:spPr>
            <a:xfrm>
              <a:off x="6070980" y="3425588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Freeform 692"/>
            <p:cNvSpPr/>
            <p:nvPr/>
          </p:nvSpPr>
          <p:spPr>
            <a:xfrm>
              <a:off x="5461380" y="5330588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Freeform 693"/>
            <p:cNvSpPr/>
            <p:nvPr/>
          </p:nvSpPr>
          <p:spPr>
            <a:xfrm>
              <a:off x="7290180" y="5254388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Freeform 694"/>
            <p:cNvSpPr/>
            <p:nvPr/>
          </p:nvSpPr>
          <p:spPr>
            <a:xfrm>
              <a:off x="6985380" y="5406788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Freeform 695"/>
            <p:cNvSpPr/>
            <p:nvPr/>
          </p:nvSpPr>
          <p:spPr>
            <a:xfrm>
              <a:off x="6515670" y="2657902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Freeform 696"/>
            <p:cNvSpPr/>
            <p:nvPr/>
          </p:nvSpPr>
          <p:spPr>
            <a:xfrm>
              <a:off x="7105934" y="1453486"/>
              <a:ext cx="1084997" cy="1380699"/>
            </a:xfrm>
            <a:custGeom>
              <a:avLst/>
              <a:gdLst>
                <a:gd name="connsiteX0" fmla="*/ 18197 w 1084997"/>
                <a:gd name="connsiteY0" fmla="*/ 1207827 h 1380699"/>
                <a:gd name="connsiteX1" fmla="*/ 222914 w 1084997"/>
                <a:gd name="connsiteY1" fmla="*/ 184245 h 1380699"/>
                <a:gd name="connsiteX2" fmla="*/ 509517 w 1084997"/>
                <a:gd name="connsiteY2" fmla="*/ 102359 h 1380699"/>
                <a:gd name="connsiteX3" fmla="*/ 700585 w 1084997"/>
                <a:gd name="connsiteY3" fmla="*/ 771099 h 1380699"/>
                <a:gd name="connsiteX4" fmla="*/ 1069075 w 1084997"/>
                <a:gd name="connsiteY4" fmla="*/ 1289714 h 1380699"/>
                <a:gd name="connsiteX5" fmla="*/ 796120 w 1084997"/>
                <a:gd name="connsiteY5" fmla="*/ 1180532 h 1380699"/>
                <a:gd name="connsiteX6" fmla="*/ 359391 w 1084997"/>
                <a:gd name="connsiteY6" fmla="*/ 498144 h 1380699"/>
                <a:gd name="connsiteX7" fmla="*/ 454926 w 1084997"/>
                <a:gd name="connsiteY7" fmla="*/ 634621 h 1380699"/>
                <a:gd name="connsiteX8" fmla="*/ 345744 w 1084997"/>
                <a:gd name="connsiteY8" fmla="*/ 893929 h 1380699"/>
                <a:gd name="connsiteX9" fmla="*/ 113732 w 1084997"/>
                <a:gd name="connsiteY9" fmla="*/ 1221475 h 1380699"/>
                <a:gd name="connsiteX10" fmla="*/ 18197 w 1084997"/>
                <a:gd name="connsiteY10" fmla="*/ 1207827 h 138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997" h="1380699">
                  <a:moveTo>
                    <a:pt x="18197" y="1207827"/>
                  </a:moveTo>
                  <a:cubicBezTo>
                    <a:pt x="36394" y="1034955"/>
                    <a:pt x="141027" y="368490"/>
                    <a:pt x="222914" y="184245"/>
                  </a:cubicBezTo>
                  <a:cubicBezTo>
                    <a:pt x="304801" y="0"/>
                    <a:pt x="429905" y="4550"/>
                    <a:pt x="509517" y="102359"/>
                  </a:cubicBezTo>
                  <a:cubicBezTo>
                    <a:pt x="589129" y="200168"/>
                    <a:pt x="607325" y="573206"/>
                    <a:pt x="700585" y="771099"/>
                  </a:cubicBezTo>
                  <a:cubicBezTo>
                    <a:pt x="793845" y="968992"/>
                    <a:pt x="1053153" y="1221475"/>
                    <a:pt x="1069075" y="1289714"/>
                  </a:cubicBezTo>
                  <a:cubicBezTo>
                    <a:pt x="1084997" y="1357953"/>
                    <a:pt x="914401" y="1312460"/>
                    <a:pt x="796120" y="1180532"/>
                  </a:cubicBezTo>
                  <a:cubicBezTo>
                    <a:pt x="677839" y="1048604"/>
                    <a:pt x="416257" y="589129"/>
                    <a:pt x="359391" y="498144"/>
                  </a:cubicBezTo>
                  <a:cubicBezTo>
                    <a:pt x="302525" y="407159"/>
                    <a:pt x="457200" y="568657"/>
                    <a:pt x="454926" y="634621"/>
                  </a:cubicBezTo>
                  <a:cubicBezTo>
                    <a:pt x="452652" y="700585"/>
                    <a:pt x="402610" y="796120"/>
                    <a:pt x="345744" y="893929"/>
                  </a:cubicBezTo>
                  <a:cubicBezTo>
                    <a:pt x="288878" y="991738"/>
                    <a:pt x="170598" y="1169159"/>
                    <a:pt x="113732" y="1221475"/>
                  </a:cubicBezTo>
                  <a:cubicBezTo>
                    <a:pt x="56866" y="1273791"/>
                    <a:pt x="0" y="1380699"/>
                    <a:pt x="18197" y="1207827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Group 713"/>
          <p:cNvGrpSpPr/>
          <p:nvPr/>
        </p:nvGrpSpPr>
        <p:grpSpPr>
          <a:xfrm>
            <a:off x="3733800" y="4800600"/>
            <a:ext cx="457200" cy="762000"/>
            <a:chOff x="533400" y="384412"/>
            <a:chExt cx="3682620" cy="557624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715" name="Freeform 714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Freeform 715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Freeform 716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Freeform 717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Freeform 718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Freeform 719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Freeform 720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721"/>
          <p:cNvGrpSpPr/>
          <p:nvPr/>
        </p:nvGrpSpPr>
        <p:grpSpPr>
          <a:xfrm>
            <a:off x="5334000" y="4953001"/>
            <a:ext cx="549323" cy="381000"/>
            <a:chOff x="639170" y="4196687"/>
            <a:chExt cx="2424753" cy="1442113"/>
          </a:xfrm>
        </p:grpSpPr>
        <p:sp>
          <p:nvSpPr>
            <p:cNvPr id="723" name="Freeform 722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4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25" name="Freeform 724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6" name="Oval 725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7" name="Oval 726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" name="Oval 727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Oval 728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Oval 729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5" name="Group 730"/>
          <p:cNvGrpSpPr/>
          <p:nvPr/>
        </p:nvGrpSpPr>
        <p:grpSpPr>
          <a:xfrm>
            <a:off x="5181600" y="5105400"/>
            <a:ext cx="473123" cy="304800"/>
            <a:chOff x="639170" y="4196687"/>
            <a:chExt cx="2424753" cy="1442113"/>
          </a:xfrm>
        </p:grpSpPr>
        <p:sp>
          <p:nvSpPr>
            <p:cNvPr id="732" name="Freeform 731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4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34" name="Freeform 733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" name="Oval 734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" name="Oval 735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" name="Oval 736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" name="Oval 737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" name="Oval 738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25" name="Group 739"/>
          <p:cNvGrpSpPr/>
          <p:nvPr/>
        </p:nvGrpSpPr>
        <p:grpSpPr>
          <a:xfrm>
            <a:off x="5867400" y="6019800"/>
            <a:ext cx="549323" cy="381000"/>
            <a:chOff x="639170" y="4196687"/>
            <a:chExt cx="2424753" cy="1442113"/>
          </a:xfrm>
        </p:grpSpPr>
        <p:sp>
          <p:nvSpPr>
            <p:cNvPr id="741" name="Freeform 740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9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43" name="Freeform 742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4" name="Oval 743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5" name="Oval 744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6" name="Oval 745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7" name="Oval 746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Oval 747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30" name="Group 748"/>
          <p:cNvGrpSpPr/>
          <p:nvPr/>
        </p:nvGrpSpPr>
        <p:grpSpPr>
          <a:xfrm>
            <a:off x="5029200" y="5486400"/>
            <a:ext cx="549323" cy="381000"/>
            <a:chOff x="639170" y="4196687"/>
            <a:chExt cx="2424753" cy="1442113"/>
          </a:xfrm>
        </p:grpSpPr>
        <p:sp>
          <p:nvSpPr>
            <p:cNvPr id="750" name="Freeform 749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1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752" name="Freeform 751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Oval 752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4" name="Oval 753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5" name="Oval 754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Oval 755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Oval 756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32" name="Group 672"/>
          <p:cNvGrpSpPr/>
          <p:nvPr/>
        </p:nvGrpSpPr>
        <p:grpSpPr>
          <a:xfrm>
            <a:off x="4724400" y="5791200"/>
            <a:ext cx="762000" cy="1066800"/>
            <a:chOff x="533400" y="384412"/>
            <a:chExt cx="3682620" cy="5576248"/>
          </a:xfrm>
          <a:solidFill>
            <a:schemeClr val="accent3"/>
          </a:solidFill>
        </p:grpSpPr>
        <p:sp>
          <p:nvSpPr>
            <p:cNvPr id="674" name="Freeform 673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Freeform 674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Freeform 675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Freeform 676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Freeform 677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Freeform 678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Freeform 679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3" name="Group 757"/>
          <p:cNvGrpSpPr/>
          <p:nvPr/>
        </p:nvGrpSpPr>
        <p:grpSpPr>
          <a:xfrm>
            <a:off x="5715000" y="5334000"/>
            <a:ext cx="443553" cy="386687"/>
            <a:chOff x="3657600" y="4566313"/>
            <a:chExt cx="2424753" cy="1442113"/>
          </a:xfrm>
        </p:grpSpPr>
        <p:sp>
          <p:nvSpPr>
            <p:cNvPr id="759" name="Freeform 758"/>
            <p:cNvSpPr/>
            <p:nvPr/>
          </p:nvSpPr>
          <p:spPr>
            <a:xfrm>
              <a:off x="3657600" y="4953000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4" name="Group 49"/>
            <p:cNvGrpSpPr/>
            <p:nvPr/>
          </p:nvGrpSpPr>
          <p:grpSpPr>
            <a:xfrm>
              <a:off x="4237630" y="4566313"/>
              <a:ext cx="1295400" cy="1365913"/>
              <a:chOff x="1219200" y="4196687"/>
              <a:chExt cx="1295400" cy="1365913"/>
            </a:xfrm>
          </p:grpSpPr>
          <p:sp>
            <p:nvSpPr>
              <p:cNvPr id="761" name="Freeform 760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2" name="Oval 761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" name="Oval 762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Oval 763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Oval 764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" name="Oval 765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35" name="Group 766"/>
          <p:cNvGrpSpPr/>
          <p:nvPr/>
        </p:nvGrpSpPr>
        <p:grpSpPr>
          <a:xfrm>
            <a:off x="5257800" y="5867400"/>
            <a:ext cx="595953" cy="457200"/>
            <a:chOff x="3657600" y="4566313"/>
            <a:chExt cx="2424753" cy="1442113"/>
          </a:xfrm>
        </p:grpSpPr>
        <p:sp>
          <p:nvSpPr>
            <p:cNvPr id="768" name="Freeform 767"/>
            <p:cNvSpPr/>
            <p:nvPr/>
          </p:nvSpPr>
          <p:spPr>
            <a:xfrm>
              <a:off x="3657600" y="4953000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6" name="Group 49"/>
            <p:cNvGrpSpPr/>
            <p:nvPr/>
          </p:nvGrpSpPr>
          <p:grpSpPr>
            <a:xfrm>
              <a:off x="4237630" y="4566313"/>
              <a:ext cx="1295400" cy="1365913"/>
              <a:chOff x="1219200" y="4196687"/>
              <a:chExt cx="1295400" cy="1365913"/>
            </a:xfrm>
          </p:grpSpPr>
          <p:sp>
            <p:nvSpPr>
              <p:cNvPr id="770" name="Freeform 769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Oval 770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Oval 771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Oval 772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Oval 773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Oval 774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98" name="Rectangle 69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  <a:alpha val="6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0" name="Rectangle 689"/>
          <p:cNvSpPr/>
          <p:nvPr/>
        </p:nvSpPr>
        <p:spPr>
          <a:xfrm>
            <a:off x="2514600" y="1066800"/>
            <a:ext cx="4347665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fa-IR" sz="6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عید غدیر مبارک</a:t>
            </a:r>
            <a:endParaRPr lang="en-US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673" name="Picture 672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406117" flipH="1">
            <a:off x="6682668" y="371212"/>
            <a:ext cx="2409825" cy="1895475"/>
          </a:xfrm>
          <a:prstGeom prst="rect">
            <a:avLst/>
          </a:prstGeom>
        </p:spPr>
      </p:pic>
      <p:pic>
        <p:nvPicPr>
          <p:cNvPr id="681" name="Picture 680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4778401" y="1974965"/>
            <a:ext cx="1923141" cy="1512668"/>
          </a:xfrm>
          <a:prstGeom prst="rect">
            <a:avLst/>
          </a:prstGeom>
        </p:spPr>
      </p:pic>
      <p:pic>
        <p:nvPicPr>
          <p:cNvPr id="682" name="Picture 681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246937">
            <a:off x="548014" y="499535"/>
            <a:ext cx="2409825" cy="1895475"/>
          </a:xfrm>
          <a:prstGeom prst="rect">
            <a:avLst/>
          </a:prstGeom>
        </p:spPr>
      </p:pic>
      <p:pic>
        <p:nvPicPr>
          <p:cNvPr id="699" name="Picture 698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2797199" y="1898766"/>
            <a:ext cx="1923141" cy="1512668"/>
          </a:xfrm>
          <a:prstGeom prst="rect">
            <a:avLst/>
          </a:prstGeom>
        </p:spPr>
      </p:pic>
      <p:pic>
        <p:nvPicPr>
          <p:cNvPr id="700" name="Picture 699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1654201" y="1822566"/>
            <a:ext cx="1923141" cy="1512668"/>
          </a:xfrm>
          <a:prstGeom prst="rect">
            <a:avLst/>
          </a:prstGeom>
        </p:spPr>
      </p:pic>
      <p:pic>
        <p:nvPicPr>
          <p:cNvPr id="701" name="Picture 700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406117" flipH="1">
            <a:off x="5690307" y="1819012"/>
            <a:ext cx="2409825" cy="1895475"/>
          </a:xfrm>
          <a:prstGeom prst="rect">
            <a:avLst/>
          </a:prstGeom>
        </p:spPr>
      </p:pic>
      <p:pic>
        <p:nvPicPr>
          <p:cNvPr id="702" name="Picture 701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3711601" y="2203567"/>
            <a:ext cx="1923141" cy="1512668"/>
          </a:xfrm>
          <a:prstGeom prst="rect">
            <a:avLst/>
          </a:prstGeom>
        </p:spPr>
      </p:pic>
      <p:pic>
        <p:nvPicPr>
          <p:cNvPr id="703" name="Picture 702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663601" y="1289167"/>
            <a:ext cx="1923141" cy="1512668"/>
          </a:xfrm>
          <a:prstGeom prst="rect">
            <a:avLst/>
          </a:prstGeom>
        </p:spPr>
      </p:pic>
      <p:pic>
        <p:nvPicPr>
          <p:cNvPr id="705" name="Picture 704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1882801" y="69967"/>
            <a:ext cx="1923141" cy="1512668"/>
          </a:xfrm>
          <a:prstGeom prst="rect">
            <a:avLst/>
          </a:prstGeom>
        </p:spPr>
      </p:pic>
      <p:pic>
        <p:nvPicPr>
          <p:cNvPr id="706" name="Picture 705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406117" flipH="1">
            <a:off x="5842706" y="66412"/>
            <a:ext cx="2409825" cy="1895475"/>
          </a:xfrm>
          <a:prstGeom prst="rect">
            <a:avLst/>
          </a:prstGeom>
        </p:spPr>
      </p:pic>
      <p:pic>
        <p:nvPicPr>
          <p:cNvPr id="714" name="Picture 713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3248303" y="62066"/>
            <a:ext cx="1705961" cy="1341842"/>
          </a:xfrm>
          <a:prstGeom prst="rect">
            <a:avLst/>
          </a:prstGeom>
        </p:spPr>
      </p:pic>
      <p:pic>
        <p:nvPicPr>
          <p:cNvPr id="722" name="Picture 721" descr="valrose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2007">
            <a:off x="4848504" y="62065"/>
            <a:ext cx="1705961" cy="1341842"/>
          </a:xfrm>
          <a:prstGeom prst="rect">
            <a:avLst/>
          </a:prstGeom>
        </p:spPr>
      </p:pic>
      <p:pic>
        <p:nvPicPr>
          <p:cNvPr id="1037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96000" y="1371600"/>
            <a:ext cx="571500" cy="581025"/>
          </a:xfrm>
          <a:prstGeom prst="rect">
            <a:avLst/>
          </a:prstGeom>
          <a:noFill/>
        </p:spPr>
      </p:pic>
      <p:pic>
        <p:nvPicPr>
          <p:cNvPr id="704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105400" y="1143000"/>
            <a:ext cx="571500" cy="581025"/>
          </a:xfrm>
          <a:prstGeom prst="rect">
            <a:avLst/>
          </a:prstGeom>
          <a:noFill/>
        </p:spPr>
      </p:pic>
      <p:pic>
        <p:nvPicPr>
          <p:cNvPr id="724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114800" y="1600200"/>
            <a:ext cx="571500" cy="581025"/>
          </a:xfrm>
          <a:prstGeom prst="rect">
            <a:avLst/>
          </a:prstGeom>
          <a:noFill/>
        </p:spPr>
      </p:pic>
      <p:pic>
        <p:nvPicPr>
          <p:cNvPr id="731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581400" y="1295400"/>
            <a:ext cx="571500" cy="581025"/>
          </a:xfrm>
          <a:prstGeom prst="rect">
            <a:avLst/>
          </a:prstGeom>
          <a:noFill/>
        </p:spPr>
      </p:pic>
      <p:pic>
        <p:nvPicPr>
          <p:cNvPr id="733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743200" y="1219200"/>
            <a:ext cx="571500" cy="581025"/>
          </a:xfrm>
          <a:prstGeom prst="rect">
            <a:avLst/>
          </a:prstGeom>
          <a:noFill/>
        </p:spPr>
      </p:pic>
      <p:pic>
        <p:nvPicPr>
          <p:cNvPr id="800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362200" y="1371600"/>
            <a:ext cx="571500" cy="581025"/>
          </a:xfrm>
          <a:prstGeom prst="rect">
            <a:avLst/>
          </a:prstGeom>
          <a:noFill/>
        </p:spPr>
      </p:pic>
      <p:pic>
        <p:nvPicPr>
          <p:cNvPr id="801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14600" y="1524000"/>
            <a:ext cx="571500" cy="581025"/>
          </a:xfrm>
          <a:prstGeom prst="rect">
            <a:avLst/>
          </a:prstGeom>
          <a:noFill/>
        </p:spPr>
      </p:pic>
      <p:pic>
        <p:nvPicPr>
          <p:cNvPr id="802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733800" y="1447800"/>
            <a:ext cx="571500" cy="581025"/>
          </a:xfrm>
          <a:prstGeom prst="rect">
            <a:avLst/>
          </a:prstGeom>
          <a:noFill/>
        </p:spPr>
      </p:pic>
      <p:pic>
        <p:nvPicPr>
          <p:cNvPr id="803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562600" y="1447800"/>
            <a:ext cx="571500" cy="581025"/>
          </a:xfrm>
          <a:prstGeom prst="rect">
            <a:avLst/>
          </a:prstGeom>
          <a:noFill/>
        </p:spPr>
      </p:pic>
      <p:pic>
        <p:nvPicPr>
          <p:cNvPr id="804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886200" y="1600200"/>
            <a:ext cx="571500" cy="581025"/>
          </a:xfrm>
          <a:prstGeom prst="rect">
            <a:avLst/>
          </a:prstGeom>
          <a:noFill/>
        </p:spPr>
      </p:pic>
      <p:pic>
        <p:nvPicPr>
          <p:cNvPr id="805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477000" y="1295400"/>
            <a:ext cx="571500" cy="581025"/>
          </a:xfrm>
          <a:prstGeom prst="rect">
            <a:avLst/>
          </a:prstGeom>
          <a:noFill/>
        </p:spPr>
      </p:pic>
      <p:pic>
        <p:nvPicPr>
          <p:cNvPr id="806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057400" y="1447800"/>
            <a:ext cx="571500" cy="581025"/>
          </a:xfrm>
          <a:prstGeom prst="rect">
            <a:avLst/>
          </a:prstGeom>
          <a:noFill/>
        </p:spPr>
      </p:pic>
      <p:pic>
        <p:nvPicPr>
          <p:cNvPr id="807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00" y="1295400"/>
            <a:ext cx="571500" cy="581025"/>
          </a:xfrm>
          <a:prstGeom prst="rect">
            <a:avLst/>
          </a:prstGeom>
          <a:noFill/>
        </p:spPr>
      </p:pic>
      <p:pic>
        <p:nvPicPr>
          <p:cNvPr id="808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934200" y="1371600"/>
            <a:ext cx="571500" cy="581025"/>
          </a:xfrm>
          <a:prstGeom prst="rect">
            <a:avLst/>
          </a:prstGeom>
          <a:noFill/>
        </p:spPr>
      </p:pic>
      <p:pic>
        <p:nvPicPr>
          <p:cNvPr id="809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239000" y="1371600"/>
            <a:ext cx="571500" cy="581025"/>
          </a:xfrm>
          <a:prstGeom prst="rect">
            <a:avLst/>
          </a:prstGeom>
          <a:noFill/>
        </p:spPr>
      </p:pic>
      <p:pic>
        <p:nvPicPr>
          <p:cNvPr id="810" name="Picture 2" descr="C:\Users\Matrix\Desktop\New\AKS\CSP Shinning Star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038600" y="1752600"/>
            <a:ext cx="571500" cy="581025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>
                                      <p:cBhvr override="childStyle">
                                        <p:cTn id="10" dur="500" fill="hold"/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00625 0.80209 " pathEditMode="relative" rAng="0" ptsTypes="AA">
                                      <p:cBhvr>
                                        <p:cTn id="12" dur="3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4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0625 0.80209 " pathEditMode="relative" rAng="0" ptsTypes="AA">
                                      <p:cBhvr>
                                        <p:cTn id="14" dur="3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40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0625 0.80209 " pathEditMode="relative" rAng="0" ptsTypes="AA">
                                      <p:cBhvr>
                                        <p:cTn id="16" dur="3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40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167 0.0132 L 0.08542 0.81528 " pathEditMode="relative" rAng="0" ptsTypes="AA">
                                      <p:cBhvr>
                                        <p:cTn id="18" dur="30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40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0625 0.80209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8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" y="4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112E-17 -2.22222E-6 L -0.20625 0.74653 " pathEditMode="relative" rAng="0" ptsTypes="AA">
                                      <p:cBhvr>
                                        <p:cTn id="22" dur="30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3" y="37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 L -0.19792 0.54653 " pathEditMode="relative" rAng="0" ptsTypes="AA">
                                      <p:cBhvr>
                                        <p:cTn id="24" dur="3000" fill="hold"/>
                                        <p:tgtEl>
                                          <p:spTgt spid="8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" y="27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11111E-6 L 0.11875 0.75764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8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" y="37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0.17708 0.57986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" y="29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333 -0.1 L 0.60208 0.44652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8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" y="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 animBg="1"/>
      <p:bldP spid="69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4572000" y="2133600"/>
            <a:ext cx="8001000" cy="2819400"/>
            <a:chOff x="304800" y="914400"/>
            <a:chExt cx="6400800" cy="2585853"/>
          </a:xfrm>
        </p:grpSpPr>
        <p:sp>
          <p:nvSpPr>
            <p:cNvPr id="3" name="Oval Callout 2"/>
            <p:cNvSpPr/>
            <p:nvPr/>
          </p:nvSpPr>
          <p:spPr>
            <a:xfrm>
              <a:off x="1828800" y="914400"/>
              <a:ext cx="3962400" cy="11430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Callout 3"/>
            <p:cNvSpPr/>
            <p:nvPr/>
          </p:nvSpPr>
          <p:spPr>
            <a:xfrm>
              <a:off x="2743200" y="1371600"/>
              <a:ext cx="3962400" cy="1600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Callout 4"/>
            <p:cNvSpPr/>
            <p:nvPr/>
          </p:nvSpPr>
          <p:spPr>
            <a:xfrm>
              <a:off x="304800" y="1524000"/>
              <a:ext cx="3962400" cy="1219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Callout 5"/>
            <p:cNvSpPr/>
            <p:nvPr/>
          </p:nvSpPr>
          <p:spPr>
            <a:xfrm rot="10997602">
              <a:off x="1339274" y="1823853"/>
              <a:ext cx="5181600" cy="16764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Freeform 6"/>
          <p:cNvSpPr/>
          <p:nvPr/>
        </p:nvSpPr>
        <p:spPr>
          <a:xfrm>
            <a:off x="5486400" y="2133600"/>
            <a:ext cx="6652311" cy="2736477"/>
          </a:xfrm>
          <a:custGeom>
            <a:avLst/>
            <a:gdLst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169982" h="3601859">
                <a:moveTo>
                  <a:pt x="2074459" y="834943"/>
                </a:moveTo>
                <a:cubicBezTo>
                  <a:pt x="2092656" y="771254"/>
                  <a:pt x="1796326" y="583962"/>
                  <a:pt x="1678674" y="439158"/>
                </a:cubicBezTo>
                <a:cubicBezTo>
                  <a:pt x="1666503" y="424178"/>
                  <a:pt x="1878067" y="445458"/>
                  <a:pt x="1719618" y="398214"/>
                </a:cubicBezTo>
                <a:cubicBezTo>
                  <a:pt x="1736888" y="383411"/>
                  <a:pt x="1755700" y="370492"/>
                  <a:pt x="1774209" y="357271"/>
                </a:cubicBezTo>
                <a:cubicBezTo>
                  <a:pt x="1830980" y="316720"/>
                  <a:pt x="1813820" y="330420"/>
                  <a:pt x="1897038" y="302680"/>
                </a:cubicBezTo>
                <a:cubicBezTo>
                  <a:pt x="1995203" y="269958"/>
                  <a:pt x="1872621" y="309657"/>
                  <a:pt x="1992573" y="275385"/>
                </a:cubicBezTo>
                <a:cubicBezTo>
                  <a:pt x="2006405" y="271433"/>
                  <a:pt x="2019473" y="264858"/>
                  <a:pt x="2033516" y="261737"/>
                </a:cubicBezTo>
                <a:cubicBezTo>
                  <a:pt x="2060529" y="255734"/>
                  <a:pt x="2088107" y="252638"/>
                  <a:pt x="2115403" y="248089"/>
                </a:cubicBezTo>
                <a:cubicBezTo>
                  <a:pt x="2129051" y="243540"/>
                  <a:pt x="2142876" y="239492"/>
                  <a:pt x="2156346" y="234441"/>
                </a:cubicBezTo>
                <a:cubicBezTo>
                  <a:pt x="2179285" y="225839"/>
                  <a:pt x="2201344" y="214893"/>
                  <a:pt x="2224585" y="207146"/>
                </a:cubicBezTo>
                <a:cubicBezTo>
                  <a:pt x="2256004" y="196673"/>
                  <a:pt x="2287735" y="186790"/>
                  <a:pt x="2320119" y="179850"/>
                </a:cubicBezTo>
                <a:cubicBezTo>
                  <a:pt x="2351573" y="173110"/>
                  <a:pt x="2383755" y="170363"/>
                  <a:pt x="2415653" y="166202"/>
                </a:cubicBezTo>
                <a:cubicBezTo>
                  <a:pt x="2632269" y="137948"/>
                  <a:pt x="2590392" y="143270"/>
                  <a:pt x="2770495" y="125259"/>
                </a:cubicBezTo>
                <a:cubicBezTo>
                  <a:pt x="2811438" y="116161"/>
                  <a:pt x="2851847" y="104186"/>
                  <a:pt x="2893325" y="97964"/>
                </a:cubicBezTo>
                <a:cubicBezTo>
                  <a:pt x="3013778" y="79896"/>
                  <a:pt x="3317228" y="72993"/>
                  <a:pt x="3384644" y="70668"/>
                </a:cubicBezTo>
                <a:lnTo>
                  <a:pt x="3835021" y="57020"/>
                </a:lnTo>
                <a:cubicBezTo>
                  <a:pt x="4067033" y="38823"/>
                  <a:pt x="4298604" y="13677"/>
                  <a:pt x="4531056" y="2429"/>
                </a:cubicBezTo>
                <a:cubicBezTo>
                  <a:pt x="4581246" y="0"/>
                  <a:pt x="4631071" y="12365"/>
                  <a:pt x="4681182" y="16077"/>
                </a:cubicBezTo>
                <a:cubicBezTo>
                  <a:pt x="4753913" y="21465"/>
                  <a:pt x="4826758" y="25176"/>
                  <a:pt x="4899546" y="29725"/>
                </a:cubicBezTo>
                <a:cubicBezTo>
                  <a:pt x="4913194" y="34274"/>
                  <a:pt x="4927622" y="36939"/>
                  <a:pt x="4940489" y="43373"/>
                </a:cubicBezTo>
                <a:cubicBezTo>
                  <a:pt x="4955160" y="50708"/>
                  <a:pt x="4966018" y="65063"/>
                  <a:pt x="4981433" y="70668"/>
                </a:cubicBezTo>
                <a:cubicBezTo>
                  <a:pt x="5016689" y="83488"/>
                  <a:pt x="5055026" y="86102"/>
                  <a:pt x="5090615" y="97964"/>
                </a:cubicBezTo>
                <a:lnTo>
                  <a:pt x="5131558" y="111611"/>
                </a:lnTo>
                <a:cubicBezTo>
                  <a:pt x="5158853" y="129808"/>
                  <a:pt x="5195247" y="138907"/>
                  <a:pt x="5213444" y="166202"/>
                </a:cubicBezTo>
                <a:lnTo>
                  <a:pt x="5268035" y="248089"/>
                </a:lnTo>
                <a:cubicBezTo>
                  <a:pt x="5258937" y="302680"/>
                  <a:pt x="5258241" y="359358"/>
                  <a:pt x="5240740" y="411862"/>
                </a:cubicBezTo>
                <a:cubicBezTo>
                  <a:pt x="5230366" y="442984"/>
                  <a:pt x="5204346" y="466453"/>
                  <a:pt x="5186149" y="493749"/>
                </a:cubicBezTo>
                <a:lnTo>
                  <a:pt x="5158853" y="534692"/>
                </a:lnTo>
                <a:cubicBezTo>
                  <a:pt x="5139135" y="593850"/>
                  <a:pt x="5129332" y="603633"/>
                  <a:pt x="5158853" y="684817"/>
                </a:cubicBezTo>
                <a:cubicBezTo>
                  <a:pt x="5177508" y="736117"/>
                  <a:pt x="5227371" y="729242"/>
                  <a:pt x="5268035" y="739408"/>
                </a:cubicBezTo>
                <a:cubicBezTo>
                  <a:pt x="5404498" y="773523"/>
                  <a:pt x="5138746" y="727130"/>
                  <a:pt x="5418161" y="780352"/>
                </a:cubicBezTo>
                <a:cubicBezTo>
                  <a:pt x="5476940" y="791548"/>
                  <a:pt x="5536248" y="799908"/>
                  <a:pt x="5595582" y="807647"/>
                </a:cubicBezTo>
                <a:cubicBezTo>
                  <a:pt x="5640917" y="813560"/>
                  <a:pt x="5686567" y="816746"/>
                  <a:pt x="5732059" y="821295"/>
                </a:cubicBezTo>
                <a:cubicBezTo>
                  <a:pt x="5750256" y="825844"/>
                  <a:pt x="5768257" y="831265"/>
                  <a:pt x="5786650" y="834943"/>
                </a:cubicBezTo>
                <a:cubicBezTo>
                  <a:pt x="5813785" y="840370"/>
                  <a:pt x="5841311" y="843640"/>
                  <a:pt x="5868537" y="848590"/>
                </a:cubicBezTo>
                <a:cubicBezTo>
                  <a:pt x="5891360" y="852739"/>
                  <a:pt x="5914030" y="857689"/>
                  <a:pt x="5936776" y="862238"/>
                </a:cubicBezTo>
                <a:cubicBezTo>
                  <a:pt x="5954973" y="871337"/>
                  <a:pt x="5972066" y="883100"/>
                  <a:pt x="5991367" y="889534"/>
                </a:cubicBezTo>
                <a:cubicBezTo>
                  <a:pt x="6013373" y="896870"/>
                  <a:pt x="6036725" y="899369"/>
                  <a:pt x="6059606" y="903182"/>
                </a:cubicBezTo>
                <a:cubicBezTo>
                  <a:pt x="6109829" y="911552"/>
                  <a:pt x="6172831" y="916691"/>
                  <a:pt x="6223379" y="930477"/>
                </a:cubicBezTo>
                <a:cubicBezTo>
                  <a:pt x="6244733" y="936301"/>
                  <a:pt x="6315060" y="961686"/>
                  <a:pt x="6346209" y="971420"/>
                </a:cubicBezTo>
                <a:cubicBezTo>
                  <a:pt x="6405269" y="989876"/>
                  <a:pt x="6462375" y="1017260"/>
                  <a:pt x="6523630" y="1026011"/>
                </a:cubicBezTo>
                <a:cubicBezTo>
                  <a:pt x="6646558" y="1043572"/>
                  <a:pt x="6587434" y="1034370"/>
                  <a:pt x="6701050" y="1053307"/>
                </a:cubicBezTo>
                <a:cubicBezTo>
                  <a:pt x="6746543" y="1076053"/>
                  <a:pt x="6796838" y="1091029"/>
                  <a:pt x="6837528" y="1121546"/>
                </a:cubicBezTo>
                <a:cubicBezTo>
                  <a:pt x="6983104" y="1230727"/>
                  <a:pt x="6805683" y="1089701"/>
                  <a:pt x="6933062" y="1217080"/>
                </a:cubicBezTo>
                <a:cubicBezTo>
                  <a:pt x="6944661" y="1228679"/>
                  <a:pt x="6961915" y="1233292"/>
                  <a:pt x="6974006" y="1244376"/>
                </a:cubicBezTo>
                <a:cubicBezTo>
                  <a:pt x="7016689" y="1283502"/>
                  <a:pt x="7055892" y="1326262"/>
                  <a:pt x="7096835" y="1367205"/>
                </a:cubicBezTo>
                <a:lnTo>
                  <a:pt x="7137779" y="1408149"/>
                </a:lnTo>
                <a:cubicBezTo>
                  <a:pt x="7145529" y="1446899"/>
                  <a:pt x="7165074" y="1538060"/>
                  <a:pt x="7165074" y="1571922"/>
                </a:cubicBezTo>
                <a:cubicBezTo>
                  <a:pt x="7165074" y="1645119"/>
                  <a:pt x="7169982" y="1742443"/>
                  <a:pt x="7137779" y="1817582"/>
                </a:cubicBezTo>
                <a:cubicBezTo>
                  <a:pt x="7129765" y="1836282"/>
                  <a:pt x="7123508" y="1856544"/>
                  <a:pt x="7110483" y="1872173"/>
                </a:cubicBezTo>
                <a:cubicBezTo>
                  <a:pt x="7084513" y="1903337"/>
                  <a:pt x="7050483" y="1902963"/>
                  <a:pt x="7014949" y="1913116"/>
                </a:cubicBezTo>
                <a:cubicBezTo>
                  <a:pt x="6901269" y="1945597"/>
                  <a:pt x="7085016" y="1906536"/>
                  <a:pt x="6864824" y="1940411"/>
                </a:cubicBezTo>
                <a:cubicBezTo>
                  <a:pt x="6797940" y="1950701"/>
                  <a:pt x="6803121" y="1954123"/>
                  <a:pt x="6741994" y="1967707"/>
                </a:cubicBezTo>
                <a:cubicBezTo>
                  <a:pt x="6719350" y="1972739"/>
                  <a:pt x="6696578" y="1977206"/>
                  <a:pt x="6673755" y="1981355"/>
                </a:cubicBezTo>
                <a:cubicBezTo>
                  <a:pt x="6646529" y="1986305"/>
                  <a:pt x="6619218" y="1990794"/>
                  <a:pt x="6591868" y="1995002"/>
                </a:cubicBezTo>
                <a:cubicBezTo>
                  <a:pt x="6560074" y="1999893"/>
                  <a:pt x="6528012" y="2003060"/>
                  <a:pt x="6496334" y="2008650"/>
                </a:cubicBezTo>
                <a:cubicBezTo>
                  <a:pt x="6450646" y="2016713"/>
                  <a:pt x="6403869" y="2021276"/>
                  <a:pt x="6359856" y="2035946"/>
                </a:cubicBezTo>
                <a:lnTo>
                  <a:pt x="6318913" y="2049593"/>
                </a:lnTo>
                <a:cubicBezTo>
                  <a:pt x="6305265" y="2058692"/>
                  <a:pt x="6288217" y="2064081"/>
                  <a:pt x="6277970" y="2076889"/>
                </a:cubicBezTo>
                <a:cubicBezTo>
                  <a:pt x="6248905" y="2113220"/>
                  <a:pt x="6270593" y="2138782"/>
                  <a:pt x="6291618" y="2172423"/>
                </a:cubicBezTo>
                <a:cubicBezTo>
                  <a:pt x="6331576" y="2236355"/>
                  <a:pt x="6321443" y="2217123"/>
                  <a:pt x="6373504" y="2254310"/>
                </a:cubicBezTo>
                <a:cubicBezTo>
                  <a:pt x="6445799" y="2305950"/>
                  <a:pt x="6402598" y="2286754"/>
                  <a:pt x="6469038" y="2308901"/>
                </a:cubicBezTo>
                <a:cubicBezTo>
                  <a:pt x="6487235" y="2336197"/>
                  <a:pt x="6513256" y="2359666"/>
                  <a:pt x="6523630" y="2390788"/>
                </a:cubicBezTo>
                <a:cubicBezTo>
                  <a:pt x="6556357" y="2488975"/>
                  <a:pt x="6516643" y="2366338"/>
                  <a:pt x="6550925" y="2486322"/>
                </a:cubicBezTo>
                <a:cubicBezTo>
                  <a:pt x="6554877" y="2500154"/>
                  <a:pt x="6560024" y="2513617"/>
                  <a:pt x="6564573" y="2527265"/>
                </a:cubicBezTo>
                <a:cubicBezTo>
                  <a:pt x="6555078" y="2669686"/>
                  <a:pt x="6603753" y="2719216"/>
                  <a:pt x="6496334" y="2772925"/>
                </a:cubicBezTo>
                <a:cubicBezTo>
                  <a:pt x="6479557" y="2781313"/>
                  <a:pt x="6459940" y="2782024"/>
                  <a:pt x="6441743" y="2786573"/>
                </a:cubicBezTo>
                <a:cubicBezTo>
                  <a:pt x="6428095" y="2800221"/>
                  <a:pt x="6416035" y="2815667"/>
                  <a:pt x="6400800" y="2827516"/>
                </a:cubicBezTo>
                <a:cubicBezTo>
                  <a:pt x="6313022" y="2895787"/>
                  <a:pt x="6333960" y="2866065"/>
                  <a:pt x="6250674" y="2923050"/>
                </a:cubicBezTo>
                <a:cubicBezTo>
                  <a:pt x="6186079" y="2967247"/>
                  <a:pt x="6127562" y="3020696"/>
                  <a:pt x="6059606" y="3059528"/>
                </a:cubicBezTo>
                <a:cubicBezTo>
                  <a:pt x="5999444" y="3093907"/>
                  <a:pt x="5932083" y="3113786"/>
                  <a:pt x="5868537" y="3141414"/>
                </a:cubicBezTo>
                <a:cubicBezTo>
                  <a:pt x="5827448" y="3159279"/>
                  <a:pt x="5788788" y="3183696"/>
                  <a:pt x="5745707" y="3196005"/>
                </a:cubicBezTo>
                <a:cubicBezTo>
                  <a:pt x="5638002" y="3226778"/>
                  <a:pt x="5569249" y="3243428"/>
                  <a:pt x="5472752" y="3277892"/>
                </a:cubicBezTo>
                <a:cubicBezTo>
                  <a:pt x="5278667" y="3347208"/>
                  <a:pt x="5445028" y="3284929"/>
                  <a:pt x="5268035" y="3373426"/>
                </a:cubicBezTo>
                <a:cubicBezTo>
                  <a:pt x="5218176" y="3398356"/>
                  <a:pt x="5113619" y="3437349"/>
                  <a:pt x="5063319" y="3455313"/>
                </a:cubicBezTo>
                <a:cubicBezTo>
                  <a:pt x="5036223" y="3464990"/>
                  <a:pt x="5009983" y="3479039"/>
                  <a:pt x="4981433" y="3482608"/>
                </a:cubicBezTo>
                <a:cubicBezTo>
                  <a:pt x="4840330" y="3500246"/>
                  <a:pt x="4908559" y="3491069"/>
                  <a:pt x="4776716" y="3509904"/>
                </a:cubicBezTo>
                <a:cubicBezTo>
                  <a:pt x="4735773" y="3523552"/>
                  <a:pt x="4696118" y="3541956"/>
                  <a:pt x="4653886" y="3550847"/>
                </a:cubicBezTo>
                <a:cubicBezTo>
                  <a:pt x="4609147" y="3560266"/>
                  <a:pt x="4562877" y="3559709"/>
                  <a:pt x="4517409" y="3564495"/>
                </a:cubicBezTo>
                <a:cubicBezTo>
                  <a:pt x="4162460" y="3601859"/>
                  <a:pt x="4642751" y="3553327"/>
                  <a:pt x="4258101" y="3591790"/>
                </a:cubicBezTo>
                <a:cubicBezTo>
                  <a:pt x="4130722" y="3587241"/>
                  <a:pt x="4003191" y="3585854"/>
                  <a:pt x="3875964" y="3578143"/>
                </a:cubicBezTo>
                <a:cubicBezTo>
                  <a:pt x="3841765" y="3576070"/>
                  <a:pt x="3787832" y="3557787"/>
                  <a:pt x="3753134" y="3550847"/>
                </a:cubicBezTo>
                <a:cubicBezTo>
                  <a:pt x="3725999" y="3545420"/>
                  <a:pt x="3698543" y="3541748"/>
                  <a:pt x="3671247" y="3537199"/>
                </a:cubicBezTo>
                <a:cubicBezTo>
                  <a:pt x="3634853" y="3519002"/>
                  <a:pt x="3599844" y="3497720"/>
                  <a:pt x="3562065" y="3482608"/>
                </a:cubicBezTo>
                <a:cubicBezTo>
                  <a:pt x="3531315" y="3470308"/>
                  <a:pt x="3497950" y="3465786"/>
                  <a:pt x="3466531" y="3455313"/>
                </a:cubicBezTo>
                <a:cubicBezTo>
                  <a:pt x="3429657" y="3443022"/>
                  <a:pt x="3394448" y="3425964"/>
                  <a:pt x="3357349" y="3414370"/>
                </a:cubicBezTo>
                <a:cubicBezTo>
                  <a:pt x="3321543" y="3403180"/>
                  <a:pt x="3283496" y="3399691"/>
                  <a:pt x="3248167" y="3387074"/>
                </a:cubicBezTo>
                <a:cubicBezTo>
                  <a:pt x="3219427" y="3376810"/>
                  <a:pt x="3194960" y="3356560"/>
                  <a:pt x="3166280" y="3346131"/>
                </a:cubicBezTo>
                <a:cubicBezTo>
                  <a:pt x="3144480" y="3338204"/>
                  <a:pt x="3120260" y="3339149"/>
                  <a:pt x="3098041" y="3332483"/>
                </a:cubicBezTo>
                <a:cubicBezTo>
                  <a:pt x="2888699" y="3269681"/>
                  <a:pt x="3256651" y="3342997"/>
                  <a:pt x="2866030" y="3277892"/>
                </a:cubicBezTo>
                <a:cubicBezTo>
                  <a:pt x="2847833" y="3268793"/>
                  <a:pt x="2830138" y="3258610"/>
                  <a:pt x="2811438" y="3250596"/>
                </a:cubicBezTo>
                <a:cubicBezTo>
                  <a:pt x="2798215" y="3244929"/>
                  <a:pt x="2783362" y="3243383"/>
                  <a:pt x="2770495" y="3236949"/>
                </a:cubicBezTo>
                <a:cubicBezTo>
                  <a:pt x="2763842" y="3233622"/>
                  <a:pt x="2677550" y="3182241"/>
                  <a:pt x="2661313" y="3168710"/>
                </a:cubicBezTo>
                <a:cubicBezTo>
                  <a:pt x="2619520" y="3133883"/>
                  <a:pt x="2558132" y="3052970"/>
                  <a:pt x="2538483" y="3018585"/>
                </a:cubicBezTo>
                <a:cubicBezTo>
                  <a:pt x="2520286" y="2986740"/>
                  <a:pt x="2499262" y="2956352"/>
                  <a:pt x="2483892" y="2923050"/>
                </a:cubicBezTo>
                <a:cubicBezTo>
                  <a:pt x="2471835" y="2896926"/>
                  <a:pt x="2456597" y="2841164"/>
                  <a:pt x="2456597" y="2841164"/>
                </a:cubicBezTo>
                <a:cubicBezTo>
                  <a:pt x="2443971" y="2613898"/>
                  <a:pt x="2520434" y="2615693"/>
                  <a:pt x="2402006" y="2581856"/>
                </a:cubicBezTo>
                <a:cubicBezTo>
                  <a:pt x="2383971" y="2576703"/>
                  <a:pt x="2365612" y="2572757"/>
                  <a:pt x="2347415" y="2568208"/>
                </a:cubicBezTo>
                <a:cubicBezTo>
                  <a:pt x="2256430" y="2581856"/>
                  <a:pt x="2164528" y="2590388"/>
                  <a:pt x="2074459" y="2609152"/>
                </a:cubicBezTo>
                <a:cubicBezTo>
                  <a:pt x="2054542" y="2613301"/>
                  <a:pt x="2038568" y="2628433"/>
                  <a:pt x="2019868" y="2636447"/>
                </a:cubicBezTo>
                <a:cubicBezTo>
                  <a:pt x="2006645" y="2642114"/>
                  <a:pt x="1991792" y="2643661"/>
                  <a:pt x="1978925" y="2650095"/>
                </a:cubicBezTo>
                <a:cubicBezTo>
                  <a:pt x="1964254" y="2657430"/>
                  <a:pt x="1953543" y="2672203"/>
                  <a:pt x="1937982" y="2677390"/>
                </a:cubicBezTo>
                <a:cubicBezTo>
                  <a:pt x="1896903" y="2691083"/>
                  <a:pt x="1719553" y="2703451"/>
                  <a:pt x="1705970" y="2704686"/>
                </a:cubicBezTo>
                <a:cubicBezTo>
                  <a:pt x="1451212" y="2700137"/>
                  <a:pt x="1196285" y="2701359"/>
                  <a:pt x="941695" y="2691038"/>
                </a:cubicBezTo>
                <a:cubicBezTo>
                  <a:pt x="859372" y="2687701"/>
                  <a:pt x="777827" y="2673657"/>
                  <a:pt x="696035" y="2663743"/>
                </a:cubicBezTo>
                <a:cubicBezTo>
                  <a:pt x="317448" y="2617854"/>
                  <a:pt x="658934" y="2656202"/>
                  <a:pt x="313898" y="2609152"/>
                </a:cubicBezTo>
                <a:cubicBezTo>
                  <a:pt x="273080" y="2603586"/>
                  <a:pt x="232011" y="2600053"/>
                  <a:pt x="191068" y="2595504"/>
                </a:cubicBezTo>
                <a:cubicBezTo>
                  <a:pt x="177420" y="2590955"/>
                  <a:pt x="162095" y="2589836"/>
                  <a:pt x="150125" y="2581856"/>
                </a:cubicBezTo>
                <a:cubicBezTo>
                  <a:pt x="134066" y="2571150"/>
                  <a:pt x="122005" y="2555339"/>
                  <a:pt x="109182" y="2540913"/>
                </a:cubicBezTo>
                <a:cubicBezTo>
                  <a:pt x="56189" y="2481296"/>
                  <a:pt x="43179" y="2462008"/>
                  <a:pt x="0" y="2404435"/>
                </a:cubicBezTo>
                <a:cubicBezTo>
                  <a:pt x="9098" y="2304352"/>
                  <a:pt x="7586" y="2202730"/>
                  <a:pt x="27295" y="2104185"/>
                </a:cubicBezTo>
                <a:cubicBezTo>
                  <a:pt x="31080" y="2085259"/>
                  <a:pt x="53003" y="2075091"/>
                  <a:pt x="68238" y="2063241"/>
                </a:cubicBezTo>
                <a:cubicBezTo>
                  <a:pt x="94133" y="2043100"/>
                  <a:pt x="123594" y="2027945"/>
                  <a:pt x="150125" y="2008650"/>
                </a:cubicBezTo>
                <a:cubicBezTo>
                  <a:pt x="173683" y="1991517"/>
                  <a:pt x="197766" y="1974657"/>
                  <a:pt x="218364" y="1954059"/>
                </a:cubicBezTo>
                <a:cubicBezTo>
                  <a:pt x="229962" y="1942461"/>
                  <a:pt x="232312" y="1922650"/>
                  <a:pt x="245659" y="1913116"/>
                </a:cubicBezTo>
                <a:cubicBezTo>
                  <a:pt x="265594" y="1898876"/>
                  <a:pt x="290874" y="1894192"/>
                  <a:pt x="313898" y="1885820"/>
                </a:cubicBezTo>
                <a:cubicBezTo>
                  <a:pt x="432815" y="1842578"/>
                  <a:pt x="355332" y="1872033"/>
                  <a:pt x="450376" y="1844877"/>
                </a:cubicBezTo>
                <a:cubicBezTo>
                  <a:pt x="511084" y="1827531"/>
                  <a:pt x="474793" y="1831805"/>
                  <a:pt x="545910" y="1817582"/>
                </a:cubicBezTo>
                <a:cubicBezTo>
                  <a:pt x="573045" y="1812155"/>
                  <a:pt x="600501" y="1808483"/>
                  <a:pt x="627797" y="1803934"/>
                </a:cubicBezTo>
                <a:lnTo>
                  <a:pt x="736979" y="1762990"/>
                </a:lnTo>
                <a:cubicBezTo>
                  <a:pt x="764075" y="1753313"/>
                  <a:pt x="794925" y="1751655"/>
                  <a:pt x="818865" y="1735695"/>
                </a:cubicBezTo>
                <a:cubicBezTo>
                  <a:pt x="859097" y="1708874"/>
                  <a:pt x="862557" y="1699936"/>
                  <a:pt x="914400" y="1694752"/>
                </a:cubicBezTo>
                <a:cubicBezTo>
                  <a:pt x="986968" y="1687495"/>
                  <a:pt x="1059976" y="1685653"/>
                  <a:pt x="1132764" y="1681104"/>
                </a:cubicBezTo>
                <a:cubicBezTo>
                  <a:pt x="1146412" y="1676555"/>
                  <a:pt x="1163535" y="1677628"/>
                  <a:pt x="1173707" y="1667456"/>
                </a:cubicBezTo>
                <a:cubicBezTo>
                  <a:pt x="1183879" y="1657284"/>
                  <a:pt x="1187355" y="1640899"/>
                  <a:pt x="1187355" y="1626513"/>
                </a:cubicBezTo>
                <a:cubicBezTo>
                  <a:pt x="1187355" y="1567198"/>
                  <a:pt x="1192464" y="1505363"/>
                  <a:pt x="1173707" y="1449092"/>
                </a:cubicBezTo>
                <a:cubicBezTo>
                  <a:pt x="1163534" y="1418575"/>
                  <a:pt x="1125563" y="1405972"/>
                  <a:pt x="1105468" y="1380853"/>
                </a:cubicBezTo>
                <a:cubicBezTo>
                  <a:pt x="1088897" y="1360139"/>
                  <a:pt x="1078173" y="1335360"/>
                  <a:pt x="1064525" y="1312614"/>
                </a:cubicBezTo>
                <a:cubicBezTo>
                  <a:pt x="1045037" y="1215178"/>
                  <a:pt x="1037370" y="1209590"/>
                  <a:pt x="1064525" y="1080602"/>
                </a:cubicBezTo>
                <a:cubicBezTo>
                  <a:pt x="1071662" y="1046699"/>
                  <a:pt x="1088011" y="1014994"/>
                  <a:pt x="1105468" y="985068"/>
                </a:cubicBezTo>
                <a:cubicBezTo>
                  <a:pt x="1135915" y="932874"/>
                  <a:pt x="1172158" y="898342"/>
                  <a:pt x="1228298" y="875886"/>
                </a:cubicBezTo>
                <a:cubicBezTo>
                  <a:pt x="1249836" y="867271"/>
                  <a:pt x="1274033" y="867864"/>
                  <a:pt x="1296537" y="862238"/>
                </a:cubicBezTo>
                <a:cubicBezTo>
                  <a:pt x="1310493" y="858749"/>
                  <a:pt x="1323373" y="851411"/>
                  <a:pt x="1337480" y="848590"/>
                </a:cubicBezTo>
                <a:cubicBezTo>
                  <a:pt x="1381034" y="839879"/>
                  <a:pt x="1539210" y="821939"/>
                  <a:pt x="1569492" y="821295"/>
                </a:cubicBezTo>
                <a:cubicBezTo>
                  <a:pt x="1737776" y="817714"/>
                  <a:pt x="2056262" y="898633"/>
                  <a:pt x="2074459" y="834943"/>
                </a:cubicBezTo>
                <a:close/>
              </a:path>
            </a:pathLst>
          </a:cu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42"/>
          <p:cNvGrpSpPr/>
          <p:nvPr/>
        </p:nvGrpSpPr>
        <p:grpSpPr>
          <a:xfrm rot="390136">
            <a:off x="2078535" y="-514417"/>
            <a:ext cx="560810" cy="2648020"/>
            <a:chOff x="381000" y="990600"/>
            <a:chExt cx="457200" cy="1905000"/>
          </a:xfrm>
        </p:grpSpPr>
        <p:sp>
          <p:nvSpPr>
            <p:cNvPr id="25" name="Freeform 24"/>
            <p:cNvSpPr/>
            <p:nvPr/>
          </p:nvSpPr>
          <p:spPr>
            <a:xfrm>
              <a:off x="381000" y="1905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381000" y="2057400"/>
              <a:ext cx="3048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381000" y="2209800"/>
              <a:ext cx="3810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381000" y="2438400"/>
              <a:ext cx="4572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381000" y="2667000"/>
              <a:ext cx="4572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381000" y="1752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381000" y="16002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81000" y="1371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381000" y="990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381000" y="1143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42"/>
          <p:cNvGrpSpPr/>
          <p:nvPr/>
        </p:nvGrpSpPr>
        <p:grpSpPr>
          <a:xfrm rot="390136">
            <a:off x="1401033" y="-543380"/>
            <a:ext cx="538377" cy="2372184"/>
            <a:chOff x="381000" y="990600"/>
            <a:chExt cx="457200" cy="1905000"/>
          </a:xfrm>
        </p:grpSpPr>
        <p:sp>
          <p:nvSpPr>
            <p:cNvPr id="50" name="Freeform 49"/>
            <p:cNvSpPr/>
            <p:nvPr/>
          </p:nvSpPr>
          <p:spPr>
            <a:xfrm>
              <a:off x="381000" y="1905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381000" y="2057400"/>
              <a:ext cx="3048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381000" y="2209800"/>
              <a:ext cx="3810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381000" y="2438400"/>
              <a:ext cx="457200" cy="228599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381000" y="2667000"/>
              <a:ext cx="4572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381000" y="1752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381000" y="16002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381000" y="1371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381000" y="9906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381000" y="1143000"/>
              <a:ext cx="304800" cy="228600"/>
            </a:xfrm>
            <a:custGeom>
              <a:avLst/>
              <a:gdLst>
                <a:gd name="connsiteX0" fmla="*/ 1295400 w 1982478"/>
                <a:gd name="connsiteY0" fmla="*/ 1327436 h 1352039"/>
                <a:gd name="connsiteX1" fmla="*/ 1524000 w 1982478"/>
                <a:gd name="connsiteY1" fmla="*/ 1232186 h 1352039"/>
                <a:gd name="connsiteX2" fmla="*/ 1562100 w 1982478"/>
                <a:gd name="connsiteY2" fmla="*/ 1200436 h 1352039"/>
                <a:gd name="connsiteX3" fmla="*/ 1600200 w 1982478"/>
                <a:gd name="connsiteY3" fmla="*/ 1175036 h 1352039"/>
                <a:gd name="connsiteX4" fmla="*/ 1651000 w 1982478"/>
                <a:gd name="connsiteY4" fmla="*/ 1117886 h 1352039"/>
                <a:gd name="connsiteX5" fmla="*/ 1670050 w 1982478"/>
                <a:gd name="connsiteY5" fmla="*/ 1098836 h 1352039"/>
                <a:gd name="connsiteX6" fmla="*/ 1689100 w 1982478"/>
                <a:gd name="connsiteY6" fmla="*/ 1060736 h 1352039"/>
                <a:gd name="connsiteX7" fmla="*/ 1695450 w 1982478"/>
                <a:gd name="connsiteY7" fmla="*/ 1041686 h 1352039"/>
                <a:gd name="connsiteX8" fmla="*/ 1708150 w 1982478"/>
                <a:gd name="connsiteY8" fmla="*/ 1022636 h 1352039"/>
                <a:gd name="connsiteX9" fmla="*/ 1720850 w 1982478"/>
                <a:gd name="connsiteY9" fmla="*/ 997236 h 1352039"/>
                <a:gd name="connsiteX10" fmla="*/ 1739900 w 1982478"/>
                <a:gd name="connsiteY10" fmla="*/ 984536 h 1352039"/>
                <a:gd name="connsiteX11" fmla="*/ 1752600 w 1982478"/>
                <a:gd name="connsiteY11" fmla="*/ 959136 h 1352039"/>
                <a:gd name="connsiteX12" fmla="*/ 1758950 w 1982478"/>
                <a:gd name="connsiteY12" fmla="*/ 940086 h 1352039"/>
                <a:gd name="connsiteX13" fmla="*/ 1771650 w 1982478"/>
                <a:gd name="connsiteY13" fmla="*/ 921036 h 1352039"/>
                <a:gd name="connsiteX14" fmla="*/ 1790700 w 1982478"/>
                <a:gd name="connsiteY14" fmla="*/ 882936 h 1352039"/>
                <a:gd name="connsiteX15" fmla="*/ 1797050 w 1982478"/>
                <a:gd name="connsiteY15" fmla="*/ 857536 h 1352039"/>
                <a:gd name="connsiteX16" fmla="*/ 1809750 w 1982478"/>
                <a:gd name="connsiteY16" fmla="*/ 838486 h 1352039"/>
                <a:gd name="connsiteX17" fmla="*/ 1835150 w 1982478"/>
                <a:gd name="connsiteY17" fmla="*/ 781336 h 1352039"/>
                <a:gd name="connsiteX18" fmla="*/ 1854200 w 1982478"/>
                <a:gd name="connsiteY18" fmla="*/ 730536 h 1352039"/>
                <a:gd name="connsiteX19" fmla="*/ 1866900 w 1982478"/>
                <a:gd name="connsiteY19" fmla="*/ 705136 h 1352039"/>
                <a:gd name="connsiteX20" fmla="*/ 1873250 w 1982478"/>
                <a:gd name="connsiteY20" fmla="*/ 686086 h 1352039"/>
                <a:gd name="connsiteX21" fmla="*/ 1885950 w 1982478"/>
                <a:gd name="connsiteY21" fmla="*/ 660686 h 1352039"/>
                <a:gd name="connsiteX22" fmla="*/ 1892300 w 1982478"/>
                <a:gd name="connsiteY22" fmla="*/ 635286 h 1352039"/>
                <a:gd name="connsiteX23" fmla="*/ 1898650 w 1982478"/>
                <a:gd name="connsiteY23" fmla="*/ 616236 h 1352039"/>
                <a:gd name="connsiteX24" fmla="*/ 1905000 w 1982478"/>
                <a:gd name="connsiteY24" fmla="*/ 590836 h 1352039"/>
                <a:gd name="connsiteX25" fmla="*/ 1917700 w 1982478"/>
                <a:gd name="connsiteY25" fmla="*/ 571786 h 1352039"/>
                <a:gd name="connsiteX26" fmla="*/ 1936750 w 1982478"/>
                <a:gd name="connsiteY26" fmla="*/ 508286 h 1352039"/>
                <a:gd name="connsiteX27" fmla="*/ 1949450 w 1982478"/>
                <a:gd name="connsiteY27" fmla="*/ 470186 h 1352039"/>
                <a:gd name="connsiteX28" fmla="*/ 1955800 w 1982478"/>
                <a:gd name="connsiteY28" fmla="*/ 444786 h 1352039"/>
                <a:gd name="connsiteX29" fmla="*/ 1968500 w 1982478"/>
                <a:gd name="connsiteY29" fmla="*/ 406686 h 1352039"/>
                <a:gd name="connsiteX30" fmla="*/ 1974850 w 1982478"/>
                <a:gd name="connsiteY30" fmla="*/ 387636 h 1352039"/>
                <a:gd name="connsiteX31" fmla="*/ 1981200 w 1982478"/>
                <a:gd name="connsiteY31" fmla="*/ 343186 h 1352039"/>
                <a:gd name="connsiteX32" fmla="*/ 1930400 w 1982478"/>
                <a:gd name="connsiteY32" fmla="*/ 114586 h 1352039"/>
                <a:gd name="connsiteX33" fmla="*/ 1892300 w 1982478"/>
                <a:gd name="connsiteY33" fmla="*/ 76486 h 1352039"/>
                <a:gd name="connsiteX34" fmla="*/ 1873250 w 1982478"/>
                <a:gd name="connsiteY34" fmla="*/ 63786 h 1352039"/>
                <a:gd name="connsiteX35" fmla="*/ 1847850 w 1982478"/>
                <a:gd name="connsiteY35" fmla="*/ 57436 h 1352039"/>
                <a:gd name="connsiteX36" fmla="*/ 1828800 w 1982478"/>
                <a:gd name="connsiteY36" fmla="*/ 44736 h 1352039"/>
                <a:gd name="connsiteX37" fmla="*/ 1790700 w 1982478"/>
                <a:gd name="connsiteY37" fmla="*/ 32036 h 1352039"/>
                <a:gd name="connsiteX38" fmla="*/ 1771650 w 1982478"/>
                <a:gd name="connsiteY38" fmla="*/ 25686 h 1352039"/>
                <a:gd name="connsiteX39" fmla="*/ 1746250 w 1982478"/>
                <a:gd name="connsiteY39" fmla="*/ 19336 h 1352039"/>
                <a:gd name="connsiteX40" fmla="*/ 1676400 w 1982478"/>
                <a:gd name="connsiteY40" fmla="*/ 286 h 1352039"/>
                <a:gd name="connsiteX41" fmla="*/ 1416050 w 1982478"/>
                <a:gd name="connsiteY41" fmla="*/ 6636 h 1352039"/>
                <a:gd name="connsiteX42" fmla="*/ 1352550 w 1982478"/>
                <a:gd name="connsiteY42" fmla="*/ 25686 h 1352039"/>
                <a:gd name="connsiteX43" fmla="*/ 1327150 w 1982478"/>
                <a:gd name="connsiteY43" fmla="*/ 32036 h 1352039"/>
                <a:gd name="connsiteX44" fmla="*/ 1282700 w 1982478"/>
                <a:gd name="connsiteY44" fmla="*/ 44736 h 1352039"/>
                <a:gd name="connsiteX45" fmla="*/ 1212850 w 1982478"/>
                <a:gd name="connsiteY45" fmla="*/ 57436 h 1352039"/>
                <a:gd name="connsiteX46" fmla="*/ 1162050 w 1982478"/>
                <a:gd name="connsiteY46" fmla="*/ 63786 h 1352039"/>
                <a:gd name="connsiteX47" fmla="*/ 1130300 w 1982478"/>
                <a:gd name="connsiteY47" fmla="*/ 70136 h 1352039"/>
                <a:gd name="connsiteX48" fmla="*/ 1104900 w 1982478"/>
                <a:gd name="connsiteY48" fmla="*/ 76486 h 1352039"/>
                <a:gd name="connsiteX49" fmla="*/ 990600 w 1982478"/>
                <a:gd name="connsiteY49" fmla="*/ 89186 h 1352039"/>
                <a:gd name="connsiteX50" fmla="*/ 946150 w 1982478"/>
                <a:gd name="connsiteY50" fmla="*/ 95536 h 1352039"/>
                <a:gd name="connsiteX51" fmla="*/ 927100 w 1982478"/>
                <a:gd name="connsiteY51" fmla="*/ 101886 h 1352039"/>
                <a:gd name="connsiteX52" fmla="*/ 825500 w 1982478"/>
                <a:gd name="connsiteY52" fmla="*/ 114586 h 1352039"/>
                <a:gd name="connsiteX53" fmla="*/ 730250 w 1982478"/>
                <a:gd name="connsiteY53" fmla="*/ 127286 h 1352039"/>
                <a:gd name="connsiteX54" fmla="*/ 711200 w 1982478"/>
                <a:gd name="connsiteY54" fmla="*/ 133636 h 1352039"/>
                <a:gd name="connsiteX55" fmla="*/ 647700 w 1982478"/>
                <a:gd name="connsiteY55" fmla="*/ 139986 h 1352039"/>
                <a:gd name="connsiteX56" fmla="*/ 171450 w 1982478"/>
                <a:gd name="connsiteY56" fmla="*/ 146336 h 1352039"/>
                <a:gd name="connsiteX57" fmla="*/ 101600 w 1982478"/>
                <a:gd name="connsiteY57" fmla="*/ 152686 h 1352039"/>
                <a:gd name="connsiteX58" fmla="*/ 57150 w 1982478"/>
                <a:gd name="connsiteY58" fmla="*/ 209836 h 1352039"/>
                <a:gd name="connsiteX59" fmla="*/ 44450 w 1982478"/>
                <a:gd name="connsiteY59" fmla="*/ 247936 h 1352039"/>
                <a:gd name="connsiteX60" fmla="*/ 19050 w 1982478"/>
                <a:gd name="connsiteY60" fmla="*/ 305086 h 1352039"/>
                <a:gd name="connsiteX61" fmla="*/ 0 w 1982478"/>
                <a:gd name="connsiteY61" fmla="*/ 393986 h 1352039"/>
                <a:gd name="connsiteX62" fmla="*/ 6350 w 1982478"/>
                <a:gd name="connsiteY62" fmla="*/ 597186 h 1352039"/>
                <a:gd name="connsiteX63" fmla="*/ 38100 w 1982478"/>
                <a:gd name="connsiteY63" fmla="*/ 717836 h 1352039"/>
                <a:gd name="connsiteX64" fmla="*/ 57150 w 1982478"/>
                <a:gd name="connsiteY64" fmla="*/ 774986 h 1352039"/>
                <a:gd name="connsiteX65" fmla="*/ 63500 w 1982478"/>
                <a:gd name="connsiteY65" fmla="*/ 794036 h 1352039"/>
                <a:gd name="connsiteX66" fmla="*/ 82550 w 1982478"/>
                <a:gd name="connsiteY66" fmla="*/ 832136 h 1352039"/>
                <a:gd name="connsiteX67" fmla="*/ 95250 w 1982478"/>
                <a:gd name="connsiteY67" fmla="*/ 851186 h 1352039"/>
                <a:gd name="connsiteX68" fmla="*/ 114300 w 1982478"/>
                <a:gd name="connsiteY68" fmla="*/ 895636 h 1352039"/>
                <a:gd name="connsiteX69" fmla="*/ 133350 w 1982478"/>
                <a:gd name="connsiteY69" fmla="*/ 921036 h 1352039"/>
                <a:gd name="connsiteX70" fmla="*/ 146050 w 1982478"/>
                <a:gd name="connsiteY70" fmla="*/ 940086 h 1352039"/>
                <a:gd name="connsiteX71" fmla="*/ 165100 w 1982478"/>
                <a:gd name="connsiteY71" fmla="*/ 959136 h 1352039"/>
                <a:gd name="connsiteX72" fmla="*/ 196850 w 1982478"/>
                <a:gd name="connsiteY72" fmla="*/ 997236 h 1352039"/>
                <a:gd name="connsiteX73" fmla="*/ 228600 w 1982478"/>
                <a:gd name="connsiteY73" fmla="*/ 1035336 h 1352039"/>
                <a:gd name="connsiteX74" fmla="*/ 241300 w 1982478"/>
                <a:gd name="connsiteY74" fmla="*/ 1054386 h 1352039"/>
                <a:gd name="connsiteX75" fmla="*/ 279400 w 1982478"/>
                <a:gd name="connsiteY75" fmla="*/ 1086136 h 1352039"/>
                <a:gd name="connsiteX76" fmla="*/ 292100 w 1982478"/>
                <a:gd name="connsiteY76" fmla="*/ 1105186 h 1352039"/>
                <a:gd name="connsiteX77" fmla="*/ 311150 w 1982478"/>
                <a:gd name="connsiteY77" fmla="*/ 1124236 h 1352039"/>
                <a:gd name="connsiteX78" fmla="*/ 323850 w 1982478"/>
                <a:gd name="connsiteY78" fmla="*/ 1149636 h 1352039"/>
                <a:gd name="connsiteX79" fmla="*/ 342900 w 1982478"/>
                <a:gd name="connsiteY79" fmla="*/ 1168686 h 1352039"/>
                <a:gd name="connsiteX80" fmla="*/ 368300 w 1982478"/>
                <a:gd name="connsiteY80" fmla="*/ 1206786 h 1352039"/>
                <a:gd name="connsiteX81" fmla="*/ 406400 w 1982478"/>
                <a:gd name="connsiteY81" fmla="*/ 1219486 h 1352039"/>
                <a:gd name="connsiteX82" fmla="*/ 431800 w 1982478"/>
                <a:gd name="connsiteY82" fmla="*/ 1232186 h 1352039"/>
                <a:gd name="connsiteX83" fmla="*/ 495300 w 1982478"/>
                <a:gd name="connsiteY83" fmla="*/ 1251236 h 1352039"/>
                <a:gd name="connsiteX84" fmla="*/ 533400 w 1982478"/>
                <a:gd name="connsiteY84" fmla="*/ 1263936 h 1352039"/>
                <a:gd name="connsiteX85" fmla="*/ 660400 w 1982478"/>
                <a:gd name="connsiteY85" fmla="*/ 1270286 h 1352039"/>
                <a:gd name="connsiteX86" fmla="*/ 920750 w 1982478"/>
                <a:gd name="connsiteY86" fmla="*/ 1282986 h 1352039"/>
                <a:gd name="connsiteX87" fmla="*/ 965200 w 1982478"/>
                <a:gd name="connsiteY87" fmla="*/ 1289336 h 1352039"/>
                <a:gd name="connsiteX88" fmla="*/ 990600 w 1982478"/>
                <a:gd name="connsiteY88" fmla="*/ 1295686 h 1352039"/>
                <a:gd name="connsiteX89" fmla="*/ 1428750 w 1982478"/>
                <a:gd name="connsiteY89" fmla="*/ 1295686 h 135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82478" h="1352039">
                  <a:moveTo>
                    <a:pt x="1295400" y="1327436"/>
                  </a:moveTo>
                  <a:cubicBezTo>
                    <a:pt x="1393813" y="1352039"/>
                    <a:pt x="1316938" y="1338675"/>
                    <a:pt x="1524000" y="1232186"/>
                  </a:cubicBezTo>
                  <a:cubicBezTo>
                    <a:pt x="1552705" y="1217423"/>
                    <a:pt x="1535084" y="1221448"/>
                    <a:pt x="1562100" y="1200436"/>
                  </a:cubicBezTo>
                  <a:cubicBezTo>
                    <a:pt x="1574148" y="1191065"/>
                    <a:pt x="1600200" y="1175036"/>
                    <a:pt x="1600200" y="1175036"/>
                  </a:cubicBezTo>
                  <a:cubicBezTo>
                    <a:pt x="1622863" y="1141042"/>
                    <a:pt x="1607504" y="1161382"/>
                    <a:pt x="1651000" y="1117886"/>
                  </a:cubicBezTo>
                  <a:lnTo>
                    <a:pt x="1670050" y="1098836"/>
                  </a:lnTo>
                  <a:cubicBezTo>
                    <a:pt x="1686011" y="1050953"/>
                    <a:pt x="1664481" y="1109975"/>
                    <a:pt x="1689100" y="1060736"/>
                  </a:cubicBezTo>
                  <a:cubicBezTo>
                    <a:pt x="1692093" y="1054749"/>
                    <a:pt x="1692457" y="1047673"/>
                    <a:pt x="1695450" y="1041686"/>
                  </a:cubicBezTo>
                  <a:cubicBezTo>
                    <a:pt x="1698863" y="1034860"/>
                    <a:pt x="1704364" y="1029262"/>
                    <a:pt x="1708150" y="1022636"/>
                  </a:cubicBezTo>
                  <a:cubicBezTo>
                    <a:pt x="1712846" y="1014417"/>
                    <a:pt x="1714790" y="1004508"/>
                    <a:pt x="1720850" y="997236"/>
                  </a:cubicBezTo>
                  <a:cubicBezTo>
                    <a:pt x="1725736" y="991373"/>
                    <a:pt x="1733550" y="988769"/>
                    <a:pt x="1739900" y="984536"/>
                  </a:cubicBezTo>
                  <a:cubicBezTo>
                    <a:pt x="1744133" y="976069"/>
                    <a:pt x="1748871" y="967837"/>
                    <a:pt x="1752600" y="959136"/>
                  </a:cubicBezTo>
                  <a:cubicBezTo>
                    <a:pt x="1755237" y="952984"/>
                    <a:pt x="1755957" y="946073"/>
                    <a:pt x="1758950" y="940086"/>
                  </a:cubicBezTo>
                  <a:cubicBezTo>
                    <a:pt x="1762363" y="933260"/>
                    <a:pt x="1768237" y="927862"/>
                    <a:pt x="1771650" y="921036"/>
                  </a:cubicBezTo>
                  <a:cubicBezTo>
                    <a:pt x="1797940" y="868456"/>
                    <a:pt x="1754304" y="937531"/>
                    <a:pt x="1790700" y="882936"/>
                  </a:cubicBezTo>
                  <a:cubicBezTo>
                    <a:pt x="1792817" y="874469"/>
                    <a:pt x="1793612" y="865558"/>
                    <a:pt x="1797050" y="857536"/>
                  </a:cubicBezTo>
                  <a:cubicBezTo>
                    <a:pt x="1800056" y="850521"/>
                    <a:pt x="1805964" y="845112"/>
                    <a:pt x="1809750" y="838486"/>
                  </a:cubicBezTo>
                  <a:cubicBezTo>
                    <a:pt x="1820245" y="820119"/>
                    <a:pt x="1827728" y="801129"/>
                    <a:pt x="1835150" y="781336"/>
                  </a:cubicBezTo>
                  <a:cubicBezTo>
                    <a:pt x="1847718" y="747822"/>
                    <a:pt x="1834564" y="774717"/>
                    <a:pt x="1854200" y="730536"/>
                  </a:cubicBezTo>
                  <a:cubicBezTo>
                    <a:pt x="1858045" y="721886"/>
                    <a:pt x="1863171" y="713837"/>
                    <a:pt x="1866900" y="705136"/>
                  </a:cubicBezTo>
                  <a:cubicBezTo>
                    <a:pt x="1869537" y="698984"/>
                    <a:pt x="1870613" y="692238"/>
                    <a:pt x="1873250" y="686086"/>
                  </a:cubicBezTo>
                  <a:cubicBezTo>
                    <a:pt x="1876979" y="677385"/>
                    <a:pt x="1882626" y="669549"/>
                    <a:pt x="1885950" y="660686"/>
                  </a:cubicBezTo>
                  <a:cubicBezTo>
                    <a:pt x="1889014" y="652514"/>
                    <a:pt x="1889902" y="643677"/>
                    <a:pt x="1892300" y="635286"/>
                  </a:cubicBezTo>
                  <a:cubicBezTo>
                    <a:pt x="1894139" y="628850"/>
                    <a:pt x="1896811" y="622672"/>
                    <a:pt x="1898650" y="616236"/>
                  </a:cubicBezTo>
                  <a:cubicBezTo>
                    <a:pt x="1901048" y="607845"/>
                    <a:pt x="1901562" y="598858"/>
                    <a:pt x="1905000" y="590836"/>
                  </a:cubicBezTo>
                  <a:cubicBezTo>
                    <a:pt x="1908006" y="583821"/>
                    <a:pt x="1914600" y="578760"/>
                    <a:pt x="1917700" y="571786"/>
                  </a:cubicBezTo>
                  <a:cubicBezTo>
                    <a:pt x="1931516" y="540700"/>
                    <a:pt x="1928225" y="536703"/>
                    <a:pt x="1936750" y="508286"/>
                  </a:cubicBezTo>
                  <a:cubicBezTo>
                    <a:pt x="1940597" y="495464"/>
                    <a:pt x="1946203" y="483173"/>
                    <a:pt x="1949450" y="470186"/>
                  </a:cubicBezTo>
                  <a:cubicBezTo>
                    <a:pt x="1951567" y="461719"/>
                    <a:pt x="1953292" y="453145"/>
                    <a:pt x="1955800" y="444786"/>
                  </a:cubicBezTo>
                  <a:cubicBezTo>
                    <a:pt x="1959647" y="431964"/>
                    <a:pt x="1964267" y="419386"/>
                    <a:pt x="1968500" y="406686"/>
                  </a:cubicBezTo>
                  <a:lnTo>
                    <a:pt x="1974850" y="387636"/>
                  </a:lnTo>
                  <a:cubicBezTo>
                    <a:pt x="1976967" y="372819"/>
                    <a:pt x="1982478" y="358098"/>
                    <a:pt x="1981200" y="343186"/>
                  </a:cubicBezTo>
                  <a:cubicBezTo>
                    <a:pt x="1975527" y="277004"/>
                    <a:pt x="1975489" y="177711"/>
                    <a:pt x="1930400" y="114586"/>
                  </a:cubicBezTo>
                  <a:cubicBezTo>
                    <a:pt x="1919961" y="99971"/>
                    <a:pt x="1907244" y="86449"/>
                    <a:pt x="1892300" y="76486"/>
                  </a:cubicBezTo>
                  <a:cubicBezTo>
                    <a:pt x="1885950" y="72253"/>
                    <a:pt x="1880265" y="66792"/>
                    <a:pt x="1873250" y="63786"/>
                  </a:cubicBezTo>
                  <a:cubicBezTo>
                    <a:pt x="1865228" y="60348"/>
                    <a:pt x="1856317" y="59553"/>
                    <a:pt x="1847850" y="57436"/>
                  </a:cubicBezTo>
                  <a:cubicBezTo>
                    <a:pt x="1841500" y="53203"/>
                    <a:pt x="1835774" y="47836"/>
                    <a:pt x="1828800" y="44736"/>
                  </a:cubicBezTo>
                  <a:cubicBezTo>
                    <a:pt x="1816567" y="39299"/>
                    <a:pt x="1803400" y="36269"/>
                    <a:pt x="1790700" y="32036"/>
                  </a:cubicBezTo>
                  <a:cubicBezTo>
                    <a:pt x="1784350" y="29919"/>
                    <a:pt x="1778144" y="27309"/>
                    <a:pt x="1771650" y="25686"/>
                  </a:cubicBezTo>
                  <a:cubicBezTo>
                    <a:pt x="1763183" y="23569"/>
                    <a:pt x="1754609" y="21844"/>
                    <a:pt x="1746250" y="19336"/>
                  </a:cubicBezTo>
                  <a:cubicBezTo>
                    <a:pt x="1681798" y="0"/>
                    <a:pt x="1734268" y="11860"/>
                    <a:pt x="1676400" y="286"/>
                  </a:cubicBezTo>
                  <a:cubicBezTo>
                    <a:pt x="1589617" y="2403"/>
                    <a:pt x="1502774" y="2782"/>
                    <a:pt x="1416050" y="6636"/>
                  </a:cubicBezTo>
                  <a:cubicBezTo>
                    <a:pt x="1403792" y="7181"/>
                    <a:pt x="1358848" y="24111"/>
                    <a:pt x="1352550" y="25686"/>
                  </a:cubicBezTo>
                  <a:cubicBezTo>
                    <a:pt x="1344083" y="27803"/>
                    <a:pt x="1335541" y="29638"/>
                    <a:pt x="1327150" y="32036"/>
                  </a:cubicBezTo>
                  <a:cubicBezTo>
                    <a:pt x="1290025" y="42643"/>
                    <a:pt x="1327365" y="34810"/>
                    <a:pt x="1282700" y="44736"/>
                  </a:cubicBezTo>
                  <a:cubicBezTo>
                    <a:pt x="1263009" y="49112"/>
                    <a:pt x="1232150" y="54679"/>
                    <a:pt x="1212850" y="57436"/>
                  </a:cubicBezTo>
                  <a:cubicBezTo>
                    <a:pt x="1195956" y="59849"/>
                    <a:pt x="1178917" y="61191"/>
                    <a:pt x="1162050" y="63786"/>
                  </a:cubicBezTo>
                  <a:cubicBezTo>
                    <a:pt x="1151383" y="65427"/>
                    <a:pt x="1140836" y="67795"/>
                    <a:pt x="1130300" y="70136"/>
                  </a:cubicBezTo>
                  <a:cubicBezTo>
                    <a:pt x="1121781" y="72029"/>
                    <a:pt x="1113547" y="75307"/>
                    <a:pt x="1104900" y="76486"/>
                  </a:cubicBezTo>
                  <a:cubicBezTo>
                    <a:pt x="1066917" y="81665"/>
                    <a:pt x="1028661" y="84619"/>
                    <a:pt x="990600" y="89186"/>
                  </a:cubicBezTo>
                  <a:cubicBezTo>
                    <a:pt x="975740" y="90969"/>
                    <a:pt x="960967" y="93419"/>
                    <a:pt x="946150" y="95536"/>
                  </a:cubicBezTo>
                  <a:cubicBezTo>
                    <a:pt x="939800" y="97653"/>
                    <a:pt x="933634" y="100434"/>
                    <a:pt x="927100" y="101886"/>
                  </a:cubicBezTo>
                  <a:cubicBezTo>
                    <a:pt x="894873" y="109048"/>
                    <a:pt x="857440" y="111392"/>
                    <a:pt x="825500" y="114586"/>
                  </a:cubicBezTo>
                  <a:cubicBezTo>
                    <a:pt x="763204" y="130160"/>
                    <a:pt x="846872" y="110626"/>
                    <a:pt x="730250" y="127286"/>
                  </a:cubicBezTo>
                  <a:cubicBezTo>
                    <a:pt x="723624" y="128233"/>
                    <a:pt x="717816" y="132618"/>
                    <a:pt x="711200" y="133636"/>
                  </a:cubicBezTo>
                  <a:cubicBezTo>
                    <a:pt x="690175" y="136871"/>
                    <a:pt x="668966" y="139486"/>
                    <a:pt x="647700" y="139986"/>
                  </a:cubicBezTo>
                  <a:cubicBezTo>
                    <a:pt x="488980" y="143721"/>
                    <a:pt x="330200" y="144219"/>
                    <a:pt x="171450" y="146336"/>
                  </a:cubicBezTo>
                  <a:cubicBezTo>
                    <a:pt x="148167" y="148453"/>
                    <a:pt x="124080" y="146263"/>
                    <a:pt x="101600" y="152686"/>
                  </a:cubicBezTo>
                  <a:cubicBezTo>
                    <a:pt x="89489" y="156146"/>
                    <a:pt x="57393" y="209106"/>
                    <a:pt x="57150" y="209836"/>
                  </a:cubicBezTo>
                  <a:cubicBezTo>
                    <a:pt x="52917" y="222536"/>
                    <a:pt x="51876" y="236797"/>
                    <a:pt x="44450" y="247936"/>
                  </a:cubicBezTo>
                  <a:cubicBezTo>
                    <a:pt x="29248" y="270740"/>
                    <a:pt x="25527" y="272700"/>
                    <a:pt x="19050" y="305086"/>
                  </a:cubicBezTo>
                  <a:cubicBezTo>
                    <a:pt x="4638" y="377144"/>
                    <a:pt x="11585" y="347645"/>
                    <a:pt x="0" y="393986"/>
                  </a:cubicBezTo>
                  <a:cubicBezTo>
                    <a:pt x="2117" y="461719"/>
                    <a:pt x="1522" y="529592"/>
                    <a:pt x="6350" y="597186"/>
                  </a:cubicBezTo>
                  <a:cubicBezTo>
                    <a:pt x="9364" y="639387"/>
                    <a:pt x="24931" y="678330"/>
                    <a:pt x="38100" y="717836"/>
                  </a:cubicBezTo>
                  <a:lnTo>
                    <a:pt x="57150" y="774986"/>
                  </a:lnTo>
                  <a:cubicBezTo>
                    <a:pt x="59267" y="781336"/>
                    <a:pt x="59787" y="788467"/>
                    <a:pt x="63500" y="794036"/>
                  </a:cubicBezTo>
                  <a:cubicBezTo>
                    <a:pt x="99896" y="848631"/>
                    <a:pt x="56260" y="779556"/>
                    <a:pt x="82550" y="832136"/>
                  </a:cubicBezTo>
                  <a:cubicBezTo>
                    <a:pt x="85963" y="838962"/>
                    <a:pt x="91837" y="844360"/>
                    <a:pt x="95250" y="851186"/>
                  </a:cubicBezTo>
                  <a:cubicBezTo>
                    <a:pt x="116855" y="894396"/>
                    <a:pt x="81266" y="842782"/>
                    <a:pt x="114300" y="895636"/>
                  </a:cubicBezTo>
                  <a:cubicBezTo>
                    <a:pt x="119909" y="904611"/>
                    <a:pt x="127199" y="912424"/>
                    <a:pt x="133350" y="921036"/>
                  </a:cubicBezTo>
                  <a:cubicBezTo>
                    <a:pt x="137786" y="927246"/>
                    <a:pt x="141164" y="934223"/>
                    <a:pt x="146050" y="940086"/>
                  </a:cubicBezTo>
                  <a:cubicBezTo>
                    <a:pt x="151799" y="946985"/>
                    <a:pt x="159880" y="951828"/>
                    <a:pt x="165100" y="959136"/>
                  </a:cubicBezTo>
                  <a:cubicBezTo>
                    <a:pt x="194396" y="1000151"/>
                    <a:pt x="159295" y="972199"/>
                    <a:pt x="196850" y="997236"/>
                  </a:cubicBezTo>
                  <a:cubicBezTo>
                    <a:pt x="228382" y="1044534"/>
                    <a:pt x="187856" y="986443"/>
                    <a:pt x="228600" y="1035336"/>
                  </a:cubicBezTo>
                  <a:cubicBezTo>
                    <a:pt x="233486" y="1041199"/>
                    <a:pt x="236414" y="1048523"/>
                    <a:pt x="241300" y="1054386"/>
                  </a:cubicBezTo>
                  <a:cubicBezTo>
                    <a:pt x="256579" y="1072721"/>
                    <a:pt x="260669" y="1073649"/>
                    <a:pt x="279400" y="1086136"/>
                  </a:cubicBezTo>
                  <a:cubicBezTo>
                    <a:pt x="283633" y="1092486"/>
                    <a:pt x="287214" y="1099323"/>
                    <a:pt x="292100" y="1105186"/>
                  </a:cubicBezTo>
                  <a:cubicBezTo>
                    <a:pt x="297849" y="1112085"/>
                    <a:pt x="305930" y="1116928"/>
                    <a:pt x="311150" y="1124236"/>
                  </a:cubicBezTo>
                  <a:cubicBezTo>
                    <a:pt x="316652" y="1131939"/>
                    <a:pt x="318348" y="1141933"/>
                    <a:pt x="323850" y="1149636"/>
                  </a:cubicBezTo>
                  <a:cubicBezTo>
                    <a:pt x="329070" y="1156944"/>
                    <a:pt x="337387" y="1161597"/>
                    <a:pt x="342900" y="1168686"/>
                  </a:cubicBezTo>
                  <a:cubicBezTo>
                    <a:pt x="352271" y="1180734"/>
                    <a:pt x="353820" y="1201959"/>
                    <a:pt x="368300" y="1206786"/>
                  </a:cubicBezTo>
                  <a:cubicBezTo>
                    <a:pt x="381000" y="1211019"/>
                    <a:pt x="394426" y="1213499"/>
                    <a:pt x="406400" y="1219486"/>
                  </a:cubicBezTo>
                  <a:cubicBezTo>
                    <a:pt x="414867" y="1223719"/>
                    <a:pt x="423011" y="1228670"/>
                    <a:pt x="431800" y="1232186"/>
                  </a:cubicBezTo>
                  <a:cubicBezTo>
                    <a:pt x="476701" y="1250147"/>
                    <a:pt x="457876" y="1240009"/>
                    <a:pt x="495300" y="1251236"/>
                  </a:cubicBezTo>
                  <a:cubicBezTo>
                    <a:pt x="508122" y="1255083"/>
                    <a:pt x="520030" y="1263267"/>
                    <a:pt x="533400" y="1263936"/>
                  </a:cubicBezTo>
                  <a:lnTo>
                    <a:pt x="660400" y="1270286"/>
                  </a:lnTo>
                  <a:cubicBezTo>
                    <a:pt x="771036" y="1292413"/>
                    <a:pt x="652143" y="1270493"/>
                    <a:pt x="920750" y="1282986"/>
                  </a:cubicBezTo>
                  <a:cubicBezTo>
                    <a:pt x="935701" y="1283681"/>
                    <a:pt x="950474" y="1286659"/>
                    <a:pt x="965200" y="1289336"/>
                  </a:cubicBezTo>
                  <a:cubicBezTo>
                    <a:pt x="973786" y="1290897"/>
                    <a:pt x="981874" y="1295566"/>
                    <a:pt x="990600" y="1295686"/>
                  </a:cubicBezTo>
                  <a:cubicBezTo>
                    <a:pt x="1136636" y="1297686"/>
                    <a:pt x="1282700" y="1295686"/>
                    <a:pt x="1428750" y="1295686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6" name="Freeform 95"/>
          <p:cNvSpPr/>
          <p:nvPr/>
        </p:nvSpPr>
        <p:spPr>
          <a:xfrm>
            <a:off x="4886325" y="3581400"/>
            <a:ext cx="1400175" cy="101600"/>
          </a:xfrm>
          <a:custGeom>
            <a:avLst/>
            <a:gdLst>
              <a:gd name="connsiteX0" fmla="*/ 0 w 1400175"/>
              <a:gd name="connsiteY0" fmla="*/ 47625 h 101600"/>
              <a:gd name="connsiteX1" fmla="*/ 57150 w 1400175"/>
              <a:gd name="connsiteY1" fmla="*/ 38100 h 101600"/>
              <a:gd name="connsiteX2" fmla="*/ 180975 w 1400175"/>
              <a:gd name="connsiteY2" fmla="*/ 9525 h 101600"/>
              <a:gd name="connsiteX3" fmla="*/ 276225 w 1400175"/>
              <a:gd name="connsiteY3" fmla="*/ 95250 h 101600"/>
              <a:gd name="connsiteX4" fmla="*/ 447675 w 1400175"/>
              <a:gd name="connsiteY4" fmla="*/ 47625 h 101600"/>
              <a:gd name="connsiteX5" fmla="*/ 647700 w 1400175"/>
              <a:gd name="connsiteY5" fmla="*/ 76200 h 101600"/>
              <a:gd name="connsiteX6" fmla="*/ 752475 w 1400175"/>
              <a:gd name="connsiteY6" fmla="*/ 9525 h 101600"/>
              <a:gd name="connsiteX7" fmla="*/ 942975 w 1400175"/>
              <a:gd name="connsiteY7" fmla="*/ 85725 h 101600"/>
              <a:gd name="connsiteX8" fmla="*/ 1076325 w 1400175"/>
              <a:gd name="connsiteY8" fmla="*/ 38100 h 101600"/>
              <a:gd name="connsiteX9" fmla="*/ 1104900 w 1400175"/>
              <a:gd name="connsiteY9" fmla="*/ 28575 h 101600"/>
              <a:gd name="connsiteX10" fmla="*/ 1257300 w 1400175"/>
              <a:gd name="connsiteY10" fmla="*/ 66675 h 101600"/>
              <a:gd name="connsiteX11" fmla="*/ 1352550 w 1400175"/>
              <a:gd name="connsiteY11" fmla="*/ 95250 h 101600"/>
              <a:gd name="connsiteX12" fmla="*/ 1400175 w 1400175"/>
              <a:gd name="connsiteY12" fmla="*/ 66675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101600">
                <a:moveTo>
                  <a:pt x="0" y="47625"/>
                </a:moveTo>
                <a:cubicBezTo>
                  <a:pt x="13494" y="46037"/>
                  <a:pt x="26988" y="44450"/>
                  <a:pt x="57150" y="38100"/>
                </a:cubicBezTo>
                <a:cubicBezTo>
                  <a:pt x="87312" y="31750"/>
                  <a:pt x="144463" y="0"/>
                  <a:pt x="180975" y="9525"/>
                </a:cubicBezTo>
                <a:cubicBezTo>
                  <a:pt x="217487" y="19050"/>
                  <a:pt x="231775" y="88900"/>
                  <a:pt x="276225" y="95250"/>
                </a:cubicBezTo>
                <a:cubicBezTo>
                  <a:pt x="320675" y="101600"/>
                  <a:pt x="385762" y="50800"/>
                  <a:pt x="447675" y="47625"/>
                </a:cubicBezTo>
                <a:cubicBezTo>
                  <a:pt x="509588" y="44450"/>
                  <a:pt x="596900" y="82550"/>
                  <a:pt x="647700" y="76200"/>
                </a:cubicBezTo>
                <a:cubicBezTo>
                  <a:pt x="698500" y="69850"/>
                  <a:pt x="703263" y="7938"/>
                  <a:pt x="752475" y="9525"/>
                </a:cubicBezTo>
                <a:cubicBezTo>
                  <a:pt x="801687" y="11112"/>
                  <a:pt x="889000" y="80962"/>
                  <a:pt x="942975" y="85725"/>
                </a:cubicBezTo>
                <a:cubicBezTo>
                  <a:pt x="996950" y="90488"/>
                  <a:pt x="1049338" y="47625"/>
                  <a:pt x="1076325" y="38100"/>
                </a:cubicBezTo>
                <a:cubicBezTo>
                  <a:pt x="1103312" y="28575"/>
                  <a:pt x="1074738" y="23813"/>
                  <a:pt x="1104900" y="28575"/>
                </a:cubicBezTo>
                <a:cubicBezTo>
                  <a:pt x="1135063" y="33338"/>
                  <a:pt x="1216025" y="55563"/>
                  <a:pt x="1257300" y="66675"/>
                </a:cubicBezTo>
                <a:cubicBezTo>
                  <a:pt x="1298575" y="77787"/>
                  <a:pt x="1328738" y="95250"/>
                  <a:pt x="1352550" y="95250"/>
                </a:cubicBezTo>
                <a:cubicBezTo>
                  <a:pt x="1376362" y="95250"/>
                  <a:pt x="1388268" y="80962"/>
                  <a:pt x="1400175" y="66675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/>
          <p:nvPr/>
        </p:nvSpPr>
        <p:spPr>
          <a:xfrm>
            <a:off x="6419431" y="2630908"/>
            <a:ext cx="469295" cy="745066"/>
          </a:xfrm>
          <a:custGeom>
            <a:avLst/>
            <a:gdLst>
              <a:gd name="connsiteX0" fmla="*/ 48381 w 469295"/>
              <a:gd name="connsiteY0" fmla="*/ 118533 h 745066"/>
              <a:gd name="connsiteX1" fmla="*/ 295124 w 469295"/>
              <a:gd name="connsiteY1" fmla="*/ 16933 h 745066"/>
              <a:gd name="connsiteX2" fmla="*/ 324153 w 469295"/>
              <a:gd name="connsiteY2" fmla="*/ 220133 h 745066"/>
              <a:gd name="connsiteX3" fmla="*/ 454781 w 469295"/>
              <a:gd name="connsiteY3" fmla="*/ 278190 h 745066"/>
              <a:gd name="connsiteX4" fmla="*/ 411238 w 469295"/>
              <a:gd name="connsiteY4" fmla="*/ 379790 h 745066"/>
              <a:gd name="connsiteX5" fmla="*/ 454781 w 469295"/>
              <a:gd name="connsiteY5" fmla="*/ 452361 h 745066"/>
              <a:gd name="connsiteX6" fmla="*/ 425753 w 469295"/>
              <a:gd name="connsiteY6" fmla="*/ 539447 h 745066"/>
              <a:gd name="connsiteX7" fmla="*/ 454781 w 469295"/>
              <a:gd name="connsiteY7" fmla="*/ 641047 h 745066"/>
              <a:gd name="connsiteX8" fmla="*/ 367696 w 469295"/>
              <a:gd name="connsiteY8" fmla="*/ 713619 h 745066"/>
              <a:gd name="connsiteX9" fmla="*/ 338667 w 469295"/>
              <a:gd name="connsiteY9" fmla="*/ 452361 h 745066"/>
              <a:gd name="connsiteX10" fmla="*/ 237067 w 469295"/>
              <a:gd name="connsiteY10" fmla="*/ 307219 h 745066"/>
              <a:gd name="connsiteX11" fmla="*/ 48381 w 469295"/>
              <a:gd name="connsiteY11" fmla="*/ 205619 h 745066"/>
              <a:gd name="connsiteX12" fmla="*/ 4838 w 469295"/>
              <a:gd name="connsiteY12" fmla="*/ 162076 h 745066"/>
              <a:gd name="connsiteX13" fmla="*/ 48381 w 469295"/>
              <a:gd name="connsiteY13" fmla="*/ 118533 h 74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295" h="745066">
                <a:moveTo>
                  <a:pt x="48381" y="118533"/>
                </a:moveTo>
                <a:cubicBezTo>
                  <a:pt x="96762" y="94342"/>
                  <a:pt x="249162" y="0"/>
                  <a:pt x="295124" y="16933"/>
                </a:cubicBezTo>
                <a:cubicBezTo>
                  <a:pt x="341086" y="33866"/>
                  <a:pt x="297544" y="176590"/>
                  <a:pt x="324153" y="220133"/>
                </a:cubicBezTo>
                <a:cubicBezTo>
                  <a:pt x="350763" y="263676"/>
                  <a:pt x="440267" y="251581"/>
                  <a:pt x="454781" y="278190"/>
                </a:cubicBezTo>
                <a:cubicBezTo>
                  <a:pt x="469295" y="304800"/>
                  <a:pt x="411238" y="350762"/>
                  <a:pt x="411238" y="379790"/>
                </a:cubicBezTo>
                <a:cubicBezTo>
                  <a:pt x="411238" y="408818"/>
                  <a:pt x="452362" y="425752"/>
                  <a:pt x="454781" y="452361"/>
                </a:cubicBezTo>
                <a:cubicBezTo>
                  <a:pt x="457200" y="478971"/>
                  <a:pt x="425753" y="507999"/>
                  <a:pt x="425753" y="539447"/>
                </a:cubicBezTo>
                <a:cubicBezTo>
                  <a:pt x="425753" y="570895"/>
                  <a:pt x="464457" y="612018"/>
                  <a:pt x="454781" y="641047"/>
                </a:cubicBezTo>
                <a:cubicBezTo>
                  <a:pt x="445105" y="670076"/>
                  <a:pt x="387048" y="745066"/>
                  <a:pt x="367696" y="713619"/>
                </a:cubicBezTo>
                <a:cubicBezTo>
                  <a:pt x="348344" y="682172"/>
                  <a:pt x="360439" y="520094"/>
                  <a:pt x="338667" y="452361"/>
                </a:cubicBezTo>
                <a:cubicBezTo>
                  <a:pt x="316896" y="384628"/>
                  <a:pt x="285448" y="348343"/>
                  <a:pt x="237067" y="307219"/>
                </a:cubicBezTo>
                <a:cubicBezTo>
                  <a:pt x="188686" y="266095"/>
                  <a:pt x="87086" y="229809"/>
                  <a:pt x="48381" y="205619"/>
                </a:cubicBezTo>
                <a:cubicBezTo>
                  <a:pt x="9676" y="181429"/>
                  <a:pt x="4838" y="181428"/>
                  <a:pt x="4838" y="162076"/>
                </a:cubicBezTo>
                <a:cubicBezTo>
                  <a:pt x="4838" y="142724"/>
                  <a:pt x="0" y="142724"/>
                  <a:pt x="48381" y="11853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>
            <a:off x="5705812" y="2771212"/>
            <a:ext cx="1192591" cy="895048"/>
          </a:xfrm>
          <a:custGeom>
            <a:avLst/>
            <a:gdLst>
              <a:gd name="connsiteX0" fmla="*/ 7257 w 1192591"/>
              <a:gd name="connsiteY0" fmla="*/ 602343 h 895048"/>
              <a:gd name="connsiteX1" fmla="*/ 283029 w 1192591"/>
              <a:gd name="connsiteY1" fmla="*/ 94343 h 895048"/>
              <a:gd name="connsiteX2" fmla="*/ 762000 w 1192591"/>
              <a:gd name="connsiteY2" fmla="*/ 36286 h 895048"/>
              <a:gd name="connsiteX3" fmla="*/ 1037772 w 1192591"/>
              <a:gd name="connsiteY3" fmla="*/ 297543 h 895048"/>
              <a:gd name="connsiteX4" fmla="*/ 1081315 w 1192591"/>
              <a:gd name="connsiteY4" fmla="*/ 573315 h 895048"/>
              <a:gd name="connsiteX5" fmla="*/ 1052286 w 1192591"/>
              <a:gd name="connsiteY5" fmla="*/ 849086 h 895048"/>
              <a:gd name="connsiteX6" fmla="*/ 239486 w 1192591"/>
              <a:gd name="connsiteY6" fmla="*/ 849086 h 895048"/>
              <a:gd name="connsiteX7" fmla="*/ 7257 w 1192591"/>
              <a:gd name="connsiteY7" fmla="*/ 602343 h 89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2591" h="895048">
                <a:moveTo>
                  <a:pt x="7257" y="602343"/>
                </a:moveTo>
                <a:cubicBezTo>
                  <a:pt x="14514" y="476553"/>
                  <a:pt x="157239" y="188686"/>
                  <a:pt x="283029" y="94343"/>
                </a:cubicBezTo>
                <a:cubicBezTo>
                  <a:pt x="408819" y="0"/>
                  <a:pt x="636210" y="2419"/>
                  <a:pt x="762000" y="36286"/>
                </a:cubicBezTo>
                <a:cubicBezTo>
                  <a:pt x="887791" y="70153"/>
                  <a:pt x="984553" y="208038"/>
                  <a:pt x="1037772" y="297543"/>
                </a:cubicBezTo>
                <a:cubicBezTo>
                  <a:pt x="1090991" y="387048"/>
                  <a:pt x="1078896" y="481391"/>
                  <a:pt x="1081315" y="573315"/>
                </a:cubicBezTo>
                <a:cubicBezTo>
                  <a:pt x="1083734" y="665239"/>
                  <a:pt x="1192591" y="803124"/>
                  <a:pt x="1052286" y="849086"/>
                </a:cubicBezTo>
                <a:cubicBezTo>
                  <a:pt x="911981" y="895048"/>
                  <a:pt x="413657" y="890210"/>
                  <a:pt x="239486" y="849086"/>
                </a:cubicBezTo>
                <a:cubicBezTo>
                  <a:pt x="65315" y="807962"/>
                  <a:pt x="0" y="728134"/>
                  <a:pt x="7257" y="60234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20813315">
            <a:off x="5629017" y="2989114"/>
            <a:ext cx="781353" cy="660399"/>
          </a:xfrm>
          <a:custGeom>
            <a:avLst/>
            <a:gdLst>
              <a:gd name="connsiteX0" fmla="*/ 703943 w 781353"/>
              <a:gd name="connsiteY0" fmla="*/ 624113 h 660399"/>
              <a:gd name="connsiteX1" fmla="*/ 297543 w 781353"/>
              <a:gd name="connsiteY1" fmla="*/ 566056 h 660399"/>
              <a:gd name="connsiteX2" fmla="*/ 36286 w 781353"/>
              <a:gd name="connsiteY2" fmla="*/ 261256 h 660399"/>
              <a:gd name="connsiteX3" fmla="*/ 94343 w 781353"/>
              <a:gd name="connsiteY3" fmla="*/ 29028 h 660399"/>
              <a:gd name="connsiteX4" fmla="*/ 602343 w 781353"/>
              <a:gd name="connsiteY4" fmla="*/ 87085 h 660399"/>
              <a:gd name="connsiteX5" fmla="*/ 762001 w 781353"/>
              <a:gd name="connsiteY5" fmla="*/ 348342 h 660399"/>
              <a:gd name="connsiteX6" fmla="*/ 703943 w 781353"/>
              <a:gd name="connsiteY6" fmla="*/ 624113 h 6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1353" h="660399">
                <a:moveTo>
                  <a:pt x="703943" y="624113"/>
                </a:moveTo>
                <a:cubicBezTo>
                  <a:pt x="626533" y="660399"/>
                  <a:pt x="408819" y="626532"/>
                  <a:pt x="297543" y="566056"/>
                </a:cubicBezTo>
                <a:cubicBezTo>
                  <a:pt x="186267" y="505580"/>
                  <a:pt x="70153" y="350761"/>
                  <a:pt x="36286" y="261256"/>
                </a:cubicBezTo>
                <a:cubicBezTo>
                  <a:pt x="2419" y="171751"/>
                  <a:pt x="0" y="58056"/>
                  <a:pt x="94343" y="29028"/>
                </a:cubicBezTo>
                <a:cubicBezTo>
                  <a:pt x="188686" y="0"/>
                  <a:pt x="491067" y="33866"/>
                  <a:pt x="602343" y="87085"/>
                </a:cubicBezTo>
                <a:cubicBezTo>
                  <a:pt x="713619" y="140304"/>
                  <a:pt x="749906" y="261256"/>
                  <a:pt x="762001" y="348342"/>
                </a:cubicBezTo>
                <a:cubicBezTo>
                  <a:pt x="774096" y="435428"/>
                  <a:pt x="781353" y="587827"/>
                  <a:pt x="703943" y="624113"/>
                </a:cubicBezTo>
                <a:close/>
              </a:path>
            </a:pathLst>
          </a:custGeom>
          <a:solidFill>
            <a:srgbClr val="F5750B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50" name="Freeform 149"/>
          <p:cNvSpPr/>
          <p:nvPr/>
        </p:nvSpPr>
        <p:spPr>
          <a:xfrm>
            <a:off x="5640498" y="3061498"/>
            <a:ext cx="1052285" cy="641048"/>
          </a:xfrm>
          <a:custGeom>
            <a:avLst/>
            <a:gdLst>
              <a:gd name="connsiteX0" fmla="*/ 1052285 w 1052285"/>
              <a:gd name="connsiteY0" fmla="*/ 568476 h 641048"/>
              <a:gd name="connsiteX1" fmla="*/ 500742 w 1052285"/>
              <a:gd name="connsiteY1" fmla="*/ 612019 h 641048"/>
              <a:gd name="connsiteX2" fmla="*/ 94342 w 1052285"/>
              <a:gd name="connsiteY2" fmla="*/ 394304 h 641048"/>
              <a:gd name="connsiteX3" fmla="*/ 21771 w 1052285"/>
              <a:gd name="connsiteY3" fmla="*/ 104019 h 641048"/>
              <a:gd name="connsiteX4" fmla="*/ 224971 w 1052285"/>
              <a:gd name="connsiteY4" fmla="*/ 2419 h 641048"/>
              <a:gd name="connsiteX5" fmla="*/ 645885 w 1052285"/>
              <a:gd name="connsiteY5" fmla="*/ 118533 h 64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285" h="641048">
                <a:moveTo>
                  <a:pt x="1052285" y="568476"/>
                </a:moveTo>
                <a:cubicBezTo>
                  <a:pt x="856342" y="604762"/>
                  <a:pt x="660399" y="641048"/>
                  <a:pt x="500742" y="612019"/>
                </a:cubicBezTo>
                <a:cubicBezTo>
                  <a:pt x="341085" y="582990"/>
                  <a:pt x="174171" y="478971"/>
                  <a:pt x="94342" y="394304"/>
                </a:cubicBezTo>
                <a:cubicBezTo>
                  <a:pt x="14514" y="309637"/>
                  <a:pt x="0" y="169333"/>
                  <a:pt x="21771" y="104019"/>
                </a:cubicBezTo>
                <a:cubicBezTo>
                  <a:pt x="43543" y="38705"/>
                  <a:pt x="120952" y="0"/>
                  <a:pt x="224971" y="2419"/>
                </a:cubicBezTo>
                <a:cubicBezTo>
                  <a:pt x="328990" y="4838"/>
                  <a:pt x="487437" y="61685"/>
                  <a:pt x="645885" y="118533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5742098" y="3199384"/>
            <a:ext cx="841829" cy="261257"/>
          </a:xfrm>
          <a:custGeom>
            <a:avLst/>
            <a:gdLst>
              <a:gd name="connsiteX0" fmla="*/ 0 w 841829"/>
              <a:gd name="connsiteY0" fmla="*/ 0 h 261257"/>
              <a:gd name="connsiteX1" fmla="*/ 362857 w 841829"/>
              <a:gd name="connsiteY1" fmla="*/ 246743 h 261257"/>
              <a:gd name="connsiteX2" fmla="*/ 841829 w 841829"/>
              <a:gd name="connsiteY2" fmla="*/ 87085 h 261257"/>
              <a:gd name="connsiteX3" fmla="*/ 841829 w 841829"/>
              <a:gd name="connsiteY3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829" h="261257">
                <a:moveTo>
                  <a:pt x="0" y="0"/>
                </a:moveTo>
                <a:cubicBezTo>
                  <a:pt x="111276" y="116114"/>
                  <a:pt x="222552" y="232229"/>
                  <a:pt x="362857" y="246743"/>
                </a:cubicBezTo>
                <a:cubicBezTo>
                  <a:pt x="503162" y="261257"/>
                  <a:pt x="841829" y="87085"/>
                  <a:pt x="841829" y="87085"/>
                </a:cubicBezTo>
                <a:lnTo>
                  <a:pt x="841829" y="87085"/>
                </a:lnTo>
              </a:path>
            </a:pathLst>
          </a:custGeom>
          <a:ln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90"/>
          <p:cNvGrpSpPr/>
          <p:nvPr/>
        </p:nvGrpSpPr>
        <p:grpSpPr>
          <a:xfrm>
            <a:off x="6402498" y="2851948"/>
            <a:ext cx="219075" cy="249237"/>
            <a:chOff x="4724400" y="1162050"/>
            <a:chExt cx="219075" cy="249237"/>
          </a:xfrm>
        </p:grpSpPr>
        <p:sp>
          <p:nvSpPr>
            <p:cNvPr id="153" name="Freeform 152"/>
            <p:cNvSpPr/>
            <p:nvPr/>
          </p:nvSpPr>
          <p:spPr>
            <a:xfrm>
              <a:off x="4781550" y="1257300"/>
              <a:ext cx="123825" cy="95250"/>
            </a:xfrm>
            <a:custGeom>
              <a:avLst/>
              <a:gdLst>
                <a:gd name="connsiteX0" fmla="*/ 0 w 123825"/>
                <a:gd name="connsiteY0" fmla="*/ 95250 h 95250"/>
                <a:gd name="connsiteX1" fmla="*/ 76200 w 123825"/>
                <a:gd name="connsiteY1" fmla="*/ 66675 h 95250"/>
                <a:gd name="connsiteX2" fmla="*/ 123825 w 123825"/>
                <a:gd name="connsiteY2" fmla="*/ 0 h 95250"/>
                <a:gd name="connsiteX3" fmla="*/ 123825 w 12382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95250">
                  <a:moveTo>
                    <a:pt x="0" y="95250"/>
                  </a:moveTo>
                  <a:cubicBezTo>
                    <a:pt x="27781" y="88900"/>
                    <a:pt x="55563" y="82550"/>
                    <a:pt x="76200" y="66675"/>
                  </a:cubicBezTo>
                  <a:cubicBezTo>
                    <a:pt x="96838" y="50800"/>
                    <a:pt x="123825" y="0"/>
                    <a:pt x="123825" y="0"/>
                  </a:cubicBezTo>
                  <a:lnTo>
                    <a:pt x="123825" y="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4724400" y="1162050"/>
              <a:ext cx="125412" cy="114300"/>
            </a:xfrm>
            <a:custGeom>
              <a:avLst/>
              <a:gdLst>
                <a:gd name="connsiteX0" fmla="*/ 0 w 125412"/>
                <a:gd name="connsiteY0" fmla="*/ 114300 h 114300"/>
                <a:gd name="connsiteX1" fmla="*/ 104775 w 125412"/>
                <a:gd name="connsiteY1" fmla="*/ 57150 h 114300"/>
                <a:gd name="connsiteX2" fmla="*/ 123825 w 12541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412" h="114300">
                  <a:moveTo>
                    <a:pt x="0" y="114300"/>
                  </a:moveTo>
                  <a:cubicBezTo>
                    <a:pt x="42069" y="95250"/>
                    <a:pt x="84138" y="76200"/>
                    <a:pt x="104775" y="57150"/>
                  </a:cubicBezTo>
                  <a:cubicBezTo>
                    <a:pt x="125412" y="38100"/>
                    <a:pt x="124618" y="19050"/>
                    <a:pt x="1238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4781550" y="1343025"/>
              <a:ext cx="161925" cy="68262"/>
            </a:xfrm>
            <a:custGeom>
              <a:avLst/>
              <a:gdLst>
                <a:gd name="connsiteX0" fmla="*/ 0 w 161925"/>
                <a:gd name="connsiteY0" fmla="*/ 66675 h 68262"/>
                <a:gd name="connsiteX1" fmla="*/ 114300 w 161925"/>
                <a:gd name="connsiteY1" fmla="*/ 57150 h 68262"/>
                <a:gd name="connsiteX2" fmla="*/ 161925 w 161925"/>
                <a:gd name="connsiteY2" fmla="*/ 0 h 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68262">
                  <a:moveTo>
                    <a:pt x="0" y="66675"/>
                  </a:moveTo>
                  <a:cubicBezTo>
                    <a:pt x="43656" y="67468"/>
                    <a:pt x="87313" y="68262"/>
                    <a:pt x="114300" y="57150"/>
                  </a:cubicBezTo>
                  <a:cubicBezTo>
                    <a:pt x="141287" y="46038"/>
                    <a:pt x="151606" y="23019"/>
                    <a:pt x="1619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89"/>
          <p:cNvGrpSpPr/>
          <p:nvPr/>
        </p:nvGrpSpPr>
        <p:grpSpPr>
          <a:xfrm>
            <a:off x="5888148" y="2670973"/>
            <a:ext cx="266700" cy="180975"/>
            <a:chOff x="4210050" y="981075"/>
            <a:chExt cx="266700" cy="180975"/>
          </a:xfrm>
        </p:grpSpPr>
        <p:sp>
          <p:nvSpPr>
            <p:cNvPr id="157" name="Freeform 156"/>
            <p:cNvSpPr/>
            <p:nvPr/>
          </p:nvSpPr>
          <p:spPr>
            <a:xfrm>
              <a:off x="4400550" y="981075"/>
              <a:ext cx="76200" cy="152400"/>
            </a:xfrm>
            <a:custGeom>
              <a:avLst/>
              <a:gdLst>
                <a:gd name="connsiteX0" fmla="*/ 76200 w 76200"/>
                <a:gd name="connsiteY0" fmla="*/ 152400 h 152400"/>
                <a:gd name="connsiteX1" fmla="*/ 9525 w 76200"/>
                <a:gd name="connsiteY1" fmla="*/ 66675 h 152400"/>
                <a:gd name="connsiteX2" fmla="*/ 19050 w 76200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2400">
                  <a:moveTo>
                    <a:pt x="76200" y="152400"/>
                  </a:moveTo>
                  <a:cubicBezTo>
                    <a:pt x="47625" y="122237"/>
                    <a:pt x="19050" y="92075"/>
                    <a:pt x="9525" y="66675"/>
                  </a:cubicBezTo>
                  <a:cubicBezTo>
                    <a:pt x="0" y="41275"/>
                    <a:pt x="9525" y="20637"/>
                    <a:pt x="1905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4295775" y="1028700"/>
              <a:ext cx="85725" cy="114300"/>
            </a:xfrm>
            <a:custGeom>
              <a:avLst/>
              <a:gdLst>
                <a:gd name="connsiteX0" fmla="*/ 85725 w 85725"/>
                <a:gd name="connsiteY0" fmla="*/ 114300 h 114300"/>
                <a:gd name="connsiteX1" fmla="*/ 19050 w 85725"/>
                <a:gd name="connsiteY1" fmla="*/ 66675 h 114300"/>
                <a:gd name="connsiteX2" fmla="*/ 0 w 85725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14300">
                  <a:moveTo>
                    <a:pt x="85725" y="114300"/>
                  </a:moveTo>
                  <a:cubicBezTo>
                    <a:pt x="59531" y="100012"/>
                    <a:pt x="33338" y="85725"/>
                    <a:pt x="19050" y="66675"/>
                  </a:cubicBezTo>
                  <a:cubicBezTo>
                    <a:pt x="4763" y="47625"/>
                    <a:pt x="2381" y="23812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210050" y="1085850"/>
              <a:ext cx="104775" cy="76200"/>
            </a:xfrm>
            <a:custGeom>
              <a:avLst/>
              <a:gdLst>
                <a:gd name="connsiteX0" fmla="*/ 104775 w 104775"/>
                <a:gd name="connsiteY0" fmla="*/ 76200 h 76200"/>
                <a:gd name="connsiteX1" fmla="*/ 19050 w 104775"/>
                <a:gd name="connsiteY1" fmla="*/ 38100 h 76200"/>
                <a:gd name="connsiteX2" fmla="*/ 0 w 104775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76200">
                  <a:moveTo>
                    <a:pt x="104775" y="76200"/>
                  </a:moveTo>
                  <a:cubicBezTo>
                    <a:pt x="70644" y="63500"/>
                    <a:pt x="36513" y="50800"/>
                    <a:pt x="19050" y="38100"/>
                  </a:cubicBezTo>
                  <a:cubicBezTo>
                    <a:pt x="1588" y="25400"/>
                    <a:pt x="794" y="1270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59"/>
          <p:cNvGrpSpPr/>
          <p:nvPr/>
        </p:nvGrpSpPr>
        <p:grpSpPr>
          <a:xfrm>
            <a:off x="5933817" y="2783308"/>
            <a:ext cx="512426" cy="468672"/>
            <a:chOff x="2360500" y="3110703"/>
            <a:chExt cx="512426" cy="468672"/>
          </a:xfrm>
        </p:grpSpPr>
        <p:sp>
          <p:nvSpPr>
            <p:cNvPr id="161" name="Freeform 160"/>
            <p:cNvSpPr/>
            <p:nvPr/>
          </p:nvSpPr>
          <p:spPr>
            <a:xfrm rot="900000">
              <a:off x="2553612" y="3235869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2640000" flipH="1">
              <a:off x="2360500" y="3110703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</p:grpSp>
      <p:sp>
        <p:nvSpPr>
          <p:cNvPr id="163" name="Freeform 162"/>
          <p:cNvSpPr/>
          <p:nvPr/>
        </p:nvSpPr>
        <p:spPr>
          <a:xfrm>
            <a:off x="6324710" y="3563148"/>
            <a:ext cx="317500" cy="300037"/>
          </a:xfrm>
          <a:custGeom>
            <a:avLst/>
            <a:gdLst>
              <a:gd name="connsiteX0" fmla="*/ 1588 w 317500"/>
              <a:gd name="connsiteY0" fmla="*/ 41275 h 300037"/>
              <a:gd name="connsiteX1" fmla="*/ 68263 w 317500"/>
              <a:gd name="connsiteY1" fmla="*/ 231775 h 300037"/>
              <a:gd name="connsiteX2" fmla="*/ 277813 w 317500"/>
              <a:gd name="connsiteY2" fmla="*/ 298450 h 300037"/>
              <a:gd name="connsiteX3" fmla="*/ 306388 w 317500"/>
              <a:gd name="connsiteY3" fmla="*/ 222250 h 300037"/>
              <a:gd name="connsiteX4" fmla="*/ 230188 w 317500"/>
              <a:gd name="connsiteY4" fmla="*/ 193675 h 300037"/>
              <a:gd name="connsiteX5" fmla="*/ 192088 w 317500"/>
              <a:gd name="connsiteY5" fmla="*/ 31750 h 300037"/>
              <a:gd name="connsiteX6" fmla="*/ 58738 w 317500"/>
              <a:gd name="connsiteY6" fmla="*/ 3175 h 300037"/>
              <a:gd name="connsiteX7" fmla="*/ 1588 w 317500"/>
              <a:gd name="connsiteY7" fmla="*/ 412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" h="300037">
                <a:moveTo>
                  <a:pt x="1588" y="41275"/>
                </a:moveTo>
                <a:cubicBezTo>
                  <a:pt x="3176" y="79375"/>
                  <a:pt x="22226" y="188913"/>
                  <a:pt x="68263" y="231775"/>
                </a:cubicBezTo>
                <a:cubicBezTo>
                  <a:pt x="114300" y="274637"/>
                  <a:pt x="238126" y="300037"/>
                  <a:pt x="277813" y="298450"/>
                </a:cubicBezTo>
                <a:cubicBezTo>
                  <a:pt x="317500" y="296863"/>
                  <a:pt x="314325" y="239712"/>
                  <a:pt x="306388" y="222250"/>
                </a:cubicBezTo>
                <a:cubicBezTo>
                  <a:pt x="298451" y="204788"/>
                  <a:pt x="249238" y="225425"/>
                  <a:pt x="230188" y="193675"/>
                </a:cubicBezTo>
                <a:cubicBezTo>
                  <a:pt x="211138" y="161925"/>
                  <a:pt x="220663" y="63500"/>
                  <a:pt x="192088" y="31750"/>
                </a:cubicBezTo>
                <a:cubicBezTo>
                  <a:pt x="163513" y="0"/>
                  <a:pt x="90488" y="0"/>
                  <a:pt x="58738" y="3175"/>
                </a:cubicBezTo>
                <a:cubicBezTo>
                  <a:pt x="26988" y="6350"/>
                  <a:pt x="0" y="3175"/>
                  <a:pt x="1588" y="41275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64" name="Freeform 163"/>
          <p:cNvSpPr/>
          <p:nvPr/>
        </p:nvSpPr>
        <p:spPr>
          <a:xfrm>
            <a:off x="6695817" y="3494508"/>
            <a:ext cx="1190625" cy="165100"/>
          </a:xfrm>
          <a:custGeom>
            <a:avLst/>
            <a:gdLst>
              <a:gd name="connsiteX0" fmla="*/ 0 w 1190625"/>
              <a:gd name="connsiteY0" fmla="*/ 155575 h 165100"/>
              <a:gd name="connsiteX1" fmla="*/ 419100 w 1190625"/>
              <a:gd name="connsiteY1" fmla="*/ 79375 h 165100"/>
              <a:gd name="connsiteX2" fmla="*/ 476250 w 1190625"/>
              <a:gd name="connsiteY2" fmla="*/ 155575 h 165100"/>
              <a:gd name="connsiteX3" fmla="*/ 685800 w 1190625"/>
              <a:gd name="connsiteY3" fmla="*/ 136525 h 165100"/>
              <a:gd name="connsiteX4" fmla="*/ 847725 w 1190625"/>
              <a:gd name="connsiteY4" fmla="*/ 60325 h 165100"/>
              <a:gd name="connsiteX5" fmla="*/ 962025 w 1190625"/>
              <a:gd name="connsiteY5" fmla="*/ 60325 h 165100"/>
              <a:gd name="connsiteX6" fmla="*/ 1047750 w 1190625"/>
              <a:gd name="connsiteY6" fmla="*/ 3175 h 165100"/>
              <a:gd name="connsiteX7" fmla="*/ 1114425 w 1190625"/>
              <a:gd name="connsiteY7" fmla="*/ 79375 h 165100"/>
              <a:gd name="connsiteX8" fmla="*/ 1190625 w 1190625"/>
              <a:gd name="connsiteY8" fmla="*/ 50800 h 165100"/>
              <a:gd name="connsiteX9" fmla="*/ 1190625 w 1190625"/>
              <a:gd name="connsiteY9" fmla="*/ 508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625" h="165100">
                <a:moveTo>
                  <a:pt x="0" y="155575"/>
                </a:moveTo>
                <a:cubicBezTo>
                  <a:pt x="169862" y="117475"/>
                  <a:pt x="339725" y="79375"/>
                  <a:pt x="419100" y="79375"/>
                </a:cubicBezTo>
                <a:cubicBezTo>
                  <a:pt x="498475" y="79375"/>
                  <a:pt x="431800" y="146050"/>
                  <a:pt x="476250" y="155575"/>
                </a:cubicBezTo>
                <a:cubicBezTo>
                  <a:pt x="520700" y="165100"/>
                  <a:pt x="623888" y="152400"/>
                  <a:pt x="685800" y="136525"/>
                </a:cubicBezTo>
                <a:cubicBezTo>
                  <a:pt x="747713" y="120650"/>
                  <a:pt x="801688" y="73025"/>
                  <a:pt x="847725" y="60325"/>
                </a:cubicBezTo>
                <a:cubicBezTo>
                  <a:pt x="893762" y="47625"/>
                  <a:pt x="928688" y="69850"/>
                  <a:pt x="962025" y="60325"/>
                </a:cubicBezTo>
                <a:cubicBezTo>
                  <a:pt x="995363" y="50800"/>
                  <a:pt x="1022350" y="0"/>
                  <a:pt x="1047750" y="3175"/>
                </a:cubicBezTo>
                <a:cubicBezTo>
                  <a:pt x="1073150" y="6350"/>
                  <a:pt x="1090613" y="71438"/>
                  <a:pt x="1114425" y="79375"/>
                </a:cubicBezTo>
                <a:cubicBezTo>
                  <a:pt x="1138238" y="87313"/>
                  <a:pt x="1190625" y="50800"/>
                  <a:pt x="1190625" y="50800"/>
                </a:cubicBezTo>
                <a:lnTo>
                  <a:pt x="1190625" y="50800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6362442" y="3853283"/>
            <a:ext cx="590550" cy="82550"/>
          </a:xfrm>
          <a:custGeom>
            <a:avLst/>
            <a:gdLst>
              <a:gd name="connsiteX0" fmla="*/ 0 w 590550"/>
              <a:gd name="connsiteY0" fmla="*/ 82550 h 82550"/>
              <a:gd name="connsiteX1" fmla="*/ 142875 w 590550"/>
              <a:gd name="connsiteY1" fmla="*/ 15875 h 82550"/>
              <a:gd name="connsiteX2" fmla="*/ 238125 w 590550"/>
              <a:gd name="connsiteY2" fmla="*/ 73025 h 82550"/>
              <a:gd name="connsiteX3" fmla="*/ 390525 w 590550"/>
              <a:gd name="connsiteY3" fmla="*/ 6350 h 82550"/>
              <a:gd name="connsiteX4" fmla="*/ 533400 w 590550"/>
              <a:gd name="connsiteY4" fmla="*/ 34925 h 82550"/>
              <a:gd name="connsiteX5" fmla="*/ 590550 w 590550"/>
              <a:gd name="connsiteY5" fmla="*/ 34925 h 82550"/>
              <a:gd name="connsiteX6" fmla="*/ 590550 w 590550"/>
              <a:gd name="connsiteY6" fmla="*/ 34925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0550" h="82550">
                <a:moveTo>
                  <a:pt x="0" y="82550"/>
                </a:moveTo>
                <a:cubicBezTo>
                  <a:pt x="51594" y="50006"/>
                  <a:pt x="103188" y="17462"/>
                  <a:pt x="142875" y="15875"/>
                </a:cubicBezTo>
                <a:cubicBezTo>
                  <a:pt x="182562" y="14288"/>
                  <a:pt x="196850" y="74612"/>
                  <a:pt x="238125" y="73025"/>
                </a:cubicBezTo>
                <a:cubicBezTo>
                  <a:pt x="279400" y="71438"/>
                  <a:pt x="341312" y="12700"/>
                  <a:pt x="390525" y="6350"/>
                </a:cubicBezTo>
                <a:cubicBezTo>
                  <a:pt x="439738" y="0"/>
                  <a:pt x="500063" y="30163"/>
                  <a:pt x="533400" y="34925"/>
                </a:cubicBezTo>
                <a:cubicBezTo>
                  <a:pt x="566737" y="39687"/>
                  <a:pt x="590550" y="34925"/>
                  <a:pt x="590550" y="34925"/>
                </a:cubicBezTo>
                <a:lnTo>
                  <a:pt x="590550" y="34925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165"/>
          <p:cNvGrpSpPr/>
          <p:nvPr/>
        </p:nvGrpSpPr>
        <p:grpSpPr>
          <a:xfrm>
            <a:off x="5943600" y="2819400"/>
            <a:ext cx="518655" cy="445490"/>
            <a:chOff x="2295783" y="3769892"/>
            <a:chExt cx="518655" cy="445490"/>
          </a:xfrm>
        </p:grpSpPr>
        <p:sp>
          <p:nvSpPr>
            <p:cNvPr id="167" name="Freeform 166"/>
            <p:cNvSpPr/>
            <p:nvPr/>
          </p:nvSpPr>
          <p:spPr>
            <a:xfrm rot="900000">
              <a:off x="2495124" y="3871876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2640000" flipH="1">
              <a:off x="2295783" y="3769892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>
              <a:off x="2526081" y="39357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2373681" y="38595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3" name="Group 138"/>
          <p:cNvGrpSpPr/>
          <p:nvPr/>
        </p:nvGrpSpPr>
        <p:grpSpPr>
          <a:xfrm>
            <a:off x="0" y="1143000"/>
            <a:ext cx="4165106" cy="3200399"/>
            <a:chOff x="0" y="1143000"/>
            <a:chExt cx="4165106" cy="3200399"/>
          </a:xfrm>
        </p:grpSpPr>
        <p:grpSp>
          <p:nvGrpSpPr>
            <p:cNvPr id="35" name="Group 138"/>
            <p:cNvGrpSpPr/>
            <p:nvPr/>
          </p:nvGrpSpPr>
          <p:grpSpPr>
            <a:xfrm rot="5400000">
              <a:off x="3175435" y="2844367"/>
              <a:ext cx="964330" cy="609600"/>
              <a:chOff x="3333750" y="4321175"/>
              <a:chExt cx="1254125" cy="1127125"/>
            </a:xfrm>
          </p:grpSpPr>
          <p:sp>
            <p:nvSpPr>
              <p:cNvPr id="138" name="Freeform 137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123" name="Freeform 122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Freeform 125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132"/>
            <p:cNvGrpSpPr/>
            <p:nvPr/>
          </p:nvGrpSpPr>
          <p:grpSpPr>
            <a:xfrm rot="15282360">
              <a:off x="2322317" y="2653285"/>
              <a:ext cx="1025827" cy="1174264"/>
              <a:chOff x="1371600" y="4191000"/>
              <a:chExt cx="1631950" cy="1527175"/>
            </a:xfrm>
          </p:grpSpPr>
          <p:sp>
            <p:nvSpPr>
              <p:cNvPr id="131" name="Freeform 130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128" name="Freeform 127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29" name="Freeform 128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30" name="Freeform 129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143" name="Freeform 142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Freeform 171"/>
            <p:cNvSpPr/>
            <p:nvPr/>
          </p:nvSpPr>
          <p:spPr>
            <a:xfrm rot="2818308" flipV="1">
              <a:off x="3452847" y="1794584"/>
              <a:ext cx="802217" cy="622300"/>
            </a:xfrm>
            <a:custGeom>
              <a:avLst/>
              <a:gdLst>
                <a:gd name="connsiteX0" fmla="*/ 241300 w 802217"/>
                <a:gd name="connsiteY0" fmla="*/ 63500 h 622300"/>
                <a:gd name="connsiteX1" fmla="*/ 698500 w 802217"/>
                <a:gd name="connsiteY1" fmla="*/ 469900 h 622300"/>
                <a:gd name="connsiteX2" fmla="*/ 774700 w 802217"/>
                <a:gd name="connsiteY2" fmla="*/ 596900 h 622300"/>
                <a:gd name="connsiteX3" fmla="*/ 533400 w 802217"/>
                <a:gd name="connsiteY3" fmla="*/ 393700 h 622300"/>
                <a:gd name="connsiteX4" fmla="*/ 203200 w 802217"/>
                <a:gd name="connsiteY4" fmla="*/ 203200 h 622300"/>
                <a:gd name="connsiteX5" fmla="*/ 584200 w 802217"/>
                <a:gd name="connsiteY5" fmla="*/ 419100 h 622300"/>
                <a:gd name="connsiteX6" fmla="*/ 762000 w 802217"/>
                <a:gd name="connsiteY6" fmla="*/ 622300 h 622300"/>
                <a:gd name="connsiteX7" fmla="*/ 482600 w 802217"/>
                <a:gd name="connsiteY7" fmla="*/ 419100 h 622300"/>
                <a:gd name="connsiteX8" fmla="*/ 101600 w 802217"/>
                <a:gd name="connsiteY8" fmla="*/ 254000 h 622300"/>
                <a:gd name="connsiteX9" fmla="*/ 12700 w 802217"/>
                <a:gd name="connsiteY9" fmla="*/ 254000 h 622300"/>
                <a:gd name="connsiteX10" fmla="*/ 177800 w 802217"/>
                <a:gd name="connsiteY10" fmla="*/ 88900 h 622300"/>
                <a:gd name="connsiteX11" fmla="*/ 241300 w 802217"/>
                <a:gd name="connsiteY11" fmla="*/ 635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2217" h="622300">
                  <a:moveTo>
                    <a:pt x="241300" y="63500"/>
                  </a:moveTo>
                  <a:cubicBezTo>
                    <a:pt x="328083" y="127000"/>
                    <a:pt x="609600" y="381000"/>
                    <a:pt x="698500" y="469900"/>
                  </a:cubicBezTo>
                  <a:cubicBezTo>
                    <a:pt x="787400" y="558800"/>
                    <a:pt x="802217" y="609600"/>
                    <a:pt x="774700" y="596900"/>
                  </a:cubicBezTo>
                  <a:cubicBezTo>
                    <a:pt x="747183" y="584200"/>
                    <a:pt x="628650" y="459317"/>
                    <a:pt x="533400" y="393700"/>
                  </a:cubicBezTo>
                  <a:cubicBezTo>
                    <a:pt x="438150" y="328083"/>
                    <a:pt x="194733" y="198967"/>
                    <a:pt x="203200" y="203200"/>
                  </a:cubicBezTo>
                  <a:cubicBezTo>
                    <a:pt x="211667" y="207433"/>
                    <a:pt x="491067" y="349250"/>
                    <a:pt x="584200" y="419100"/>
                  </a:cubicBezTo>
                  <a:cubicBezTo>
                    <a:pt x="677333" y="488950"/>
                    <a:pt x="778933" y="622300"/>
                    <a:pt x="762000" y="622300"/>
                  </a:cubicBezTo>
                  <a:cubicBezTo>
                    <a:pt x="745067" y="622300"/>
                    <a:pt x="592667" y="480483"/>
                    <a:pt x="482600" y="419100"/>
                  </a:cubicBezTo>
                  <a:cubicBezTo>
                    <a:pt x="372533" y="357717"/>
                    <a:pt x="179917" y="281517"/>
                    <a:pt x="101600" y="254000"/>
                  </a:cubicBezTo>
                  <a:cubicBezTo>
                    <a:pt x="23283" y="226483"/>
                    <a:pt x="0" y="281517"/>
                    <a:pt x="12700" y="254000"/>
                  </a:cubicBezTo>
                  <a:cubicBezTo>
                    <a:pt x="25400" y="226483"/>
                    <a:pt x="133350" y="122767"/>
                    <a:pt x="177800" y="88900"/>
                  </a:cubicBezTo>
                  <a:cubicBezTo>
                    <a:pt x="222250" y="55033"/>
                    <a:pt x="154517" y="0"/>
                    <a:pt x="241300" y="63500"/>
                  </a:cubicBezTo>
                  <a:close/>
                </a:path>
              </a:pathLst>
            </a:custGeom>
            <a:solidFill>
              <a:srgbClr val="FB1D3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" name="Rectangle 10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75000"/>
              <a:lumOff val="25000"/>
              <a:alpha val="83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985654">
            <a:off x="4724400" y="5638800"/>
            <a:ext cx="1171575" cy="544368"/>
          </a:xfrm>
          <a:prstGeom prst="rect">
            <a:avLst/>
          </a:prstGeom>
        </p:spPr>
      </p:pic>
      <p:sp>
        <p:nvSpPr>
          <p:cNvPr id="3" name="Freeform 2"/>
          <p:cNvSpPr/>
          <p:nvPr/>
        </p:nvSpPr>
        <p:spPr>
          <a:xfrm rot="1015301">
            <a:off x="5008107" y="608078"/>
            <a:ext cx="840317" cy="6263217"/>
          </a:xfrm>
          <a:custGeom>
            <a:avLst/>
            <a:gdLst>
              <a:gd name="connsiteX0" fmla="*/ 840317 w 840317"/>
              <a:gd name="connsiteY0" fmla="*/ 5971117 h 6263217"/>
              <a:gd name="connsiteX1" fmla="*/ 78317 w 840317"/>
              <a:gd name="connsiteY1" fmla="*/ 3901017 h 6263217"/>
              <a:gd name="connsiteX2" fmla="*/ 700617 w 840317"/>
              <a:gd name="connsiteY2" fmla="*/ 2554817 h 6263217"/>
              <a:gd name="connsiteX3" fmla="*/ 116417 w 840317"/>
              <a:gd name="connsiteY3" fmla="*/ 332317 h 6263217"/>
              <a:gd name="connsiteX4" fmla="*/ 27517 w 840317"/>
              <a:gd name="connsiteY4" fmla="*/ 560917 h 6263217"/>
              <a:gd name="connsiteX5" fmla="*/ 281517 w 840317"/>
              <a:gd name="connsiteY5" fmla="*/ 1957917 h 6263217"/>
              <a:gd name="connsiteX6" fmla="*/ 332317 w 840317"/>
              <a:gd name="connsiteY6" fmla="*/ 3024717 h 6263217"/>
              <a:gd name="connsiteX7" fmla="*/ 141817 w 840317"/>
              <a:gd name="connsiteY7" fmla="*/ 3583517 h 6263217"/>
              <a:gd name="connsiteX8" fmla="*/ 395817 w 840317"/>
              <a:gd name="connsiteY8" fmla="*/ 4091517 h 6263217"/>
              <a:gd name="connsiteX9" fmla="*/ 713317 w 840317"/>
              <a:gd name="connsiteY9" fmla="*/ 5044017 h 6263217"/>
              <a:gd name="connsiteX10" fmla="*/ 789517 w 840317"/>
              <a:gd name="connsiteY10" fmla="*/ 6123517 h 6263217"/>
              <a:gd name="connsiteX11" fmla="*/ 840317 w 840317"/>
              <a:gd name="connsiteY11" fmla="*/ 5882217 h 626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317" h="6263217">
                <a:moveTo>
                  <a:pt x="840317" y="5971117"/>
                </a:moveTo>
                <a:cubicBezTo>
                  <a:pt x="470958" y="5220758"/>
                  <a:pt x="101600" y="4470400"/>
                  <a:pt x="78317" y="3901017"/>
                </a:cubicBezTo>
                <a:cubicBezTo>
                  <a:pt x="55034" y="3331634"/>
                  <a:pt x="694267" y="3149600"/>
                  <a:pt x="700617" y="2554817"/>
                </a:cubicBezTo>
                <a:cubicBezTo>
                  <a:pt x="706967" y="1960034"/>
                  <a:pt x="228600" y="664634"/>
                  <a:pt x="116417" y="332317"/>
                </a:cubicBezTo>
                <a:cubicBezTo>
                  <a:pt x="4234" y="0"/>
                  <a:pt x="0" y="289984"/>
                  <a:pt x="27517" y="560917"/>
                </a:cubicBezTo>
                <a:cubicBezTo>
                  <a:pt x="55034" y="831850"/>
                  <a:pt x="230717" y="1547284"/>
                  <a:pt x="281517" y="1957917"/>
                </a:cubicBezTo>
                <a:cubicBezTo>
                  <a:pt x="332317" y="2368550"/>
                  <a:pt x="355600" y="2753784"/>
                  <a:pt x="332317" y="3024717"/>
                </a:cubicBezTo>
                <a:cubicBezTo>
                  <a:pt x="309034" y="3295650"/>
                  <a:pt x="131234" y="3405717"/>
                  <a:pt x="141817" y="3583517"/>
                </a:cubicBezTo>
                <a:cubicBezTo>
                  <a:pt x="152400" y="3761317"/>
                  <a:pt x="300567" y="3848100"/>
                  <a:pt x="395817" y="4091517"/>
                </a:cubicBezTo>
                <a:cubicBezTo>
                  <a:pt x="491067" y="4334934"/>
                  <a:pt x="647700" y="4705350"/>
                  <a:pt x="713317" y="5044017"/>
                </a:cubicBezTo>
                <a:cubicBezTo>
                  <a:pt x="778934" y="5382684"/>
                  <a:pt x="768350" y="5983817"/>
                  <a:pt x="789517" y="6123517"/>
                </a:cubicBezTo>
                <a:cubicBezTo>
                  <a:pt x="810684" y="6263217"/>
                  <a:pt x="825500" y="6072717"/>
                  <a:pt x="840317" y="5882217"/>
                </a:cubicBezTo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4" name="Moon 3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18"/>
          <p:cNvGrpSpPr/>
          <p:nvPr/>
        </p:nvGrpSpPr>
        <p:grpSpPr>
          <a:xfrm>
            <a:off x="4182270" y="3842681"/>
            <a:ext cx="1104374" cy="3161165"/>
            <a:chOff x="2051332" y="3839567"/>
            <a:chExt cx="1104374" cy="3161165"/>
          </a:xfrm>
        </p:grpSpPr>
        <p:sp>
          <p:nvSpPr>
            <p:cNvPr id="6" name="Moon 5"/>
            <p:cNvSpPr/>
            <p:nvPr/>
          </p:nvSpPr>
          <p:spPr>
            <a:xfrm rot="9582690">
              <a:off x="2051332" y="3839567"/>
              <a:ext cx="754107" cy="3161165"/>
            </a:xfrm>
            <a:prstGeom prst="moon">
              <a:avLst>
                <a:gd name="adj" fmla="val 33333"/>
              </a:avLst>
            </a:prstGeom>
            <a:solidFill>
              <a:srgbClr val="92D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Moon 6"/>
            <p:cNvSpPr/>
            <p:nvPr/>
          </p:nvSpPr>
          <p:spPr>
            <a:xfrm rot="1351098">
              <a:off x="2774706" y="5022772"/>
              <a:ext cx="381000" cy="1832114"/>
            </a:xfrm>
            <a:prstGeom prst="moon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20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9" name="Group 17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11" name="Moon 10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Moon 11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Freeform 9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Freeform 76"/>
          <p:cNvSpPr/>
          <p:nvPr/>
        </p:nvSpPr>
        <p:spPr>
          <a:xfrm rot="19100942">
            <a:off x="906563" y="2214818"/>
            <a:ext cx="1986016" cy="4832839"/>
          </a:xfrm>
          <a:custGeom>
            <a:avLst/>
            <a:gdLst>
              <a:gd name="connsiteX0" fmla="*/ 0 w 1149048"/>
              <a:gd name="connsiteY0" fmla="*/ 3171372 h 3171372"/>
              <a:gd name="connsiteX1" fmla="*/ 1045029 w 1149048"/>
              <a:gd name="connsiteY1" fmla="*/ 1487715 h 3171372"/>
              <a:gd name="connsiteX2" fmla="*/ 624115 w 1149048"/>
              <a:gd name="connsiteY2" fmla="*/ 283029 h 3171372"/>
              <a:gd name="connsiteX3" fmla="*/ 449943 w 1149048"/>
              <a:gd name="connsiteY3" fmla="*/ 137886 h 3171372"/>
              <a:gd name="connsiteX4" fmla="*/ 769257 w 1149048"/>
              <a:gd name="connsiteY4" fmla="*/ 1110343 h 3171372"/>
              <a:gd name="connsiteX5" fmla="*/ 653143 w 1149048"/>
              <a:gd name="connsiteY5" fmla="*/ 1879600 h 3171372"/>
              <a:gd name="connsiteX6" fmla="*/ 130629 w 1149048"/>
              <a:gd name="connsiteY6" fmla="*/ 3026229 h 317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048" h="3171372">
                <a:moveTo>
                  <a:pt x="0" y="3171372"/>
                </a:moveTo>
                <a:cubicBezTo>
                  <a:pt x="470505" y="2570238"/>
                  <a:pt x="941010" y="1969105"/>
                  <a:pt x="1045029" y="1487715"/>
                </a:cubicBezTo>
                <a:cubicBezTo>
                  <a:pt x="1149048" y="1006325"/>
                  <a:pt x="723296" y="508000"/>
                  <a:pt x="624115" y="283029"/>
                </a:cubicBezTo>
                <a:cubicBezTo>
                  <a:pt x="524934" y="58058"/>
                  <a:pt x="425753" y="0"/>
                  <a:pt x="449943" y="137886"/>
                </a:cubicBezTo>
                <a:cubicBezTo>
                  <a:pt x="474133" y="275772"/>
                  <a:pt x="735390" y="820057"/>
                  <a:pt x="769257" y="1110343"/>
                </a:cubicBezTo>
                <a:cubicBezTo>
                  <a:pt x="803124" y="1400629"/>
                  <a:pt x="759581" y="1560286"/>
                  <a:pt x="653143" y="1879600"/>
                </a:cubicBezTo>
                <a:cubicBezTo>
                  <a:pt x="546705" y="2198914"/>
                  <a:pt x="130629" y="3026229"/>
                  <a:pt x="130629" y="3026229"/>
                </a:cubicBezTo>
              </a:path>
            </a:pathLst>
          </a:custGeom>
          <a:solidFill>
            <a:srgbClr val="92D050"/>
          </a:solidFill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Moon 77"/>
          <p:cNvSpPr/>
          <p:nvPr/>
        </p:nvSpPr>
        <p:spPr>
          <a:xfrm>
            <a:off x="6781800" y="2049490"/>
            <a:ext cx="381000" cy="4572000"/>
          </a:xfrm>
          <a:prstGeom prst="moon">
            <a:avLst>
              <a:gd name="adj" fmla="val 53333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Moon 78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6934200" y="1905000"/>
            <a:ext cx="1447800" cy="5334000"/>
          </a:xfrm>
          <a:custGeom>
            <a:avLst/>
            <a:gdLst>
              <a:gd name="connsiteX0" fmla="*/ 374650 w 2080683"/>
              <a:gd name="connsiteY0" fmla="*/ 5437717 h 5486400"/>
              <a:gd name="connsiteX1" fmla="*/ 234950 w 2080683"/>
              <a:gd name="connsiteY1" fmla="*/ 2961217 h 5486400"/>
              <a:gd name="connsiteX2" fmla="*/ 1784350 w 2080683"/>
              <a:gd name="connsiteY2" fmla="*/ 1589617 h 5486400"/>
              <a:gd name="connsiteX3" fmla="*/ 2012950 w 2080683"/>
              <a:gd name="connsiteY3" fmla="*/ 40217 h 5486400"/>
              <a:gd name="connsiteX4" fmla="*/ 1403350 w 2080683"/>
              <a:gd name="connsiteY4" fmla="*/ 1830917 h 5486400"/>
              <a:gd name="connsiteX5" fmla="*/ 298450 w 2080683"/>
              <a:gd name="connsiteY5" fmla="*/ 3253317 h 5486400"/>
              <a:gd name="connsiteX6" fmla="*/ 374650 w 2080683"/>
              <a:gd name="connsiteY6" fmla="*/ 543771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0683" h="5486400">
                <a:moveTo>
                  <a:pt x="374650" y="5437717"/>
                </a:moveTo>
                <a:cubicBezTo>
                  <a:pt x="364067" y="5389034"/>
                  <a:pt x="0" y="3602567"/>
                  <a:pt x="234950" y="2961217"/>
                </a:cubicBezTo>
                <a:cubicBezTo>
                  <a:pt x="469900" y="2319867"/>
                  <a:pt x="1488017" y="2076450"/>
                  <a:pt x="1784350" y="1589617"/>
                </a:cubicBezTo>
                <a:cubicBezTo>
                  <a:pt x="2080683" y="1102784"/>
                  <a:pt x="2076450" y="0"/>
                  <a:pt x="2012950" y="40217"/>
                </a:cubicBezTo>
                <a:cubicBezTo>
                  <a:pt x="1949450" y="80434"/>
                  <a:pt x="1689100" y="1295400"/>
                  <a:pt x="1403350" y="1830917"/>
                </a:cubicBezTo>
                <a:cubicBezTo>
                  <a:pt x="1117600" y="2366434"/>
                  <a:pt x="469900" y="2645834"/>
                  <a:pt x="298450" y="3253317"/>
                </a:cubicBezTo>
                <a:cubicBezTo>
                  <a:pt x="127000" y="3860800"/>
                  <a:pt x="385233" y="5486400"/>
                  <a:pt x="374650" y="5437717"/>
                </a:cubicBezTo>
                <a:close/>
              </a:path>
            </a:pathLst>
          </a:cu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225"/>
          <p:cNvGrpSpPr/>
          <p:nvPr/>
        </p:nvGrpSpPr>
        <p:grpSpPr>
          <a:xfrm rot="498754">
            <a:off x="5078397" y="2819745"/>
            <a:ext cx="1296400" cy="3994726"/>
            <a:chOff x="1611529" y="2571074"/>
            <a:chExt cx="1367898" cy="4655985"/>
          </a:xfrm>
        </p:grpSpPr>
        <p:grpSp>
          <p:nvGrpSpPr>
            <p:cNvPr id="82" name="Group 17"/>
            <p:cNvGrpSpPr/>
            <p:nvPr/>
          </p:nvGrpSpPr>
          <p:grpSpPr>
            <a:xfrm rot="20963273">
              <a:off x="2405009" y="2571074"/>
              <a:ext cx="574418" cy="4655985"/>
              <a:chOff x="5257800" y="2362200"/>
              <a:chExt cx="574418" cy="4655985"/>
            </a:xfrm>
          </p:grpSpPr>
          <p:sp>
            <p:nvSpPr>
              <p:cNvPr id="84" name="Moon 8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1122679">
                <a:off x="5451218" y="3729813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Freeform 82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231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87" name="Group 232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89" name="Moon 88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Moon 89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Freeform 87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667000" y="304800"/>
            <a:ext cx="1277258" cy="6744306"/>
          </a:xfrm>
          <a:custGeom>
            <a:avLst/>
            <a:gdLst>
              <a:gd name="connsiteX0" fmla="*/ 1219201 w 1277258"/>
              <a:gd name="connsiteY0" fmla="*/ 6664477 h 6744306"/>
              <a:gd name="connsiteX1" fmla="*/ 87086 w 1277258"/>
              <a:gd name="connsiteY1" fmla="*/ 4109962 h 6744306"/>
              <a:gd name="connsiteX2" fmla="*/ 696686 w 1277258"/>
              <a:gd name="connsiteY2" fmla="*/ 553962 h 6744306"/>
              <a:gd name="connsiteX3" fmla="*/ 754744 w 1277258"/>
              <a:gd name="connsiteY3" fmla="*/ 786191 h 6744306"/>
              <a:gd name="connsiteX4" fmla="*/ 464458 w 1277258"/>
              <a:gd name="connsiteY4" fmla="*/ 2731105 h 6744306"/>
              <a:gd name="connsiteX5" fmla="*/ 435429 w 1277258"/>
              <a:gd name="connsiteY5" fmla="*/ 4588934 h 6744306"/>
              <a:gd name="connsiteX6" fmla="*/ 1219201 w 1277258"/>
              <a:gd name="connsiteY6" fmla="*/ 6664477 h 674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258" h="6744306">
                <a:moveTo>
                  <a:pt x="1219201" y="6664477"/>
                </a:moveTo>
                <a:cubicBezTo>
                  <a:pt x="1161144" y="6584648"/>
                  <a:pt x="174172" y="5128381"/>
                  <a:pt x="87086" y="4109962"/>
                </a:cubicBezTo>
                <a:cubicBezTo>
                  <a:pt x="0" y="3091543"/>
                  <a:pt x="585410" y="1107924"/>
                  <a:pt x="696686" y="553962"/>
                </a:cubicBezTo>
                <a:cubicBezTo>
                  <a:pt x="807962" y="0"/>
                  <a:pt x="793449" y="423334"/>
                  <a:pt x="754744" y="786191"/>
                </a:cubicBezTo>
                <a:cubicBezTo>
                  <a:pt x="716039" y="1149048"/>
                  <a:pt x="517677" y="2097315"/>
                  <a:pt x="464458" y="2731105"/>
                </a:cubicBezTo>
                <a:cubicBezTo>
                  <a:pt x="411239" y="3364896"/>
                  <a:pt x="307220" y="3930953"/>
                  <a:pt x="435429" y="4588934"/>
                </a:cubicBezTo>
                <a:cubicBezTo>
                  <a:pt x="563638" y="5246915"/>
                  <a:pt x="1277258" y="6744306"/>
                  <a:pt x="1219201" y="6664477"/>
                </a:cubicBezTo>
                <a:close/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Moon 9"/>
          <p:cNvSpPr/>
          <p:nvPr/>
        </p:nvSpPr>
        <p:spPr>
          <a:xfrm rot="1247674">
            <a:off x="3640436" y="4243372"/>
            <a:ext cx="609600" cy="2590800"/>
          </a:xfrm>
          <a:prstGeom prst="moon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7800" y="6172200"/>
            <a:ext cx="942975" cy="438150"/>
          </a:xfrm>
          <a:prstGeom prst="rect">
            <a:avLst/>
          </a:prstGeom>
        </p:spPr>
      </p:pic>
      <p:pic>
        <p:nvPicPr>
          <p:cNvPr id="94" name="Picture 93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7467600" y="6019800"/>
            <a:ext cx="1270966" cy="590550"/>
          </a:xfrm>
          <a:prstGeom prst="rect">
            <a:avLst/>
          </a:prstGeom>
        </p:spPr>
      </p:pic>
      <p:pic>
        <p:nvPicPr>
          <p:cNvPr id="95" name="Picture 94" descr="istockphoto_15352120-fish-cartoon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09600" y="838200"/>
            <a:ext cx="1570000" cy="1570000"/>
          </a:xfrm>
          <a:prstGeom prst="rect">
            <a:avLst/>
          </a:prstGeom>
          <a:solidFill>
            <a:schemeClr val="accent1">
              <a:alpha val="0"/>
            </a:schemeClr>
          </a:solidFill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C -1.66667E-6 4.44444E-6 0.01979 -0.0007 0.01875 4.44444E-6 C 0.01771 0.00069 -1.66667E-6 4.44444E-6 -1.66667E-6 4.44444E-6 Z " pathEditMode="relative" ptsTypes="aaa">
                                      <p:cBhvr>
                                        <p:cTn id="6" dur="3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7 C 0.00313 0.00139 0.00868 -0.00023 0.00938 0.00417 C 0.01024 0.01019 0.00764 0.01921 0.00313 0.02083 C -0.00052 0.02199 -0.00243 0.01319 -0.00312 0.00833 C -0.00365 0.00532 -0.00104 0.00278 -3.61111E-6 -3.7037E-7 Z " pathEditMode="relative" ptsTypes="fffff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7037E-7 C -0.00208 -0.00833 -0.00417 -0.01667 -0.00625 -0.025 C -0.00747 -0.02986 -0.00122 -0.01736 2.22222E-6 -0.0125 C 0.00104 -0.00856 2.22222E-6 -0.00417 2.22222E-6 3.7037E-7 Z " pathEditMode="relative" ptsTypes="ffff">
                                      <p:cBhvr>
                                        <p:cTn id="10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7.40741E-7 C -0.00105 0.02083 0.00191 0.04259 -0.00313 0.0625 C -0.00452 0.06805 -0.01146 0.05578 -0.0125 0.05 C -0.01494 0.0368 -0.00417 0.01111 5E-6 -7.40741E-7 Z " pathEditMode="relative" ptsTypes="ffff">
                                      <p:cBhvr>
                                        <p:cTn id="12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66667E-6 C 0.00816 0.01644 0.01111 0.01829 0.00625 0.03751 C 0.00191 0.03565 -0.01024 0.0338 -0.00625 0.02084 C -0.00486 0.01621 0.00174 0.01714 0.00313 0.01251 C 0.00434 0.00834 0.00104 0.00417 -3.33333E-6 6.66667E-6 Z " pathEditMode="relative" ptsTypes="fffff">
                                      <p:cBhvr>
                                        <p:cTn id="14" dur="5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48148E-6 C -0.00799 0.00347 -0.00017 0.00047 -0.01111 0.00371 C -0.01476 0.00486 -0.02222 0.00741 -0.02222 0.00741 C -0.02118 0.01134 -0.02135 0.01574 -0.01667 0.01482 C -0.0151 0.01435 -0.01406 0.01204 -0.0125 0.01111 C -0.00694 0.00741 -0.00104 0.00463 0.00417 -1.48148E-6 C 0.00226 -0.00764 0.00365 -0.00717 -1.66667E-6 -1.48148E-6 Z " pathEditMode="relative" ptsTypes="fffffff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7" grpId="0" animBg="1"/>
      <p:bldP spid="78" grpId="0" animBg="1"/>
      <p:bldP spid="80" grpId="0" animBg="1"/>
      <p:bldP spid="9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447800" y="533400"/>
            <a:ext cx="1908580" cy="1840240"/>
            <a:chOff x="2592846" y="2997364"/>
            <a:chExt cx="1908580" cy="1840240"/>
          </a:xfrm>
          <a:solidFill>
            <a:schemeClr val="tx2">
              <a:lumMod val="60000"/>
              <a:lumOff val="40000"/>
            </a:schemeClr>
          </a:solidFill>
        </p:grpSpPr>
        <p:pic>
          <p:nvPicPr>
            <p:cNvPr id="2" name="Picture 1" descr="istockphoto_15352120-fish-cartoon.jp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43200" y="3048000"/>
              <a:ext cx="1570000" cy="1570000"/>
            </a:xfrm>
            <a:prstGeom prst="rect">
              <a:avLst/>
            </a:prstGeom>
            <a:grpFill/>
          </p:spPr>
        </p:pic>
        <p:sp>
          <p:nvSpPr>
            <p:cNvPr id="11" name="Freeform 10"/>
            <p:cNvSpPr/>
            <p:nvPr/>
          </p:nvSpPr>
          <p:spPr>
            <a:xfrm>
              <a:off x="2592846" y="2997364"/>
              <a:ext cx="1908580" cy="1840240"/>
            </a:xfrm>
            <a:custGeom>
              <a:avLst/>
              <a:gdLst>
                <a:gd name="connsiteX0" fmla="*/ 135012 w 1908580"/>
                <a:gd name="connsiteY0" fmla="*/ 31202 h 1840240"/>
                <a:gd name="connsiteX1" fmla="*/ 1006453 w 1908580"/>
                <a:gd name="connsiteY1" fmla="*/ 28134 h 1840240"/>
                <a:gd name="connsiteX2" fmla="*/ 1043275 w 1908580"/>
                <a:gd name="connsiteY2" fmla="*/ 25066 h 1840240"/>
                <a:gd name="connsiteX3" fmla="*/ 1064754 w 1908580"/>
                <a:gd name="connsiteY3" fmla="*/ 18929 h 1840240"/>
                <a:gd name="connsiteX4" fmla="*/ 1371600 w 1908580"/>
                <a:gd name="connsiteY4" fmla="*/ 15860 h 1840240"/>
                <a:gd name="connsiteX5" fmla="*/ 1828800 w 1908580"/>
                <a:gd name="connsiteY5" fmla="*/ 18929 h 1840240"/>
                <a:gd name="connsiteX6" fmla="*/ 1831868 w 1908580"/>
                <a:gd name="connsiteY6" fmla="*/ 31202 h 1840240"/>
                <a:gd name="connsiteX7" fmla="*/ 1834937 w 1908580"/>
                <a:gd name="connsiteY7" fmla="*/ 46545 h 1840240"/>
                <a:gd name="connsiteX8" fmla="*/ 1844142 w 1908580"/>
                <a:gd name="connsiteY8" fmla="*/ 83366 h 1840240"/>
                <a:gd name="connsiteX9" fmla="*/ 1847210 w 1908580"/>
                <a:gd name="connsiteY9" fmla="*/ 178488 h 1840240"/>
                <a:gd name="connsiteX10" fmla="*/ 1853347 w 1908580"/>
                <a:gd name="connsiteY10" fmla="*/ 368733 h 1840240"/>
                <a:gd name="connsiteX11" fmla="*/ 1856416 w 1908580"/>
                <a:gd name="connsiteY11" fmla="*/ 381006 h 1840240"/>
                <a:gd name="connsiteX12" fmla="*/ 1859484 w 1908580"/>
                <a:gd name="connsiteY12" fmla="*/ 482266 h 1840240"/>
                <a:gd name="connsiteX13" fmla="*/ 1862553 w 1908580"/>
                <a:gd name="connsiteY13" fmla="*/ 494539 h 1840240"/>
                <a:gd name="connsiteX14" fmla="*/ 1865621 w 1908580"/>
                <a:gd name="connsiteY14" fmla="*/ 512950 h 1840240"/>
                <a:gd name="connsiteX15" fmla="*/ 1871758 w 1908580"/>
                <a:gd name="connsiteY15" fmla="*/ 555908 h 1840240"/>
                <a:gd name="connsiteX16" fmla="*/ 1877895 w 1908580"/>
                <a:gd name="connsiteY16" fmla="*/ 623415 h 1840240"/>
                <a:gd name="connsiteX17" fmla="*/ 1880963 w 1908580"/>
                <a:gd name="connsiteY17" fmla="*/ 638757 h 1840240"/>
                <a:gd name="connsiteX18" fmla="*/ 1884032 w 1908580"/>
                <a:gd name="connsiteY18" fmla="*/ 850480 h 1840240"/>
                <a:gd name="connsiteX19" fmla="*/ 1890169 w 1908580"/>
                <a:gd name="connsiteY19" fmla="*/ 899576 h 1840240"/>
                <a:gd name="connsiteX20" fmla="*/ 1893237 w 1908580"/>
                <a:gd name="connsiteY20" fmla="*/ 964013 h 1840240"/>
                <a:gd name="connsiteX21" fmla="*/ 1899374 w 1908580"/>
                <a:gd name="connsiteY21" fmla="*/ 1019245 h 1840240"/>
                <a:gd name="connsiteX22" fmla="*/ 1902443 w 1908580"/>
                <a:gd name="connsiteY22" fmla="*/ 1065272 h 1840240"/>
                <a:gd name="connsiteX23" fmla="*/ 1908580 w 1908580"/>
                <a:gd name="connsiteY23" fmla="*/ 1117436 h 1840240"/>
                <a:gd name="connsiteX24" fmla="*/ 1905511 w 1908580"/>
                <a:gd name="connsiteY24" fmla="*/ 1510198 h 1840240"/>
                <a:gd name="connsiteX25" fmla="*/ 1899374 w 1908580"/>
                <a:gd name="connsiteY25" fmla="*/ 1574636 h 1840240"/>
                <a:gd name="connsiteX26" fmla="*/ 1896306 w 1908580"/>
                <a:gd name="connsiteY26" fmla="*/ 1774086 h 1840240"/>
                <a:gd name="connsiteX27" fmla="*/ 1874826 w 1908580"/>
                <a:gd name="connsiteY27" fmla="*/ 1777154 h 1840240"/>
                <a:gd name="connsiteX28" fmla="*/ 1804252 w 1908580"/>
                <a:gd name="connsiteY28" fmla="*/ 1780223 h 1840240"/>
                <a:gd name="connsiteX29" fmla="*/ 1623213 w 1908580"/>
                <a:gd name="connsiteY29" fmla="*/ 1786359 h 1840240"/>
                <a:gd name="connsiteX30" fmla="*/ 1343984 w 1908580"/>
                <a:gd name="connsiteY30" fmla="*/ 1792496 h 1840240"/>
                <a:gd name="connsiteX31" fmla="*/ 1251930 w 1908580"/>
                <a:gd name="connsiteY31" fmla="*/ 1795565 h 1840240"/>
                <a:gd name="connsiteX32" fmla="*/ 1089302 w 1908580"/>
                <a:gd name="connsiteY32" fmla="*/ 1801702 h 1840240"/>
                <a:gd name="connsiteX33" fmla="*/ 920537 w 1908580"/>
                <a:gd name="connsiteY33" fmla="*/ 1804770 h 1840240"/>
                <a:gd name="connsiteX34" fmla="*/ 877578 w 1908580"/>
                <a:gd name="connsiteY34" fmla="*/ 1807839 h 1840240"/>
                <a:gd name="connsiteX35" fmla="*/ 853031 w 1908580"/>
                <a:gd name="connsiteY35" fmla="*/ 1810907 h 1840240"/>
                <a:gd name="connsiteX36" fmla="*/ 736429 w 1908580"/>
                <a:gd name="connsiteY36" fmla="*/ 1813976 h 1840240"/>
                <a:gd name="connsiteX37" fmla="*/ 257750 w 1908580"/>
                <a:gd name="connsiteY37" fmla="*/ 1810907 h 1840240"/>
                <a:gd name="connsiteX38" fmla="*/ 245476 w 1908580"/>
                <a:gd name="connsiteY38" fmla="*/ 1807839 h 1840240"/>
                <a:gd name="connsiteX39" fmla="*/ 236271 w 1908580"/>
                <a:gd name="connsiteY39" fmla="*/ 1804770 h 1840240"/>
                <a:gd name="connsiteX40" fmla="*/ 214792 w 1908580"/>
                <a:gd name="connsiteY40" fmla="*/ 1801702 h 1840240"/>
                <a:gd name="connsiteX41" fmla="*/ 199449 w 1908580"/>
                <a:gd name="connsiteY41" fmla="*/ 1798633 h 1840240"/>
                <a:gd name="connsiteX42" fmla="*/ 150354 w 1908580"/>
                <a:gd name="connsiteY42" fmla="*/ 1786359 h 1840240"/>
                <a:gd name="connsiteX43" fmla="*/ 150354 w 1908580"/>
                <a:gd name="connsiteY43" fmla="*/ 1786359 h 1840240"/>
                <a:gd name="connsiteX44" fmla="*/ 125806 w 1908580"/>
                <a:gd name="connsiteY44" fmla="*/ 1777154 h 1840240"/>
                <a:gd name="connsiteX45" fmla="*/ 107396 w 1908580"/>
                <a:gd name="connsiteY45" fmla="*/ 1771017 h 1840240"/>
                <a:gd name="connsiteX46" fmla="*/ 95122 w 1908580"/>
                <a:gd name="connsiteY46" fmla="*/ 1767949 h 1840240"/>
                <a:gd name="connsiteX47" fmla="*/ 79780 w 1908580"/>
                <a:gd name="connsiteY47" fmla="*/ 1761812 h 1840240"/>
                <a:gd name="connsiteX48" fmla="*/ 70574 w 1908580"/>
                <a:gd name="connsiteY48" fmla="*/ 1402802 h 1840240"/>
                <a:gd name="connsiteX49" fmla="*/ 67506 w 1908580"/>
                <a:gd name="connsiteY49" fmla="*/ 1381323 h 1840240"/>
                <a:gd name="connsiteX50" fmla="*/ 61369 w 1908580"/>
                <a:gd name="connsiteY50" fmla="*/ 1350639 h 1840240"/>
                <a:gd name="connsiteX51" fmla="*/ 52163 w 1908580"/>
                <a:gd name="connsiteY51" fmla="*/ 1258585 h 1840240"/>
                <a:gd name="connsiteX52" fmla="*/ 49095 w 1908580"/>
                <a:gd name="connsiteY52" fmla="*/ 1249380 h 1840240"/>
                <a:gd name="connsiteX53" fmla="*/ 46026 w 1908580"/>
                <a:gd name="connsiteY53" fmla="*/ 1212558 h 1840240"/>
                <a:gd name="connsiteX54" fmla="*/ 42958 w 1908580"/>
                <a:gd name="connsiteY54" fmla="*/ 1203353 h 1840240"/>
                <a:gd name="connsiteX55" fmla="*/ 39890 w 1908580"/>
                <a:gd name="connsiteY55" fmla="*/ 1188010 h 1840240"/>
                <a:gd name="connsiteX56" fmla="*/ 36821 w 1908580"/>
                <a:gd name="connsiteY56" fmla="*/ 1062204 h 1840240"/>
                <a:gd name="connsiteX57" fmla="*/ 33753 w 1908580"/>
                <a:gd name="connsiteY57" fmla="*/ 1052998 h 1840240"/>
                <a:gd name="connsiteX58" fmla="*/ 30684 w 1908580"/>
                <a:gd name="connsiteY58" fmla="*/ 1031519 h 1840240"/>
                <a:gd name="connsiteX59" fmla="*/ 27616 w 1908580"/>
                <a:gd name="connsiteY59" fmla="*/ 1013108 h 1840240"/>
                <a:gd name="connsiteX60" fmla="*/ 18410 w 1908580"/>
                <a:gd name="connsiteY60" fmla="*/ 942534 h 1840240"/>
                <a:gd name="connsiteX61" fmla="*/ 15342 w 1908580"/>
                <a:gd name="connsiteY61" fmla="*/ 911849 h 1840240"/>
                <a:gd name="connsiteX62" fmla="*/ 9205 w 1908580"/>
                <a:gd name="connsiteY62" fmla="*/ 862754 h 1840240"/>
                <a:gd name="connsiteX63" fmla="*/ 6137 w 1908580"/>
                <a:gd name="connsiteY63" fmla="*/ 844343 h 1840240"/>
                <a:gd name="connsiteX64" fmla="*/ 3068 w 1908580"/>
                <a:gd name="connsiteY64" fmla="*/ 835138 h 1840240"/>
                <a:gd name="connsiteX65" fmla="*/ 0 w 1908580"/>
                <a:gd name="connsiteY65" fmla="*/ 623415 h 1840240"/>
                <a:gd name="connsiteX66" fmla="*/ 3068 w 1908580"/>
                <a:gd name="connsiteY66" fmla="*/ 411691 h 1840240"/>
                <a:gd name="connsiteX67" fmla="*/ 6137 w 1908580"/>
                <a:gd name="connsiteY67" fmla="*/ 402486 h 1840240"/>
                <a:gd name="connsiteX68" fmla="*/ 9205 w 1908580"/>
                <a:gd name="connsiteY68" fmla="*/ 384075 h 1840240"/>
                <a:gd name="connsiteX69" fmla="*/ 12273 w 1908580"/>
                <a:gd name="connsiteY69" fmla="*/ 356459 h 1840240"/>
                <a:gd name="connsiteX70" fmla="*/ 18410 w 1908580"/>
                <a:gd name="connsiteY70" fmla="*/ 331911 h 1840240"/>
                <a:gd name="connsiteX71" fmla="*/ 21479 w 1908580"/>
                <a:gd name="connsiteY71" fmla="*/ 304295 h 1840240"/>
                <a:gd name="connsiteX72" fmla="*/ 24547 w 1908580"/>
                <a:gd name="connsiteY72" fmla="*/ 285884 h 1840240"/>
                <a:gd name="connsiteX73" fmla="*/ 27616 w 1908580"/>
                <a:gd name="connsiteY73" fmla="*/ 270542 h 1840240"/>
                <a:gd name="connsiteX74" fmla="*/ 30684 w 1908580"/>
                <a:gd name="connsiteY74" fmla="*/ 242926 h 1840240"/>
                <a:gd name="connsiteX75" fmla="*/ 36821 w 1908580"/>
                <a:gd name="connsiteY75" fmla="*/ 199968 h 1840240"/>
                <a:gd name="connsiteX76" fmla="*/ 39890 w 1908580"/>
                <a:gd name="connsiteY76" fmla="*/ 181557 h 1840240"/>
                <a:gd name="connsiteX77" fmla="*/ 42958 w 1908580"/>
                <a:gd name="connsiteY77" fmla="*/ 157009 h 1840240"/>
                <a:gd name="connsiteX78" fmla="*/ 46026 w 1908580"/>
                <a:gd name="connsiteY78" fmla="*/ 144735 h 1840240"/>
                <a:gd name="connsiteX79" fmla="*/ 52163 w 1908580"/>
                <a:gd name="connsiteY79" fmla="*/ 114051 h 1840240"/>
                <a:gd name="connsiteX80" fmla="*/ 58300 w 1908580"/>
                <a:gd name="connsiteY80" fmla="*/ 80298 h 1840240"/>
                <a:gd name="connsiteX81" fmla="*/ 70574 w 1908580"/>
                <a:gd name="connsiteY81" fmla="*/ 61887 h 1840240"/>
                <a:gd name="connsiteX82" fmla="*/ 104327 w 1908580"/>
                <a:gd name="connsiteY82" fmla="*/ 52682 h 1840240"/>
                <a:gd name="connsiteX83" fmla="*/ 153422 w 1908580"/>
                <a:gd name="connsiteY83" fmla="*/ 55750 h 1840240"/>
                <a:gd name="connsiteX84" fmla="*/ 171833 w 1908580"/>
                <a:gd name="connsiteY84" fmla="*/ 64955 h 1840240"/>
                <a:gd name="connsiteX85" fmla="*/ 181039 w 1908580"/>
                <a:gd name="connsiteY85" fmla="*/ 74161 h 1840240"/>
                <a:gd name="connsiteX86" fmla="*/ 190244 w 1908580"/>
                <a:gd name="connsiteY86" fmla="*/ 77229 h 1840240"/>
                <a:gd name="connsiteX87" fmla="*/ 217860 w 1908580"/>
                <a:gd name="connsiteY87" fmla="*/ 95640 h 1840240"/>
                <a:gd name="connsiteX88" fmla="*/ 227065 w 1908580"/>
                <a:gd name="connsiteY88" fmla="*/ 101777 h 1840240"/>
                <a:gd name="connsiteX89" fmla="*/ 236271 w 1908580"/>
                <a:gd name="connsiteY89" fmla="*/ 110982 h 1840240"/>
                <a:gd name="connsiteX90" fmla="*/ 242408 w 1908580"/>
                <a:gd name="connsiteY90" fmla="*/ 120188 h 1840240"/>
                <a:gd name="connsiteX91" fmla="*/ 260818 w 1908580"/>
                <a:gd name="connsiteY91" fmla="*/ 138598 h 1840240"/>
                <a:gd name="connsiteX92" fmla="*/ 279229 w 1908580"/>
                <a:gd name="connsiteY92" fmla="*/ 153941 h 1840240"/>
                <a:gd name="connsiteX93" fmla="*/ 309914 w 1908580"/>
                <a:gd name="connsiteY93" fmla="*/ 199968 h 1840240"/>
                <a:gd name="connsiteX94" fmla="*/ 316051 w 1908580"/>
                <a:gd name="connsiteY94" fmla="*/ 209173 h 1840240"/>
                <a:gd name="connsiteX95" fmla="*/ 322188 w 1908580"/>
                <a:gd name="connsiteY95" fmla="*/ 218378 h 1840240"/>
                <a:gd name="connsiteX96" fmla="*/ 325256 w 1908580"/>
                <a:gd name="connsiteY96" fmla="*/ 227584 h 1840240"/>
                <a:gd name="connsiteX97" fmla="*/ 337530 w 1908580"/>
                <a:gd name="connsiteY97" fmla="*/ 245994 h 1840240"/>
                <a:gd name="connsiteX98" fmla="*/ 340598 w 1908580"/>
                <a:gd name="connsiteY98" fmla="*/ 255200 h 1840240"/>
                <a:gd name="connsiteX99" fmla="*/ 352872 w 1908580"/>
                <a:gd name="connsiteY99" fmla="*/ 273610 h 1840240"/>
                <a:gd name="connsiteX100" fmla="*/ 362077 w 1908580"/>
                <a:gd name="connsiteY100" fmla="*/ 292021 h 1840240"/>
                <a:gd name="connsiteX101" fmla="*/ 371283 w 1908580"/>
                <a:gd name="connsiteY101" fmla="*/ 313500 h 1840240"/>
                <a:gd name="connsiteX102" fmla="*/ 377420 w 1908580"/>
                <a:gd name="connsiteY102" fmla="*/ 331911 h 1840240"/>
                <a:gd name="connsiteX103" fmla="*/ 380488 w 1908580"/>
                <a:gd name="connsiteY103" fmla="*/ 377938 h 1840240"/>
                <a:gd name="connsiteX104" fmla="*/ 377420 w 1908580"/>
                <a:gd name="connsiteY104" fmla="*/ 368733 h 1840240"/>
                <a:gd name="connsiteX105" fmla="*/ 355941 w 1908580"/>
                <a:gd name="connsiteY105" fmla="*/ 341117 h 1840240"/>
                <a:gd name="connsiteX106" fmla="*/ 346735 w 1908580"/>
                <a:gd name="connsiteY106" fmla="*/ 334980 h 1840240"/>
                <a:gd name="connsiteX107" fmla="*/ 312982 w 1908580"/>
                <a:gd name="connsiteY107" fmla="*/ 325774 h 1840240"/>
                <a:gd name="connsiteX108" fmla="*/ 297640 w 1908580"/>
                <a:gd name="connsiteY108" fmla="*/ 322706 h 1840240"/>
                <a:gd name="connsiteX109" fmla="*/ 236271 w 1908580"/>
                <a:gd name="connsiteY109" fmla="*/ 316569 h 1840240"/>
                <a:gd name="connsiteX110" fmla="*/ 220928 w 1908580"/>
                <a:gd name="connsiteY110" fmla="*/ 328843 h 1840240"/>
                <a:gd name="connsiteX111" fmla="*/ 223997 w 1908580"/>
                <a:gd name="connsiteY111" fmla="*/ 347253 h 1840240"/>
                <a:gd name="connsiteX112" fmla="*/ 251613 w 1908580"/>
                <a:gd name="connsiteY112" fmla="*/ 359527 h 1840240"/>
                <a:gd name="connsiteX113" fmla="*/ 294571 w 1908580"/>
                <a:gd name="connsiteY113" fmla="*/ 377938 h 1840240"/>
                <a:gd name="connsiteX114" fmla="*/ 322188 w 1908580"/>
                <a:gd name="connsiteY114" fmla="*/ 445444 h 1840240"/>
                <a:gd name="connsiteX115" fmla="*/ 316051 w 1908580"/>
                <a:gd name="connsiteY115" fmla="*/ 534429 h 1840240"/>
                <a:gd name="connsiteX116" fmla="*/ 309914 w 1908580"/>
                <a:gd name="connsiteY116" fmla="*/ 562045 h 1840240"/>
                <a:gd name="connsiteX117" fmla="*/ 334461 w 1908580"/>
                <a:gd name="connsiteY117" fmla="*/ 620346 h 1840240"/>
                <a:gd name="connsiteX118" fmla="*/ 374351 w 1908580"/>
                <a:gd name="connsiteY118" fmla="*/ 663304 h 1840240"/>
                <a:gd name="connsiteX119" fmla="*/ 420378 w 1908580"/>
                <a:gd name="connsiteY119" fmla="*/ 700126 h 1840240"/>
                <a:gd name="connsiteX120" fmla="*/ 497090 w 1908580"/>
                <a:gd name="connsiteY120" fmla="*/ 733879 h 1840240"/>
                <a:gd name="connsiteX121" fmla="*/ 552322 w 1908580"/>
                <a:gd name="connsiteY121" fmla="*/ 746153 h 1840240"/>
                <a:gd name="connsiteX122" fmla="*/ 579938 w 1908580"/>
                <a:gd name="connsiteY122" fmla="*/ 813659 h 1840240"/>
                <a:gd name="connsiteX123" fmla="*/ 564596 w 1908580"/>
                <a:gd name="connsiteY123" fmla="*/ 875028 h 1840240"/>
                <a:gd name="connsiteX124" fmla="*/ 536980 w 1908580"/>
                <a:gd name="connsiteY124" fmla="*/ 957876 h 1840240"/>
                <a:gd name="connsiteX125" fmla="*/ 527774 w 1908580"/>
                <a:gd name="connsiteY125" fmla="*/ 1083683 h 1840240"/>
                <a:gd name="connsiteX126" fmla="*/ 555390 w 1908580"/>
                <a:gd name="connsiteY126" fmla="*/ 1206421 h 1840240"/>
                <a:gd name="connsiteX127" fmla="*/ 573801 w 1908580"/>
                <a:gd name="connsiteY127" fmla="*/ 1252448 h 1840240"/>
                <a:gd name="connsiteX128" fmla="*/ 515500 w 1908580"/>
                <a:gd name="connsiteY128" fmla="*/ 1273927 h 1840240"/>
                <a:gd name="connsiteX129" fmla="*/ 454131 w 1908580"/>
                <a:gd name="connsiteY129" fmla="*/ 1264722 h 1840240"/>
                <a:gd name="connsiteX130" fmla="*/ 405036 w 1908580"/>
                <a:gd name="connsiteY130" fmla="*/ 1227900 h 1840240"/>
                <a:gd name="connsiteX131" fmla="*/ 380488 w 1908580"/>
                <a:gd name="connsiteY131" fmla="*/ 1197216 h 1840240"/>
                <a:gd name="connsiteX132" fmla="*/ 346735 w 1908580"/>
                <a:gd name="connsiteY132" fmla="*/ 1209490 h 1840240"/>
                <a:gd name="connsiteX133" fmla="*/ 328324 w 1908580"/>
                <a:gd name="connsiteY133" fmla="*/ 1252448 h 1840240"/>
                <a:gd name="connsiteX134" fmla="*/ 328324 w 1908580"/>
                <a:gd name="connsiteY134" fmla="*/ 1304612 h 1840240"/>
                <a:gd name="connsiteX135" fmla="*/ 377420 w 1908580"/>
                <a:gd name="connsiteY135" fmla="*/ 1378255 h 1840240"/>
                <a:gd name="connsiteX136" fmla="*/ 494021 w 1908580"/>
                <a:gd name="connsiteY136" fmla="*/ 1412008 h 1840240"/>
                <a:gd name="connsiteX137" fmla="*/ 589143 w 1908580"/>
                <a:gd name="connsiteY137" fmla="*/ 1378255 h 1840240"/>
                <a:gd name="connsiteX138" fmla="*/ 619828 w 1908580"/>
                <a:gd name="connsiteY138" fmla="*/ 1344502 h 1840240"/>
                <a:gd name="connsiteX139" fmla="*/ 632102 w 1908580"/>
                <a:gd name="connsiteY139" fmla="*/ 1341433 h 1840240"/>
                <a:gd name="connsiteX140" fmla="*/ 678128 w 1908580"/>
                <a:gd name="connsiteY140" fmla="*/ 1408939 h 1840240"/>
                <a:gd name="connsiteX141" fmla="*/ 779388 w 1908580"/>
                <a:gd name="connsiteY141" fmla="*/ 1482582 h 1840240"/>
                <a:gd name="connsiteX142" fmla="*/ 871441 w 1908580"/>
                <a:gd name="connsiteY142" fmla="*/ 1528609 h 1840240"/>
                <a:gd name="connsiteX143" fmla="*/ 1006453 w 1908580"/>
                <a:gd name="connsiteY143" fmla="*/ 1562362 h 1840240"/>
                <a:gd name="connsiteX144" fmla="*/ 1144534 w 1908580"/>
                <a:gd name="connsiteY144" fmla="*/ 1562362 h 1840240"/>
                <a:gd name="connsiteX145" fmla="*/ 1233519 w 1908580"/>
                <a:gd name="connsiteY145" fmla="*/ 1537815 h 1840240"/>
                <a:gd name="connsiteX146" fmla="*/ 1322504 w 1908580"/>
                <a:gd name="connsiteY146" fmla="*/ 1504062 h 1840240"/>
                <a:gd name="connsiteX147" fmla="*/ 1396147 w 1908580"/>
                <a:gd name="connsiteY147" fmla="*/ 1454966 h 1840240"/>
                <a:gd name="connsiteX148" fmla="*/ 1414558 w 1908580"/>
                <a:gd name="connsiteY148" fmla="*/ 1436555 h 1840240"/>
                <a:gd name="connsiteX149" fmla="*/ 1463653 w 1908580"/>
                <a:gd name="connsiteY149" fmla="*/ 1485651 h 1840240"/>
                <a:gd name="connsiteX150" fmla="*/ 1537296 w 1908580"/>
                <a:gd name="connsiteY150" fmla="*/ 1504062 h 1840240"/>
                <a:gd name="connsiteX151" fmla="*/ 1607871 w 1908580"/>
                <a:gd name="connsiteY151" fmla="*/ 1488719 h 1840240"/>
                <a:gd name="connsiteX152" fmla="*/ 1650829 w 1908580"/>
                <a:gd name="connsiteY152" fmla="*/ 1433487 h 1840240"/>
                <a:gd name="connsiteX153" fmla="*/ 1644692 w 1908580"/>
                <a:gd name="connsiteY153" fmla="*/ 1381323 h 1840240"/>
                <a:gd name="connsiteX154" fmla="*/ 1632418 w 1908580"/>
                <a:gd name="connsiteY154" fmla="*/ 1362913 h 1840240"/>
                <a:gd name="connsiteX155" fmla="*/ 1607871 w 1908580"/>
                <a:gd name="connsiteY155" fmla="*/ 1362913 h 1840240"/>
                <a:gd name="connsiteX156" fmla="*/ 1592528 w 1908580"/>
                <a:gd name="connsiteY156" fmla="*/ 1381323 h 1840240"/>
                <a:gd name="connsiteX157" fmla="*/ 1540365 w 1908580"/>
                <a:gd name="connsiteY157" fmla="*/ 1384392 h 1840240"/>
                <a:gd name="connsiteX158" fmla="*/ 1503543 w 1908580"/>
                <a:gd name="connsiteY158" fmla="*/ 1378255 h 1840240"/>
                <a:gd name="connsiteX159" fmla="*/ 1494338 w 1908580"/>
                <a:gd name="connsiteY159" fmla="*/ 1372118 h 1840240"/>
                <a:gd name="connsiteX160" fmla="*/ 1491269 w 1908580"/>
                <a:gd name="connsiteY160" fmla="*/ 1362913 h 1840240"/>
                <a:gd name="connsiteX161" fmla="*/ 1528091 w 1908580"/>
                <a:gd name="connsiteY161" fmla="*/ 1310749 h 1840240"/>
                <a:gd name="connsiteX162" fmla="*/ 1586392 w 1908580"/>
                <a:gd name="connsiteY162" fmla="*/ 1227900 h 1840240"/>
                <a:gd name="connsiteX163" fmla="*/ 1623213 w 1908580"/>
                <a:gd name="connsiteY163" fmla="*/ 1068341 h 1840240"/>
                <a:gd name="connsiteX164" fmla="*/ 1617076 w 1908580"/>
                <a:gd name="connsiteY164" fmla="*/ 973219 h 1840240"/>
                <a:gd name="connsiteX165" fmla="*/ 1583323 w 1908580"/>
                <a:gd name="connsiteY165" fmla="*/ 822864 h 1840240"/>
                <a:gd name="connsiteX166" fmla="*/ 1485133 w 1908580"/>
                <a:gd name="connsiteY166" fmla="*/ 681715 h 1840240"/>
                <a:gd name="connsiteX167" fmla="*/ 1371600 w 1908580"/>
                <a:gd name="connsiteY167" fmla="*/ 595798 h 1840240"/>
                <a:gd name="connsiteX168" fmla="*/ 1270341 w 1908580"/>
                <a:gd name="connsiteY168" fmla="*/ 558977 h 1840240"/>
                <a:gd name="connsiteX169" fmla="*/ 1267272 w 1908580"/>
                <a:gd name="connsiteY169" fmla="*/ 555908 h 1840240"/>
                <a:gd name="connsiteX170" fmla="*/ 1258067 w 1908580"/>
                <a:gd name="connsiteY170" fmla="*/ 485334 h 1840240"/>
                <a:gd name="connsiteX171" fmla="*/ 1230451 w 1908580"/>
                <a:gd name="connsiteY171" fmla="*/ 427033 h 1840240"/>
                <a:gd name="connsiteX172" fmla="*/ 1175218 w 1908580"/>
                <a:gd name="connsiteY172" fmla="*/ 408623 h 1840240"/>
                <a:gd name="connsiteX173" fmla="*/ 1178287 w 1908580"/>
                <a:gd name="connsiteY173" fmla="*/ 436239 h 1840240"/>
                <a:gd name="connsiteX174" fmla="*/ 1184424 w 1908580"/>
                <a:gd name="connsiteY174" fmla="*/ 460786 h 1840240"/>
                <a:gd name="connsiteX175" fmla="*/ 1169082 w 1908580"/>
                <a:gd name="connsiteY175" fmla="*/ 482266 h 1840240"/>
                <a:gd name="connsiteX176" fmla="*/ 1126123 w 1908580"/>
                <a:gd name="connsiteY176" fmla="*/ 482266 h 1840240"/>
                <a:gd name="connsiteX177" fmla="*/ 1101575 w 1908580"/>
                <a:gd name="connsiteY177" fmla="*/ 497608 h 1840240"/>
                <a:gd name="connsiteX178" fmla="*/ 1098507 w 1908580"/>
                <a:gd name="connsiteY178" fmla="*/ 525224 h 1840240"/>
                <a:gd name="connsiteX179" fmla="*/ 1083165 w 1908580"/>
                <a:gd name="connsiteY179" fmla="*/ 543635 h 1840240"/>
                <a:gd name="connsiteX180" fmla="*/ 1058617 w 1908580"/>
                <a:gd name="connsiteY180" fmla="*/ 531361 h 1840240"/>
                <a:gd name="connsiteX181" fmla="*/ 1034069 w 1908580"/>
                <a:gd name="connsiteY181" fmla="*/ 540566 h 1840240"/>
                <a:gd name="connsiteX182" fmla="*/ 1012590 w 1908580"/>
                <a:gd name="connsiteY182" fmla="*/ 568182 h 1840240"/>
                <a:gd name="connsiteX183" fmla="*/ 988043 w 1908580"/>
                <a:gd name="connsiteY183" fmla="*/ 601935 h 1840240"/>
                <a:gd name="connsiteX184" fmla="*/ 911331 w 1908580"/>
                <a:gd name="connsiteY184" fmla="*/ 641825 h 1840240"/>
                <a:gd name="connsiteX185" fmla="*/ 831551 w 1908580"/>
                <a:gd name="connsiteY185" fmla="*/ 703194 h 1840240"/>
                <a:gd name="connsiteX186" fmla="*/ 791661 w 1908580"/>
                <a:gd name="connsiteY186" fmla="*/ 755358 h 1840240"/>
                <a:gd name="connsiteX187" fmla="*/ 754840 w 1908580"/>
                <a:gd name="connsiteY187" fmla="*/ 804453 h 1840240"/>
                <a:gd name="connsiteX188" fmla="*/ 724155 w 1908580"/>
                <a:gd name="connsiteY188" fmla="*/ 862754 h 1840240"/>
                <a:gd name="connsiteX189" fmla="*/ 711882 w 1908580"/>
                <a:gd name="connsiteY189" fmla="*/ 899576 h 1840240"/>
                <a:gd name="connsiteX190" fmla="*/ 690402 w 1908580"/>
                <a:gd name="connsiteY190" fmla="*/ 868891 h 1840240"/>
                <a:gd name="connsiteX191" fmla="*/ 665855 w 1908580"/>
                <a:gd name="connsiteY191" fmla="*/ 807522 h 1840240"/>
                <a:gd name="connsiteX192" fmla="*/ 678128 w 1908580"/>
                <a:gd name="connsiteY192" fmla="*/ 743084 h 1840240"/>
                <a:gd name="connsiteX193" fmla="*/ 754840 w 1908580"/>
                <a:gd name="connsiteY193" fmla="*/ 675578 h 1840240"/>
                <a:gd name="connsiteX194" fmla="*/ 816209 w 1908580"/>
                <a:gd name="connsiteY194" fmla="*/ 586593 h 1840240"/>
                <a:gd name="connsiteX195" fmla="*/ 822346 w 1908580"/>
                <a:gd name="connsiteY195" fmla="*/ 469992 h 1840240"/>
                <a:gd name="connsiteX196" fmla="*/ 788593 w 1908580"/>
                <a:gd name="connsiteY196" fmla="*/ 334980 h 1840240"/>
                <a:gd name="connsiteX197" fmla="*/ 714950 w 1908580"/>
                <a:gd name="connsiteY197" fmla="*/ 233721 h 1840240"/>
                <a:gd name="connsiteX198" fmla="*/ 681197 w 1908580"/>
                <a:gd name="connsiteY198" fmla="*/ 172351 h 1840240"/>
                <a:gd name="connsiteX199" fmla="*/ 678128 w 1908580"/>
                <a:gd name="connsiteY199" fmla="*/ 147804 h 1840240"/>
                <a:gd name="connsiteX200" fmla="*/ 690402 w 1908580"/>
                <a:gd name="connsiteY200" fmla="*/ 126325 h 1840240"/>
                <a:gd name="connsiteX201" fmla="*/ 684265 w 1908580"/>
                <a:gd name="connsiteY201" fmla="*/ 101777 h 1840240"/>
                <a:gd name="connsiteX202" fmla="*/ 653581 w 1908580"/>
                <a:gd name="connsiteY202" fmla="*/ 117119 h 1840240"/>
                <a:gd name="connsiteX203" fmla="*/ 622896 w 1908580"/>
                <a:gd name="connsiteY203" fmla="*/ 160078 h 1840240"/>
                <a:gd name="connsiteX204" fmla="*/ 616759 w 1908580"/>
                <a:gd name="connsiteY204" fmla="*/ 236789 h 1840240"/>
                <a:gd name="connsiteX205" fmla="*/ 650512 w 1908580"/>
                <a:gd name="connsiteY205" fmla="*/ 325774 h 1840240"/>
                <a:gd name="connsiteX206" fmla="*/ 668923 w 1908580"/>
                <a:gd name="connsiteY206" fmla="*/ 387143 h 1840240"/>
                <a:gd name="connsiteX207" fmla="*/ 662786 w 1908580"/>
                <a:gd name="connsiteY207" fmla="*/ 463855 h 1840240"/>
                <a:gd name="connsiteX208" fmla="*/ 632102 w 1908580"/>
                <a:gd name="connsiteY208" fmla="*/ 522155 h 1840240"/>
                <a:gd name="connsiteX209" fmla="*/ 607554 w 1908580"/>
                <a:gd name="connsiteY209" fmla="*/ 562045 h 1840240"/>
                <a:gd name="connsiteX210" fmla="*/ 583006 w 1908580"/>
                <a:gd name="connsiteY210" fmla="*/ 571251 h 1840240"/>
                <a:gd name="connsiteX211" fmla="*/ 527774 w 1908580"/>
                <a:gd name="connsiteY211" fmla="*/ 555908 h 1840240"/>
                <a:gd name="connsiteX212" fmla="*/ 454131 w 1908580"/>
                <a:gd name="connsiteY212" fmla="*/ 516019 h 1840240"/>
                <a:gd name="connsiteX213" fmla="*/ 411173 w 1908580"/>
                <a:gd name="connsiteY213" fmla="*/ 463855 h 1840240"/>
                <a:gd name="connsiteX214" fmla="*/ 392762 w 1908580"/>
                <a:gd name="connsiteY214" fmla="*/ 408623 h 1840240"/>
                <a:gd name="connsiteX215" fmla="*/ 389694 w 1908580"/>
                <a:gd name="connsiteY215" fmla="*/ 390212 h 1840240"/>
                <a:gd name="connsiteX216" fmla="*/ 389694 w 1908580"/>
                <a:gd name="connsiteY216" fmla="*/ 328843 h 1840240"/>
                <a:gd name="connsiteX217" fmla="*/ 349804 w 1908580"/>
                <a:gd name="connsiteY217" fmla="*/ 242926 h 1840240"/>
                <a:gd name="connsiteX218" fmla="*/ 319119 w 1908580"/>
                <a:gd name="connsiteY218" fmla="*/ 190762 h 1840240"/>
                <a:gd name="connsiteX219" fmla="*/ 276161 w 1908580"/>
                <a:gd name="connsiteY219" fmla="*/ 138598 h 1840240"/>
                <a:gd name="connsiteX220" fmla="*/ 223997 w 1908580"/>
                <a:gd name="connsiteY220" fmla="*/ 89503 h 1840240"/>
                <a:gd name="connsiteX221" fmla="*/ 135012 w 1908580"/>
                <a:gd name="connsiteY221" fmla="*/ 31202 h 184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1908580" h="1840240">
                  <a:moveTo>
                    <a:pt x="135012" y="31202"/>
                  </a:moveTo>
                  <a:lnTo>
                    <a:pt x="1006453" y="28134"/>
                  </a:lnTo>
                  <a:cubicBezTo>
                    <a:pt x="1018769" y="28051"/>
                    <a:pt x="1031067" y="26694"/>
                    <a:pt x="1043275" y="25066"/>
                  </a:cubicBezTo>
                  <a:cubicBezTo>
                    <a:pt x="1055735" y="23405"/>
                    <a:pt x="1050315" y="19207"/>
                    <a:pt x="1064754" y="18929"/>
                  </a:cubicBezTo>
                  <a:lnTo>
                    <a:pt x="1371600" y="15860"/>
                  </a:lnTo>
                  <a:cubicBezTo>
                    <a:pt x="1523672" y="6357"/>
                    <a:pt x="1677397" y="0"/>
                    <a:pt x="1828800" y="18929"/>
                  </a:cubicBezTo>
                  <a:cubicBezTo>
                    <a:pt x="1829823" y="23020"/>
                    <a:pt x="1830953" y="27086"/>
                    <a:pt x="1831868" y="31202"/>
                  </a:cubicBezTo>
                  <a:cubicBezTo>
                    <a:pt x="1832999" y="36293"/>
                    <a:pt x="1833565" y="41513"/>
                    <a:pt x="1834937" y="46545"/>
                  </a:cubicBezTo>
                  <a:cubicBezTo>
                    <a:pt x="1845356" y="84749"/>
                    <a:pt x="1837782" y="45213"/>
                    <a:pt x="1844142" y="83366"/>
                  </a:cubicBezTo>
                  <a:cubicBezTo>
                    <a:pt x="1845165" y="115073"/>
                    <a:pt x="1846472" y="146773"/>
                    <a:pt x="1847210" y="178488"/>
                  </a:cubicBezTo>
                  <a:cubicBezTo>
                    <a:pt x="1848001" y="212480"/>
                    <a:pt x="1842633" y="309808"/>
                    <a:pt x="1853347" y="368733"/>
                  </a:cubicBezTo>
                  <a:cubicBezTo>
                    <a:pt x="1854101" y="372882"/>
                    <a:pt x="1855393" y="376915"/>
                    <a:pt x="1856416" y="381006"/>
                  </a:cubicBezTo>
                  <a:cubicBezTo>
                    <a:pt x="1857439" y="414759"/>
                    <a:pt x="1857661" y="448546"/>
                    <a:pt x="1859484" y="482266"/>
                  </a:cubicBezTo>
                  <a:cubicBezTo>
                    <a:pt x="1859712" y="486477"/>
                    <a:pt x="1861726" y="490404"/>
                    <a:pt x="1862553" y="494539"/>
                  </a:cubicBezTo>
                  <a:cubicBezTo>
                    <a:pt x="1863773" y="500640"/>
                    <a:pt x="1864849" y="506776"/>
                    <a:pt x="1865621" y="512950"/>
                  </a:cubicBezTo>
                  <a:cubicBezTo>
                    <a:pt x="1870853" y="554804"/>
                    <a:pt x="1865482" y="530802"/>
                    <a:pt x="1871758" y="555908"/>
                  </a:cubicBezTo>
                  <a:cubicBezTo>
                    <a:pt x="1873359" y="576719"/>
                    <a:pt x="1874866" y="602209"/>
                    <a:pt x="1877895" y="623415"/>
                  </a:cubicBezTo>
                  <a:cubicBezTo>
                    <a:pt x="1878633" y="628578"/>
                    <a:pt x="1879940" y="633643"/>
                    <a:pt x="1880963" y="638757"/>
                  </a:cubicBezTo>
                  <a:cubicBezTo>
                    <a:pt x="1881986" y="709331"/>
                    <a:pt x="1882311" y="779919"/>
                    <a:pt x="1884032" y="850480"/>
                  </a:cubicBezTo>
                  <a:cubicBezTo>
                    <a:pt x="1884905" y="886266"/>
                    <a:pt x="1883475" y="879496"/>
                    <a:pt x="1890169" y="899576"/>
                  </a:cubicBezTo>
                  <a:cubicBezTo>
                    <a:pt x="1891192" y="921055"/>
                    <a:pt x="1892044" y="942543"/>
                    <a:pt x="1893237" y="964013"/>
                  </a:cubicBezTo>
                  <a:cubicBezTo>
                    <a:pt x="1895864" y="1011295"/>
                    <a:pt x="1891582" y="995867"/>
                    <a:pt x="1899374" y="1019245"/>
                  </a:cubicBezTo>
                  <a:cubicBezTo>
                    <a:pt x="1900397" y="1034587"/>
                    <a:pt x="1901347" y="1049935"/>
                    <a:pt x="1902443" y="1065272"/>
                  </a:cubicBezTo>
                  <a:cubicBezTo>
                    <a:pt x="1905496" y="1108013"/>
                    <a:pt x="1902383" y="1092652"/>
                    <a:pt x="1908580" y="1117436"/>
                  </a:cubicBezTo>
                  <a:cubicBezTo>
                    <a:pt x="1907557" y="1248357"/>
                    <a:pt x="1908147" y="1379300"/>
                    <a:pt x="1905511" y="1510198"/>
                  </a:cubicBezTo>
                  <a:cubicBezTo>
                    <a:pt x="1905077" y="1531770"/>
                    <a:pt x="1899374" y="1574636"/>
                    <a:pt x="1899374" y="1574636"/>
                  </a:cubicBezTo>
                  <a:cubicBezTo>
                    <a:pt x="1898351" y="1641119"/>
                    <a:pt x="1904307" y="1708078"/>
                    <a:pt x="1896306" y="1774086"/>
                  </a:cubicBezTo>
                  <a:cubicBezTo>
                    <a:pt x="1895436" y="1781266"/>
                    <a:pt x="1882043" y="1776673"/>
                    <a:pt x="1874826" y="1777154"/>
                  </a:cubicBezTo>
                  <a:cubicBezTo>
                    <a:pt x="1851331" y="1778720"/>
                    <a:pt x="1827786" y="1779451"/>
                    <a:pt x="1804252" y="1780223"/>
                  </a:cubicBezTo>
                  <a:cubicBezTo>
                    <a:pt x="1605831" y="1786729"/>
                    <a:pt x="1759851" y="1779853"/>
                    <a:pt x="1623213" y="1786359"/>
                  </a:cubicBezTo>
                  <a:cubicBezTo>
                    <a:pt x="1507863" y="1797896"/>
                    <a:pt x="1620718" y="1787510"/>
                    <a:pt x="1343984" y="1792496"/>
                  </a:cubicBezTo>
                  <a:cubicBezTo>
                    <a:pt x="1313287" y="1793049"/>
                    <a:pt x="1282615" y="1794542"/>
                    <a:pt x="1251930" y="1795565"/>
                  </a:cubicBezTo>
                  <a:cubicBezTo>
                    <a:pt x="1184223" y="1805236"/>
                    <a:pt x="1235341" y="1798810"/>
                    <a:pt x="1089302" y="1801702"/>
                  </a:cubicBezTo>
                  <a:lnTo>
                    <a:pt x="920537" y="1804770"/>
                  </a:lnTo>
                  <a:lnTo>
                    <a:pt x="877578" y="1807839"/>
                  </a:lnTo>
                  <a:cubicBezTo>
                    <a:pt x="869366" y="1808586"/>
                    <a:pt x="861269" y="1810549"/>
                    <a:pt x="853031" y="1810907"/>
                  </a:cubicBezTo>
                  <a:cubicBezTo>
                    <a:pt x="814187" y="1812596"/>
                    <a:pt x="775296" y="1812953"/>
                    <a:pt x="736429" y="1813976"/>
                  </a:cubicBezTo>
                  <a:cubicBezTo>
                    <a:pt x="578817" y="1840240"/>
                    <a:pt x="416570" y="1825348"/>
                    <a:pt x="257750" y="1810907"/>
                  </a:cubicBezTo>
                  <a:cubicBezTo>
                    <a:pt x="253659" y="1809884"/>
                    <a:pt x="249531" y="1808998"/>
                    <a:pt x="245476" y="1807839"/>
                  </a:cubicBezTo>
                  <a:cubicBezTo>
                    <a:pt x="242366" y="1806950"/>
                    <a:pt x="239443" y="1805404"/>
                    <a:pt x="236271" y="1804770"/>
                  </a:cubicBezTo>
                  <a:cubicBezTo>
                    <a:pt x="229179" y="1803352"/>
                    <a:pt x="221926" y="1802891"/>
                    <a:pt x="214792" y="1801702"/>
                  </a:cubicBezTo>
                  <a:cubicBezTo>
                    <a:pt x="209647" y="1800845"/>
                    <a:pt x="204563" y="1799656"/>
                    <a:pt x="199449" y="1798633"/>
                  </a:cubicBezTo>
                  <a:cubicBezTo>
                    <a:pt x="176046" y="1786931"/>
                    <a:pt x="191687" y="1793248"/>
                    <a:pt x="150354" y="1786359"/>
                  </a:cubicBezTo>
                  <a:lnTo>
                    <a:pt x="150354" y="1786359"/>
                  </a:lnTo>
                  <a:cubicBezTo>
                    <a:pt x="123021" y="1777249"/>
                    <a:pt x="166126" y="1791816"/>
                    <a:pt x="125806" y="1777154"/>
                  </a:cubicBezTo>
                  <a:cubicBezTo>
                    <a:pt x="119727" y="1774943"/>
                    <a:pt x="113672" y="1772586"/>
                    <a:pt x="107396" y="1771017"/>
                  </a:cubicBezTo>
                  <a:cubicBezTo>
                    <a:pt x="103305" y="1769994"/>
                    <a:pt x="99123" y="1769283"/>
                    <a:pt x="95122" y="1767949"/>
                  </a:cubicBezTo>
                  <a:cubicBezTo>
                    <a:pt x="89897" y="1766207"/>
                    <a:pt x="84894" y="1763858"/>
                    <a:pt x="79780" y="1761812"/>
                  </a:cubicBezTo>
                  <a:cubicBezTo>
                    <a:pt x="21840" y="1645932"/>
                    <a:pt x="76524" y="1759793"/>
                    <a:pt x="70574" y="1402802"/>
                  </a:cubicBezTo>
                  <a:cubicBezTo>
                    <a:pt x="70453" y="1395571"/>
                    <a:pt x="68763" y="1388445"/>
                    <a:pt x="67506" y="1381323"/>
                  </a:cubicBezTo>
                  <a:cubicBezTo>
                    <a:pt x="65693" y="1371051"/>
                    <a:pt x="61369" y="1350639"/>
                    <a:pt x="61369" y="1350639"/>
                  </a:cubicBezTo>
                  <a:cubicBezTo>
                    <a:pt x="60327" y="1331890"/>
                    <a:pt x="59498" y="1280591"/>
                    <a:pt x="52163" y="1258585"/>
                  </a:cubicBezTo>
                  <a:lnTo>
                    <a:pt x="49095" y="1249380"/>
                  </a:lnTo>
                  <a:cubicBezTo>
                    <a:pt x="48072" y="1237106"/>
                    <a:pt x="47654" y="1224767"/>
                    <a:pt x="46026" y="1212558"/>
                  </a:cubicBezTo>
                  <a:cubicBezTo>
                    <a:pt x="45599" y="1209352"/>
                    <a:pt x="43742" y="1206491"/>
                    <a:pt x="42958" y="1203353"/>
                  </a:cubicBezTo>
                  <a:cubicBezTo>
                    <a:pt x="41693" y="1198293"/>
                    <a:pt x="40913" y="1193124"/>
                    <a:pt x="39890" y="1188010"/>
                  </a:cubicBezTo>
                  <a:cubicBezTo>
                    <a:pt x="38867" y="1146075"/>
                    <a:pt x="38726" y="1104109"/>
                    <a:pt x="36821" y="1062204"/>
                  </a:cubicBezTo>
                  <a:cubicBezTo>
                    <a:pt x="36674" y="1058973"/>
                    <a:pt x="34387" y="1056170"/>
                    <a:pt x="33753" y="1052998"/>
                  </a:cubicBezTo>
                  <a:cubicBezTo>
                    <a:pt x="32335" y="1045906"/>
                    <a:pt x="31784" y="1038667"/>
                    <a:pt x="30684" y="1031519"/>
                  </a:cubicBezTo>
                  <a:cubicBezTo>
                    <a:pt x="29738" y="1025370"/>
                    <a:pt x="28329" y="1019289"/>
                    <a:pt x="27616" y="1013108"/>
                  </a:cubicBezTo>
                  <a:cubicBezTo>
                    <a:pt x="19638" y="943965"/>
                    <a:pt x="28220" y="971959"/>
                    <a:pt x="18410" y="942534"/>
                  </a:cubicBezTo>
                  <a:cubicBezTo>
                    <a:pt x="17387" y="932306"/>
                    <a:pt x="16233" y="922090"/>
                    <a:pt x="15342" y="911849"/>
                  </a:cubicBezTo>
                  <a:cubicBezTo>
                    <a:pt x="11440" y="866980"/>
                    <a:pt x="16632" y="885036"/>
                    <a:pt x="9205" y="862754"/>
                  </a:cubicBezTo>
                  <a:cubicBezTo>
                    <a:pt x="8182" y="856617"/>
                    <a:pt x="7487" y="850416"/>
                    <a:pt x="6137" y="844343"/>
                  </a:cubicBezTo>
                  <a:cubicBezTo>
                    <a:pt x="5435" y="841186"/>
                    <a:pt x="3158" y="838371"/>
                    <a:pt x="3068" y="835138"/>
                  </a:cubicBezTo>
                  <a:cubicBezTo>
                    <a:pt x="1108" y="764583"/>
                    <a:pt x="1023" y="693989"/>
                    <a:pt x="0" y="623415"/>
                  </a:cubicBezTo>
                  <a:cubicBezTo>
                    <a:pt x="1023" y="552840"/>
                    <a:pt x="1108" y="482246"/>
                    <a:pt x="3068" y="411691"/>
                  </a:cubicBezTo>
                  <a:cubicBezTo>
                    <a:pt x="3158" y="408458"/>
                    <a:pt x="5435" y="405643"/>
                    <a:pt x="6137" y="402486"/>
                  </a:cubicBezTo>
                  <a:cubicBezTo>
                    <a:pt x="7487" y="396413"/>
                    <a:pt x="8383" y="390242"/>
                    <a:pt x="9205" y="384075"/>
                  </a:cubicBezTo>
                  <a:cubicBezTo>
                    <a:pt x="10429" y="374894"/>
                    <a:pt x="10963" y="365628"/>
                    <a:pt x="12273" y="356459"/>
                  </a:cubicBezTo>
                  <a:cubicBezTo>
                    <a:pt x="14124" y="343505"/>
                    <a:pt x="14842" y="342617"/>
                    <a:pt x="18410" y="331911"/>
                  </a:cubicBezTo>
                  <a:cubicBezTo>
                    <a:pt x="19433" y="322706"/>
                    <a:pt x="20255" y="313476"/>
                    <a:pt x="21479" y="304295"/>
                  </a:cubicBezTo>
                  <a:cubicBezTo>
                    <a:pt x="22301" y="298128"/>
                    <a:pt x="23434" y="292005"/>
                    <a:pt x="24547" y="285884"/>
                  </a:cubicBezTo>
                  <a:cubicBezTo>
                    <a:pt x="25480" y="280753"/>
                    <a:pt x="26878" y="275705"/>
                    <a:pt x="27616" y="270542"/>
                  </a:cubicBezTo>
                  <a:cubicBezTo>
                    <a:pt x="28926" y="261373"/>
                    <a:pt x="29486" y="252110"/>
                    <a:pt x="30684" y="242926"/>
                  </a:cubicBezTo>
                  <a:cubicBezTo>
                    <a:pt x="32555" y="228583"/>
                    <a:pt x="34443" y="214236"/>
                    <a:pt x="36821" y="199968"/>
                  </a:cubicBezTo>
                  <a:cubicBezTo>
                    <a:pt x="37844" y="193831"/>
                    <a:pt x="39010" y="187716"/>
                    <a:pt x="39890" y="181557"/>
                  </a:cubicBezTo>
                  <a:cubicBezTo>
                    <a:pt x="41056" y="173394"/>
                    <a:pt x="41603" y="165143"/>
                    <a:pt x="42958" y="157009"/>
                  </a:cubicBezTo>
                  <a:cubicBezTo>
                    <a:pt x="43651" y="152849"/>
                    <a:pt x="45272" y="148884"/>
                    <a:pt x="46026" y="144735"/>
                  </a:cubicBezTo>
                  <a:cubicBezTo>
                    <a:pt x="51667" y="113710"/>
                    <a:pt x="45863" y="132954"/>
                    <a:pt x="52163" y="114051"/>
                  </a:cubicBezTo>
                  <a:cubicBezTo>
                    <a:pt x="52519" y="111560"/>
                    <a:pt x="55408" y="86082"/>
                    <a:pt x="58300" y="80298"/>
                  </a:cubicBezTo>
                  <a:cubicBezTo>
                    <a:pt x="61598" y="73701"/>
                    <a:pt x="63418" y="63676"/>
                    <a:pt x="70574" y="61887"/>
                  </a:cubicBezTo>
                  <a:cubicBezTo>
                    <a:pt x="98260" y="54966"/>
                    <a:pt x="87120" y="58417"/>
                    <a:pt x="104327" y="52682"/>
                  </a:cubicBezTo>
                  <a:cubicBezTo>
                    <a:pt x="120692" y="53705"/>
                    <a:pt x="137115" y="54033"/>
                    <a:pt x="153422" y="55750"/>
                  </a:cubicBezTo>
                  <a:cubicBezTo>
                    <a:pt x="159756" y="56417"/>
                    <a:pt x="167198" y="61093"/>
                    <a:pt x="171833" y="64955"/>
                  </a:cubicBezTo>
                  <a:cubicBezTo>
                    <a:pt x="175167" y="67733"/>
                    <a:pt x="177428" y="71754"/>
                    <a:pt x="181039" y="74161"/>
                  </a:cubicBezTo>
                  <a:cubicBezTo>
                    <a:pt x="183730" y="75955"/>
                    <a:pt x="187176" y="76206"/>
                    <a:pt x="190244" y="77229"/>
                  </a:cubicBezTo>
                  <a:lnTo>
                    <a:pt x="217860" y="95640"/>
                  </a:lnTo>
                  <a:cubicBezTo>
                    <a:pt x="220928" y="97686"/>
                    <a:pt x="224457" y="99170"/>
                    <a:pt x="227065" y="101777"/>
                  </a:cubicBezTo>
                  <a:cubicBezTo>
                    <a:pt x="230134" y="104845"/>
                    <a:pt x="233493" y="107648"/>
                    <a:pt x="236271" y="110982"/>
                  </a:cubicBezTo>
                  <a:cubicBezTo>
                    <a:pt x="238632" y="113815"/>
                    <a:pt x="239958" y="117432"/>
                    <a:pt x="242408" y="120188"/>
                  </a:cubicBezTo>
                  <a:cubicBezTo>
                    <a:pt x="248174" y="126674"/>
                    <a:pt x="254681" y="132461"/>
                    <a:pt x="260818" y="138598"/>
                  </a:cubicBezTo>
                  <a:cubicBezTo>
                    <a:pt x="272632" y="150412"/>
                    <a:pt x="266413" y="145397"/>
                    <a:pt x="279229" y="153941"/>
                  </a:cubicBezTo>
                  <a:lnTo>
                    <a:pt x="309914" y="199968"/>
                  </a:lnTo>
                  <a:lnTo>
                    <a:pt x="316051" y="209173"/>
                  </a:lnTo>
                  <a:lnTo>
                    <a:pt x="322188" y="218378"/>
                  </a:lnTo>
                  <a:cubicBezTo>
                    <a:pt x="323211" y="221447"/>
                    <a:pt x="323685" y="224756"/>
                    <a:pt x="325256" y="227584"/>
                  </a:cubicBezTo>
                  <a:cubicBezTo>
                    <a:pt x="328838" y="234031"/>
                    <a:pt x="337530" y="245994"/>
                    <a:pt x="337530" y="245994"/>
                  </a:cubicBezTo>
                  <a:cubicBezTo>
                    <a:pt x="338553" y="249063"/>
                    <a:pt x="339027" y="252372"/>
                    <a:pt x="340598" y="255200"/>
                  </a:cubicBezTo>
                  <a:cubicBezTo>
                    <a:pt x="344180" y="261647"/>
                    <a:pt x="350539" y="266613"/>
                    <a:pt x="352872" y="273610"/>
                  </a:cubicBezTo>
                  <a:cubicBezTo>
                    <a:pt x="357107" y="286314"/>
                    <a:pt x="354147" y="280124"/>
                    <a:pt x="362077" y="292021"/>
                  </a:cubicBezTo>
                  <a:cubicBezTo>
                    <a:pt x="370197" y="324494"/>
                    <a:pt x="359172" y="286252"/>
                    <a:pt x="371283" y="313500"/>
                  </a:cubicBezTo>
                  <a:cubicBezTo>
                    <a:pt x="373910" y="319411"/>
                    <a:pt x="377420" y="331911"/>
                    <a:pt x="377420" y="331911"/>
                  </a:cubicBezTo>
                  <a:cubicBezTo>
                    <a:pt x="380997" y="367685"/>
                    <a:pt x="380488" y="352317"/>
                    <a:pt x="380488" y="377938"/>
                  </a:cubicBezTo>
                  <a:cubicBezTo>
                    <a:pt x="379465" y="374870"/>
                    <a:pt x="378991" y="371560"/>
                    <a:pt x="377420" y="368733"/>
                  </a:cubicBezTo>
                  <a:cubicBezTo>
                    <a:pt x="371522" y="358116"/>
                    <a:pt x="365194" y="348828"/>
                    <a:pt x="355941" y="341117"/>
                  </a:cubicBezTo>
                  <a:cubicBezTo>
                    <a:pt x="353108" y="338756"/>
                    <a:pt x="350105" y="336478"/>
                    <a:pt x="346735" y="334980"/>
                  </a:cubicBezTo>
                  <a:cubicBezTo>
                    <a:pt x="329811" y="327458"/>
                    <a:pt x="329479" y="329899"/>
                    <a:pt x="312982" y="325774"/>
                  </a:cubicBezTo>
                  <a:cubicBezTo>
                    <a:pt x="298123" y="322059"/>
                    <a:pt x="309360" y="322706"/>
                    <a:pt x="297640" y="322706"/>
                  </a:cubicBezTo>
                  <a:lnTo>
                    <a:pt x="236271" y="316569"/>
                  </a:lnTo>
                  <a:lnTo>
                    <a:pt x="220928" y="328843"/>
                  </a:lnTo>
                  <a:lnTo>
                    <a:pt x="223997" y="347253"/>
                  </a:lnTo>
                  <a:lnTo>
                    <a:pt x="251613" y="359527"/>
                  </a:lnTo>
                  <a:lnTo>
                    <a:pt x="294571" y="377938"/>
                  </a:lnTo>
                  <a:lnTo>
                    <a:pt x="322188" y="445444"/>
                  </a:lnTo>
                  <a:lnTo>
                    <a:pt x="316051" y="534429"/>
                  </a:lnTo>
                  <a:lnTo>
                    <a:pt x="309914" y="562045"/>
                  </a:lnTo>
                  <a:cubicBezTo>
                    <a:pt x="334876" y="618213"/>
                    <a:pt x="334461" y="597131"/>
                    <a:pt x="334461" y="620346"/>
                  </a:cubicBezTo>
                  <a:lnTo>
                    <a:pt x="374351" y="663304"/>
                  </a:lnTo>
                  <a:lnTo>
                    <a:pt x="420378" y="700126"/>
                  </a:lnTo>
                  <a:lnTo>
                    <a:pt x="497090" y="733879"/>
                  </a:lnTo>
                  <a:lnTo>
                    <a:pt x="552322" y="746153"/>
                  </a:lnTo>
                  <a:lnTo>
                    <a:pt x="579938" y="813659"/>
                  </a:lnTo>
                  <a:lnTo>
                    <a:pt x="564596" y="875028"/>
                  </a:lnTo>
                  <a:lnTo>
                    <a:pt x="536980" y="957876"/>
                  </a:lnTo>
                  <a:lnTo>
                    <a:pt x="527774" y="1083683"/>
                  </a:lnTo>
                  <a:lnTo>
                    <a:pt x="555390" y="1206421"/>
                  </a:lnTo>
                  <a:cubicBezTo>
                    <a:pt x="574204" y="1250320"/>
                    <a:pt x="573801" y="1233801"/>
                    <a:pt x="573801" y="1252448"/>
                  </a:cubicBezTo>
                  <a:cubicBezTo>
                    <a:pt x="519480" y="1271620"/>
                    <a:pt x="538130" y="1262614"/>
                    <a:pt x="515500" y="1273927"/>
                  </a:cubicBezTo>
                  <a:lnTo>
                    <a:pt x="454131" y="1264722"/>
                  </a:lnTo>
                  <a:lnTo>
                    <a:pt x="405036" y="1227900"/>
                  </a:lnTo>
                  <a:lnTo>
                    <a:pt x="380488" y="1197216"/>
                  </a:lnTo>
                  <a:lnTo>
                    <a:pt x="346735" y="1209490"/>
                  </a:lnTo>
                  <a:lnTo>
                    <a:pt x="328324" y="1252448"/>
                  </a:lnTo>
                  <a:lnTo>
                    <a:pt x="328324" y="1304612"/>
                  </a:lnTo>
                  <a:lnTo>
                    <a:pt x="377420" y="1378255"/>
                  </a:lnTo>
                  <a:lnTo>
                    <a:pt x="494021" y="1412008"/>
                  </a:lnTo>
                  <a:lnTo>
                    <a:pt x="589143" y="1378255"/>
                  </a:lnTo>
                  <a:lnTo>
                    <a:pt x="619828" y="1344502"/>
                  </a:lnTo>
                  <a:lnTo>
                    <a:pt x="632102" y="1341433"/>
                  </a:lnTo>
                  <a:lnTo>
                    <a:pt x="678128" y="1408939"/>
                  </a:lnTo>
                  <a:lnTo>
                    <a:pt x="779388" y="1482582"/>
                  </a:lnTo>
                  <a:lnTo>
                    <a:pt x="871441" y="1528609"/>
                  </a:lnTo>
                  <a:lnTo>
                    <a:pt x="1006453" y="1562362"/>
                  </a:lnTo>
                  <a:lnTo>
                    <a:pt x="1144534" y="1562362"/>
                  </a:lnTo>
                  <a:lnTo>
                    <a:pt x="1233519" y="1537815"/>
                  </a:lnTo>
                  <a:lnTo>
                    <a:pt x="1322504" y="1504062"/>
                  </a:lnTo>
                  <a:lnTo>
                    <a:pt x="1396147" y="1454966"/>
                  </a:lnTo>
                  <a:lnTo>
                    <a:pt x="1414558" y="1436555"/>
                  </a:lnTo>
                  <a:cubicBezTo>
                    <a:pt x="1464354" y="1489464"/>
                    <a:pt x="1463653" y="1512597"/>
                    <a:pt x="1463653" y="1485651"/>
                  </a:cubicBezTo>
                  <a:lnTo>
                    <a:pt x="1537296" y="1504062"/>
                  </a:lnTo>
                  <a:cubicBezTo>
                    <a:pt x="1611940" y="1488510"/>
                    <a:pt x="1636014" y="1488719"/>
                    <a:pt x="1607871" y="1488719"/>
                  </a:cubicBezTo>
                  <a:lnTo>
                    <a:pt x="1650829" y="1433487"/>
                  </a:lnTo>
                  <a:lnTo>
                    <a:pt x="1644692" y="1381323"/>
                  </a:lnTo>
                  <a:lnTo>
                    <a:pt x="1632418" y="1362913"/>
                  </a:lnTo>
                  <a:lnTo>
                    <a:pt x="1607871" y="1362913"/>
                  </a:lnTo>
                  <a:lnTo>
                    <a:pt x="1592528" y="1381323"/>
                  </a:lnTo>
                  <a:lnTo>
                    <a:pt x="1540365" y="1384392"/>
                  </a:lnTo>
                  <a:cubicBezTo>
                    <a:pt x="1505606" y="1378072"/>
                    <a:pt x="1518047" y="1378255"/>
                    <a:pt x="1503543" y="1378255"/>
                  </a:cubicBezTo>
                  <a:lnTo>
                    <a:pt x="1494338" y="1372118"/>
                  </a:lnTo>
                  <a:lnTo>
                    <a:pt x="1491269" y="1362913"/>
                  </a:lnTo>
                  <a:lnTo>
                    <a:pt x="1528091" y="1310749"/>
                  </a:lnTo>
                  <a:lnTo>
                    <a:pt x="1586392" y="1227900"/>
                  </a:lnTo>
                  <a:lnTo>
                    <a:pt x="1623213" y="1068341"/>
                  </a:lnTo>
                  <a:lnTo>
                    <a:pt x="1617076" y="973219"/>
                  </a:lnTo>
                  <a:lnTo>
                    <a:pt x="1583323" y="822864"/>
                  </a:lnTo>
                  <a:lnTo>
                    <a:pt x="1485133" y="681715"/>
                  </a:lnTo>
                  <a:lnTo>
                    <a:pt x="1371600" y="595798"/>
                  </a:lnTo>
                  <a:lnTo>
                    <a:pt x="1270341" y="558977"/>
                  </a:lnTo>
                  <a:lnTo>
                    <a:pt x="1267272" y="555908"/>
                  </a:lnTo>
                  <a:cubicBezTo>
                    <a:pt x="1257929" y="487389"/>
                    <a:pt x="1258067" y="511112"/>
                    <a:pt x="1258067" y="485334"/>
                  </a:cubicBezTo>
                  <a:lnTo>
                    <a:pt x="1230451" y="427033"/>
                  </a:lnTo>
                  <a:lnTo>
                    <a:pt x="1175218" y="408623"/>
                  </a:lnTo>
                  <a:lnTo>
                    <a:pt x="1178287" y="436239"/>
                  </a:lnTo>
                  <a:lnTo>
                    <a:pt x="1184424" y="460786"/>
                  </a:lnTo>
                  <a:lnTo>
                    <a:pt x="1169082" y="482266"/>
                  </a:lnTo>
                  <a:lnTo>
                    <a:pt x="1126123" y="482266"/>
                  </a:lnTo>
                  <a:lnTo>
                    <a:pt x="1101575" y="497608"/>
                  </a:lnTo>
                  <a:lnTo>
                    <a:pt x="1098507" y="525224"/>
                  </a:lnTo>
                  <a:lnTo>
                    <a:pt x="1083165" y="543635"/>
                  </a:lnTo>
                  <a:lnTo>
                    <a:pt x="1058617" y="531361"/>
                  </a:lnTo>
                  <a:lnTo>
                    <a:pt x="1034069" y="540566"/>
                  </a:lnTo>
                  <a:lnTo>
                    <a:pt x="1012590" y="568182"/>
                  </a:lnTo>
                  <a:lnTo>
                    <a:pt x="988043" y="601935"/>
                  </a:lnTo>
                  <a:lnTo>
                    <a:pt x="911331" y="641825"/>
                  </a:lnTo>
                  <a:lnTo>
                    <a:pt x="831551" y="703194"/>
                  </a:lnTo>
                  <a:lnTo>
                    <a:pt x="791661" y="755358"/>
                  </a:lnTo>
                  <a:lnTo>
                    <a:pt x="754840" y="804453"/>
                  </a:lnTo>
                  <a:lnTo>
                    <a:pt x="724155" y="862754"/>
                  </a:lnTo>
                  <a:lnTo>
                    <a:pt x="711882" y="899576"/>
                  </a:lnTo>
                  <a:cubicBezTo>
                    <a:pt x="689774" y="871152"/>
                    <a:pt x="690402" y="883621"/>
                    <a:pt x="690402" y="868891"/>
                  </a:cubicBezTo>
                  <a:cubicBezTo>
                    <a:pt x="668094" y="811527"/>
                    <a:pt x="677756" y="831328"/>
                    <a:pt x="665855" y="807522"/>
                  </a:cubicBezTo>
                  <a:lnTo>
                    <a:pt x="678128" y="743084"/>
                  </a:lnTo>
                  <a:lnTo>
                    <a:pt x="754840" y="675578"/>
                  </a:lnTo>
                  <a:lnTo>
                    <a:pt x="816209" y="586593"/>
                  </a:lnTo>
                  <a:cubicBezTo>
                    <a:pt x="825494" y="468973"/>
                    <a:pt x="864402" y="469992"/>
                    <a:pt x="822346" y="469992"/>
                  </a:cubicBezTo>
                  <a:lnTo>
                    <a:pt x="788593" y="334980"/>
                  </a:lnTo>
                  <a:lnTo>
                    <a:pt x="714950" y="233721"/>
                  </a:lnTo>
                  <a:lnTo>
                    <a:pt x="681197" y="172351"/>
                  </a:lnTo>
                  <a:lnTo>
                    <a:pt x="678128" y="147804"/>
                  </a:lnTo>
                  <a:lnTo>
                    <a:pt x="690402" y="126325"/>
                  </a:lnTo>
                  <a:lnTo>
                    <a:pt x="684265" y="101777"/>
                  </a:lnTo>
                  <a:lnTo>
                    <a:pt x="653581" y="117119"/>
                  </a:lnTo>
                  <a:lnTo>
                    <a:pt x="622896" y="160078"/>
                  </a:lnTo>
                  <a:lnTo>
                    <a:pt x="616759" y="236789"/>
                  </a:lnTo>
                  <a:lnTo>
                    <a:pt x="650512" y="325774"/>
                  </a:lnTo>
                  <a:cubicBezTo>
                    <a:pt x="669231" y="385050"/>
                    <a:pt x="668923" y="363695"/>
                    <a:pt x="668923" y="387143"/>
                  </a:cubicBezTo>
                  <a:lnTo>
                    <a:pt x="662786" y="463855"/>
                  </a:lnTo>
                  <a:lnTo>
                    <a:pt x="632102" y="522155"/>
                  </a:lnTo>
                  <a:lnTo>
                    <a:pt x="607554" y="562045"/>
                  </a:lnTo>
                  <a:lnTo>
                    <a:pt x="583006" y="571251"/>
                  </a:lnTo>
                  <a:lnTo>
                    <a:pt x="527774" y="555908"/>
                  </a:lnTo>
                  <a:lnTo>
                    <a:pt x="454131" y="516019"/>
                  </a:lnTo>
                  <a:lnTo>
                    <a:pt x="411173" y="463855"/>
                  </a:lnTo>
                  <a:lnTo>
                    <a:pt x="392762" y="408623"/>
                  </a:lnTo>
                  <a:lnTo>
                    <a:pt x="389694" y="390212"/>
                  </a:lnTo>
                  <a:lnTo>
                    <a:pt x="389694" y="328843"/>
                  </a:lnTo>
                  <a:lnTo>
                    <a:pt x="349804" y="242926"/>
                  </a:lnTo>
                  <a:lnTo>
                    <a:pt x="319119" y="190762"/>
                  </a:lnTo>
                  <a:lnTo>
                    <a:pt x="276161" y="138598"/>
                  </a:lnTo>
                  <a:cubicBezTo>
                    <a:pt x="226342" y="88780"/>
                    <a:pt x="250209" y="89503"/>
                    <a:pt x="223997" y="89503"/>
                  </a:cubicBezTo>
                  <a:lnTo>
                    <a:pt x="135012" y="31202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788779" y="1268844"/>
            <a:ext cx="354471" cy="290080"/>
            <a:chOff x="2788779" y="3783444"/>
            <a:chExt cx="354471" cy="290080"/>
          </a:xfrm>
        </p:grpSpPr>
        <p:sp>
          <p:nvSpPr>
            <p:cNvPr id="14" name="Freeform 13"/>
            <p:cNvSpPr/>
            <p:nvPr/>
          </p:nvSpPr>
          <p:spPr>
            <a:xfrm>
              <a:off x="2788779" y="3783444"/>
              <a:ext cx="204788" cy="287244"/>
            </a:xfrm>
            <a:custGeom>
              <a:avLst/>
              <a:gdLst>
                <a:gd name="connsiteX0" fmla="*/ 14288 w 204788"/>
                <a:gd name="connsiteY0" fmla="*/ 262930 h 287244"/>
                <a:gd name="connsiteX1" fmla="*/ 0 w 204788"/>
                <a:gd name="connsiteY1" fmla="*/ 139105 h 287244"/>
                <a:gd name="connsiteX2" fmla="*/ 19050 w 204788"/>
                <a:gd name="connsiteY2" fmla="*/ 39092 h 287244"/>
                <a:gd name="connsiteX3" fmla="*/ 71438 w 204788"/>
                <a:gd name="connsiteY3" fmla="*/ 992 h 287244"/>
                <a:gd name="connsiteX4" fmla="*/ 100013 w 204788"/>
                <a:gd name="connsiteY4" fmla="*/ 15280 h 287244"/>
                <a:gd name="connsiteX5" fmla="*/ 142875 w 204788"/>
                <a:gd name="connsiteY5" fmla="*/ 39092 h 287244"/>
                <a:gd name="connsiteX6" fmla="*/ 161925 w 204788"/>
                <a:gd name="connsiteY6" fmla="*/ 72430 h 287244"/>
                <a:gd name="connsiteX7" fmla="*/ 185738 w 204788"/>
                <a:gd name="connsiteY7" fmla="*/ 110530 h 287244"/>
                <a:gd name="connsiteX8" fmla="*/ 204788 w 204788"/>
                <a:gd name="connsiteY8" fmla="*/ 162917 h 287244"/>
                <a:gd name="connsiteX9" fmla="*/ 190500 w 204788"/>
                <a:gd name="connsiteY9" fmla="*/ 210542 h 287244"/>
                <a:gd name="connsiteX10" fmla="*/ 166688 w 204788"/>
                <a:gd name="connsiteY10" fmla="*/ 258167 h 287244"/>
                <a:gd name="connsiteX11" fmla="*/ 123825 w 204788"/>
                <a:gd name="connsiteY11" fmla="*/ 277217 h 287244"/>
                <a:gd name="connsiteX12" fmla="*/ 90488 w 204788"/>
                <a:gd name="connsiteY12" fmla="*/ 286742 h 287244"/>
                <a:gd name="connsiteX13" fmla="*/ 14288 w 204788"/>
                <a:gd name="connsiteY13" fmla="*/ 262930 h 2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788" h="287244">
                  <a:moveTo>
                    <a:pt x="14288" y="262930"/>
                  </a:moveTo>
                  <a:lnTo>
                    <a:pt x="0" y="139105"/>
                  </a:lnTo>
                  <a:lnTo>
                    <a:pt x="19050" y="39092"/>
                  </a:lnTo>
                  <a:cubicBezTo>
                    <a:pt x="67915" y="0"/>
                    <a:pt x="46345" y="992"/>
                    <a:pt x="71438" y="992"/>
                  </a:cubicBezTo>
                  <a:cubicBezTo>
                    <a:pt x="97335" y="11351"/>
                    <a:pt x="89205" y="4472"/>
                    <a:pt x="100013" y="15280"/>
                  </a:cubicBezTo>
                  <a:lnTo>
                    <a:pt x="142875" y="39092"/>
                  </a:lnTo>
                  <a:lnTo>
                    <a:pt x="161925" y="72430"/>
                  </a:lnTo>
                  <a:lnTo>
                    <a:pt x="185738" y="110530"/>
                  </a:lnTo>
                  <a:lnTo>
                    <a:pt x="204788" y="162917"/>
                  </a:lnTo>
                  <a:lnTo>
                    <a:pt x="190500" y="210542"/>
                  </a:lnTo>
                  <a:lnTo>
                    <a:pt x="166688" y="258167"/>
                  </a:lnTo>
                  <a:lnTo>
                    <a:pt x="123825" y="277217"/>
                  </a:lnTo>
                  <a:cubicBezTo>
                    <a:pt x="93744" y="287244"/>
                    <a:pt x="105290" y="286742"/>
                    <a:pt x="90488" y="286742"/>
                  </a:cubicBezTo>
                  <a:lnTo>
                    <a:pt x="14288" y="262930"/>
                  </a:lnTo>
                  <a:close/>
                </a:path>
              </a:pathLst>
            </a:custGeom>
            <a:solidFill>
              <a:schemeClr val="accent6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3005138" y="3962400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2895600" y="4033837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2971800" y="3994150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2209800" y="1181803"/>
            <a:ext cx="403078" cy="370260"/>
            <a:chOff x="2209800" y="3696403"/>
            <a:chExt cx="403078" cy="370260"/>
          </a:xfrm>
        </p:grpSpPr>
        <p:sp>
          <p:nvSpPr>
            <p:cNvPr id="13" name="Freeform 12"/>
            <p:cNvSpPr/>
            <p:nvPr/>
          </p:nvSpPr>
          <p:spPr>
            <a:xfrm>
              <a:off x="2350629" y="3696403"/>
              <a:ext cx="262249" cy="331631"/>
            </a:xfrm>
            <a:custGeom>
              <a:avLst/>
              <a:gdLst>
                <a:gd name="connsiteX0" fmla="*/ 0 w 262249"/>
                <a:gd name="connsiteY0" fmla="*/ 164233 h 331631"/>
                <a:gd name="connsiteX1" fmla="*/ 47625 w 262249"/>
                <a:gd name="connsiteY1" fmla="*/ 78508 h 331631"/>
                <a:gd name="connsiteX2" fmla="*/ 119063 w 262249"/>
                <a:gd name="connsiteY2" fmla="*/ 26121 h 331631"/>
                <a:gd name="connsiteX3" fmla="*/ 214313 w 262249"/>
                <a:gd name="connsiteY3" fmla="*/ 26121 h 331631"/>
                <a:gd name="connsiteX4" fmla="*/ 252413 w 262249"/>
                <a:gd name="connsiteY4" fmla="*/ 64221 h 331631"/>
                <a:gd name="connsiteX5" fmla="*/ 261938 w 262249"/>
                <a:gd name="connsiteY5" fmla="*/ 116608 h 331631"/>
                <a:gd name="connsiteX6" fmla="*/ 261938 w 262249"/>
                <a:gd name="connsiteY6" fmla="*/ 188046 h 331631"/>
                <a:gd name="connsiteX7" fmla="*/ 247650 w 262249"/>
                <a:gd name="connsiteY7" fmla="*/ 259483 h 331631"/>
                <a:gd name="connsiteX8" fmla="*/ 223838 w 262249"/>
                <a:gd name="connsiteY8" fmla="*/ 307108 h 331631"/>
                <a:gd name="connsiteX9" fmla="*/ 171450 w 262249"/>
                <a:gd name="connsiteY9" fmla="*/ 330921 h 331631"/>
                <a:gd name="connsiteX10" fmla="*/ 71438 w 262249"/>
                <a:gd name="connsiteY10" fmla="*/ 316633 h 331631"/>
                <a:gd name="connsiteX11" fmla="*/ 23813 w 262249"/>
                <a:gd name="connsiteY11" fmla="*/ 264246 h 331631"/>
                <a:gd name="connsiteX12" fmla="*/ 0 w 262249"/>
                <a:gd name="connsiteY12" fmla="*/ 164233 h 33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2249" h="331631">
                  <a:moveTo>
                    <a:pt x="0" y="164233"/>
                  </a:moveTo>
                  <a:lnTo>
                    <a:pt x="47625" y="78508"/>
                  </a:lnTo>
                  <a:lnTo>
                    <a:pt x="119063" y="26121"/>
                  </a:lnTo>
                  <a:cubicBezTo>
                    <a:pt x="211792" y="21240"/>
                    <a:pt x="188192" y="0"/>
                    <a:pt x="214313" y="26121"/>
                  </a:cubicBezTo>
                  <a:lnTo>
                    <a:pt x="252413" y="64221"/>
                  </a:lnTo>
                  <a:cubicBezTo>
                    <a:pt x="262249" y="113403"/>
                    <a:pt x="261938" y="95657"/>
                    <a:pt x="261938" y="116608"/>
                  </a:cubicBezTo>
                  <a:lnTo>
                    <a:pt x="261938" y="188046"/>
                  </a:lnTo>
                  <a:lnTo>
                    <a:pt x="247650" y="259483"/>
                  </a:lnTo>
                  <a:lnTo>
                    <a:pt x="223838" y="307108"/>
                  </a:lnTo>
                  <a:cubicBezTo>
                    <a:pt x="174793" y="331631"/>
                    <a:pt x="193962" y="330921"/>
                    <a:pt x="171450" y="330921"/>
                  </a:cubicBezTo>
                  <a:lnTo>
                    <a:pt x="71438" y="316633"/>
                  </a:lnTo>
                  <a:lnTo>
                    <a:pt x="23813" y="264246"/>
                  </a:lnTo>
                  <a:lnTo>
                    <a:pt x="0" y="164233"/>
                  </a:lnTo>
                  <a:close/>
                </a:path>
              </a:pathLst>
            </a:custGeom>
            <a:solidFill>
              <a:schemeClr val="accent6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2209800" y="3886200"/>
              <a:ext cx="204926" cy="180463"/>
              <a:chOff x="3898037" y="4062669"/>
              <a:chExt cx="204926" cy="180463"/>
            </a:xfrm>
          </p:grpSpPr>
          <p:sp>
            <p:nvSpPr>
              <p:cNvPr id="34" name="Freeform 33"/>
              <p:cNvSpPr/>
              <p:nvPr/>
            </p:nvSpPr>
            <p:spPr>
              <a:xfrm rot="9501571" flipV="1">
                <a:off x="3964851" y="4203445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 rot="9501571" flipV="1">
                <a:off x="3898037" y="4138868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 rot="9501571" flipV="1">
                <a:off x="3898037" y="4062669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-762000" y="2590800"/>
            <a:ext cx="257175" cy="163513"/>
            <a:chOff x="2819400" y="3698875"/>
            <a:chExt cx="257175" cy="163513"/>
          </a:xfrm>
        </p:grpSpPr>
        <p:sp>
          <p:nvSpPr>
            <p:cNvPr id="38" name="Freeform 37"/>
            <p:cNvSpPr/>
            <p:nvPr/>
          </p:nvSpPr>
          <p:spPr>
            <a:xfrm>
              <a:off x="2962275" y="3751263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2895600" y="3698875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>
              <a:off x="2819400" y="3698875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-1295400" y="2514600"/>
            <a:ext cx="266700" cy="111125"/>
            <a:chOff x="4343400" y="3733800"/>
            <a:chExt cx="266700" cy="111125"/>
          </a:xfrm>
        </p:grpSpPr>
        <p:sp>
          <p:nvSpPr>
            <p:cNvPr id="42" name="Freeform 41"/>
            <p:cNvSpPr/>
            <p:nvPr/>
          </p:nvSpPr>
          <p:spPr>
            <a:xfrm flipH="1">
              <a:off x="4495800" y="3733800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flipH="1">
              <a:off x="4419600" y="3733800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flipH="1">
              <a:off x="4343400" y="3733800"/>
              <a:ext cx="114300" cy="111125"/>
            </a:xfrm>
            <a:custGeom>
              <a:avLst/>
              <a:gdLst>
                <a:gd name="connsiteX0" fmla="*/ 0 w 114300"/>
                <a:gd name="connsiteY0" fmla="*/ 111125 h 111125"/>
                <a:gd name="connsiteX1" fmla="*/ 76200 w 114300"/>
                <a:gd name="connsiteY1" fmla="*/ 77787 h 111125"/>
                <a:gd name="connsiteX2" fmla="*/ 109538 w 114300"/>
                <a:gd name="connsiteY2" fmla="*/ 11112 h 111125"/>
                <a:gd name="connsiteX3" fmla="*/ 104775 w 114300"/>
                <a:gd name="connsiteY3" fmla="*/ 11112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11125">
                  <a:moveTo>
                    <a:pt x="0" y="111125"/>
                  </a:moveTo>
                  <a:cubicBezTo>
                    <a:pt x="28972" y="102790"/>
                    <a:pt x="57944" y="94456"/>
                    <a:pt x="76200" y="77787"/>
                  </a:cubicBezTo>
                  <a:cubicBezTo>
                    <a:pt x="94456" y="61118"/>
                    <a:pt x="104776" y="22224"/>
                    <a:pt x="109538" y="11112"/>
                  </a:cubicBezTo>
                  <a:cubicBezTo>
                    <a:pt x="114300" y="0"/>
                    <a:pt x="104775" y="11112"/>
                    <a:pt x="104775" y="11112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572000" y="838200"/>
            <a:ext cx="1638905" cy="2166324"/>
            <a:chOff x="5334000" y="1651487"/>
            <a:chExt cx="1638905" cy="2166324"/>
          </a:xfrm>
          <a:solidFill>
            <a:srgbClr val="70E4F0"/>
          </a:solidFill>
        </p:grpSpPr>
        <p:sp>
          <p:nvSpPr>
            <p:cNvPr id="51" name="Freeform 50"/>
            <p:cNvSpPr/>
            <p:nvPr/>
          </p:nvSpPr>
          <p:spPr>
            <a:xfrm>
              <a:off x="5943600" y="2362200"/>
              <a:ext cx="1029305" cy="762000"/>
            </a:xfrm>
            <a:custGeom>
              <a:avLst/>
              <a:gdLst>
                <a:gd name="connsiteX0" fmla="*/ 657980 w 1335314"/>
                <a:gd name="connsiteY0" fmla="*/ 16933 h 887790"/>
                <a:gd name="connsiteX1" fmla="*/ 730552 w 1335314"/>
                <a:gd name="connsiteY1" fmla="*/ 16933 h 887790"/>
                <a:gd name="connsiteX2" fmla="*/ 1078895 w 1335314"/>
                <a:gd name="connsiteY2" fmla="*/ 118533 h 887790"/>
                <a:gd name="connsiteX3" fmla="*/ 1267580 w 1335314"/>
                <a:gd name="connsiteY3" fmla="*/ 292704 h 887790"/>
                <a:gd name="connsiteX4" fmla="*/ 1296609 w 1335314"/>
                <a:gd name="connsiteY4" fmla="*/ 437847 h 887790"/>
                <a:gd name="connsiteX5" fmla="*/ 1035352 w 1335314"/>
                <a:gd name="connsiteY5" fmla="*/ 510418 h 887790"/>
                <a:gd name="connsiteX6" fmla="*/ 1296609 w 1335314"/>
                <a:gd name="connsiteY6" fmla="*/ 568475 h 887790"/>
                <a:gd name="connsiteX7" fmla="*/ 1151466 w 1335314"/>
                <a:gd name="connsiteY7" fmla="*/ 786190 h 887790"/>
                <a:gd name="connsiteX8" fmla="*/ 832152 w 1335314"/>
                <a:gd name="connsiteY8" fmla="*/ 887790 h 887790"/>
                <a:gd name="connsiteX9" fmla="*/ 295123 w 1335314"/>
                <a:gd name="connsiteY9" fmla="*/ 786190 h 887790"/>
                <a:gd name="connsiteX10" fmla="*/ 4838 w 1335314"/>
                <a:gd name="connsiteY10" fmla="*/ 408818 h 887790"/>
                <a:gd name="connsiteX11" fmla="*/ 324152 w 1335314"/>
                <a:gd name="connsiteY11" fmla="*/ 89504 h 887790"/>
                <a:gd name="connsiteX12" fmla="*/ 657980 w 1335314"/>
                <a:gd name="connsiteY12" fmla="*/ 16933 h 8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5314" h="887790">
                  <a:moveTo>
                    <a:pt x="657980" y="16933"/>
                  </a:moveTo>
                  <a:cubicBezTo>
                    <a:pt x="725713" y="4838"/>
                    <a:pt x="660400" y="0"/>
                    <a:pt x="730552" y="16933"/>
                  </a:cubicBezTo>
                  <a:cubicBezTo>
                    <a:pt x="800704" y="33866"/>
                    <a:pt x="989390" y="72571"/>
                    <a:pt x="1078895" y="118533"/>
                  </a:cubicBezTo>
                  <a:cubicBezTo>
                    <a:pt x="1168400" y="164495"/>
                    <a:pt x="1231294" y="239485"/>
                    <a:pt x="1267580" y="292704"/>
                  </a:cubicBezTo>
                  <a:cubicBezTo>
                    <a:pt x="1303866" y="345923"/>
                    <a:pt x="1335314" y="401561"/>
                    <a:pt x="1296609" y="437847"/>
                  </a:cubicBezTo>
                  <a:cubicBezTo>
                    <a:pt x="1257904" y="474133"/>
                    <a:pt x="1035352" y="488647"/>
                    <a:pt x="1035352" y="510418"/>
                  </a:cubicBezTo>
                  <a:cubicBezTo>
                    <a:pt x="1035352" y="532189"/>
                    <a:pt x="1277257" y="522513"/>
                    <a:pt x="1296609" y="568475"/>
                  </a:cubicBezTo>
                  <a:cubicBezTo>
                    <a:pt x="1315961" y="614437"/>
                    <a:pt x="1228876" y="732971"/>
                    <a:pt x="1151466" y="786190"/>
                  </a:cubicBezTo>
                  <a:cubicBezTo>
                    <a:pt x="1074057" y="839409"/>
                    <a:pt x="974876" y="887790"/>
                    <a:pt x="832152" y="887790"/>
                  </a:cubicBezTo>
                  <a:cubicBezTo>
                    <a:pt x="689428" y="887790"/>
                    <a:pt x="433009" y="866019"/>
                    <a:pt x="295123" y="786190"/>
                  </a:cubicBezTo>
                  <a:cubicBezTo>
                    <a:pt x="157237" y="706361"/>
                    <a:pt x="0" y="524932"/>
                    <a:pt x="4838" y="408818"/>
                  </a:cubicBezTo>
                  <a:cubicBezTo>
                    <a:pt x="9676" y="292704"/>
                    <a:pt x="208038" y="154818"/>
                    <a:pt x="324152" y="89504"/>
                  </a:cubicBezTo>
                  <a:cubicBezTo>
                    <a:pt x="440266" y="24190"/>
                    <a:pt x="590247" y="29028"/>
                    <a:pt x="657980" y="16933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5334000" y="2057400"/>
              <a:ext cx="638628" cy="1480456"/>
            </a:xfrm>
            <a:custGeom>
              <a:avLst/>
              <a:gdLst>
                <a:gd name="connsiteX0" fmla="*/ 607180 w 638628"/>
                <a:gd name="connsiteY0" fmla="*/ 626533 h 1480456"/>
                <a:gd name="connsiteX1" fmla="*/ 563637 w 638628"/>
                <a:gd name="connsiteY1" fmla="*/ 307218 h 1480456"/>
                <a:gd name="connsiteX2" fmla="*/ 157237 w 638628"/>
                <a:gd name="connsiteY2" fmla="*/ 118533 h 1480456"/>
                <a:gd name="connsiteX3" fmla="*/ 41123 w 638628"/>
                <a:gd name="connsiteY3" fmla="*/ 16933 h 1480456"/>
                <a:gd name="connsiteX4" fmla="*/ 26609 w 638628"/>
                <a:gd name="connsiteY4" fmla="*/ 220133 h 1480456"/>
                <a:gd name="connsiteX5" fmla="*/ 200780 w 638628"/>
                <a:gd name="connsiteY5" fmla="*/ 466875 h 1480456"/>
                <a:gd name="connsiteX6" fmla="*/ 462037 w 638628"/>
                <a:gd name="connsiteY6" fmla="*/ 641047 h 1480456"/>
                <a:gd name="connsiteX7" fmla="*/ 302380 w 638628"/>
                <a:gd name="connsiteY7" fmla="*/ 771675 h 1480456"/>
                <a:gd name="connsiteX8" fmla="*/ 113694 w 638628"/>
                <a:gd name="connsiteY8" fmla="*/ 1090990 h 1480456"/>
                <a:gd name="connsiteX9" fmla="*/ 113694 w 638628"/>
                <a:gd name="connsiteY9" fmla="*/ 1424818 h 1480456"/>
                <a:gd name="connsiteX10" fmla="*/ 186266 w 638628"/>
                <a:gd name="connsiteY10" fmla="*/ 1424818 h 1480456"/>
                <a:gd name="connsiteX11" fmla="*/ 215294 w 638628"/>
                <a:gd name="connsiteY11" fmla="*/ 1308704 h 1480456"/>
                <a:gd name="connsiteX12" fmla="*/ 491066 w 638628"/>
                <a:gd name="connsiteY12" fmla="*/ 1163561 h 1480456"/>
                <a:gd name="connsiteX13" fmla="*/ 578151 w 638628"/>
                <a:gd name="connsiteY13" fmla="*/ 786190 h 1480456"/>
                <a:gd name="connsiteX14" fmla="*/ 607180 w 638628"/>
                <a:gd name="connsiteY14" fmla="*/ 626533 h 1480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8628" h="1480456">
                  <a:moveTo>
                    <a:pt x="607180" y="626533"/>
                  </a:moveTo>
                  <a:cubicBezTo>
                    <a:pt x="604761" y="546704"/>
                    <a:pt x="638628" y="391885"/>
                    <a:pt x="563637" y="307218"/>
                  </a:cubicBezTo>
                  <a:cubicBezTo>
                    <a:pt x="488646" y="222551"/>
                    <a:pt x="244323" y="166914"/>
                    <a:pt x="157237" y="118533"/>
                  </a:cubicBezTo>
                  <a:cubicBezTo>
                    <a:pt x="70151" y="70152"/>
                    <a:pt x="62894" y="0"/>
                    <a:pt x="41123" y="16933"/>
                  </a:cubicBezTo>
                  <a:cubicBezTo>
                    <a:pt x="19352" y="33866"/>
                    <a:pt x="0" y="145143"/>
                    <a:pt x="26609" y="220133"/>
                  </a:cubicBezTo>
                  <a:cubicBezTo>
                    <a:pt x="53219" y="295123"/>
                    <a:pt x="128209" y="396723"/>
                    <a:pt x="200780" y="466875"/>
                  </a:cubicBezTo>
                  <a:cubicBezTo>
                    <a:pt x="273351" y="537027"/>
                    <a:pt x="445104" y="590247"/>
                    <a:pt x="462037" y="641047"/>
                  </a:cubicBezTo>
                  <a:cubicBezTo>
                    <a:pt x="478970" y="691847"/>
                    <a:pt x="360437" y="696685"/>
                    <a:pt x="302380" y="771675"/>
                  </a:cubicBezTo>
                  <a:cubicBezTo>
                    <a:pt x="244323" y="846666"/>
                    <a:pt x="145142" y="982133"/>
                    <a:pt x="113694" y="1090990"/>
                  </a:cubicBezTo>
                  <a:cubicBezTo>
                    <a:pt x="82246" y="1199847"/>
                    <a:pt x="101599" y="1369180"/>
                    <a:pt x="113694" y="1424818"/>
                  </a:cubicBezTo>
                  <a:cubicBezTo>
                    <a:pt x="125789" y="1480456"/>
                    <a:pt x="169333" y="1444170"/>
                    <a:pt x="186266" y="1424818"/>
                  </a:cubicBezTo>
                  <a:cubicBezTo>
                    <a:pt x="203199" y="1405466"/>
                    <a:pt x="164494" y="1352247"/>
                    <a:pt x="215294" y="1308704"/>
                  </a:cubicBezTo>
                  <a:cubicBezTo>
                    <a:pt x="266094" y="1265161"/>
                    <a:pt x="430590" y="1250647"/>
                    <a:pt x="491066" y="1163561"/>
                  </a:cubicBezTo>
                  <a:cubicBezTo>
                    <a:pt x="551542" y="1076475"/>
                    <a:pt x="561218" y="873276"/>
                    <a:pt x="578151" y="786190"/>
                  </a:cubicBezTo>
                  <a:cubicBezTo>
                    <a:pt x="595084" y="699104"/>
                    <a:pt x="609599" y="706362"/>
                    <a:pt x="607180" y="626533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 rot="2635059" flipV="1">
              <a:off x="6134914" y="3094516"/>
              <a:ext cx="425752" cy="723295"/>
            </a:xfrm>
            <a:custGeom>
              <a:avLst/>
              <a:gdLst>
                <a:gd name="connsiteX0" fmla="*/ 84666 w 425752"/>
                <a:gd name="connsiteY0" fmla="*/ 694266 h 723295"/>
                <a:gd name="connsiteX1" fmla="*/ 26609 w 425752"/>
                <a:gd name="connsiteY1" fmla="*/ 374952 h 723295"/>
                <a:gd name="connsiteX2" fmla="*/ 244323 w 425752"/>
                <a:gd name="connsiteY2" fmla="*/ 200780 h 723295"/>
                <a:gd name="connsiteX3" fmla="*/ 258838 w 425752"/>
                <a:gd name="connsiteY3" fmla="*/ 26609 h 723295"/>
                <a:gd name="connsiteX4" fmla="*/ 374952 w 425752"/>
                <a:gd name="connsiteY4" fmla="*/ 41123 h 723295"/>
                <a:gd name="connsiteX5" fmla="*/ 389466 w 425752"/>
                <a:gd name="connsiteY5" fmla="*/ 157237 h 723295"/>
                <a:gd name="connsiteX6" fmla="*/ 374952 w 425752"/>
                <a:gd name="connsiteY6" fmla="*/ 549123 h 723295"/>
                <a:gd name="connsiteX7" fmla="*/ 84666 w 425752"/>
                <a:gd name="connsiteY7" fmla="*/ 694266 h 72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752" h="723295">
                  <a:moveTo>
                    <a:pt x="84666" y="694266"/>
                  </a:moveTo>
                  <a:cubicBezTo>
                    <a:pt x="26609" y="665238"/>
                    <a:pt x="0" y="457199"/>
                    <a:pt x="26609" y="374952"/>
                  </a:cubicBezTo>
                  <a:cubicBezTo>
                    <a:pt x="53218" y="292705"/>
                    <a:pt x="205618" y="258837"/>
                    <a:pt x="244323" y="200780"/>
                  </a:cubicBezTo>
                  <a:cubicBezTo>
                    <a:pt x="283028" y="142723"/>
                    <a:pt x="237067" y="53218"/>
                    <a:pt x="258838" y="26609"/>
                  </a:cubicBezTo>
                  <a:cubicBezTo>
                    <a:pt x="280609" y="0"/>
                    <a:pt x="353181" y="19352"/>
                    <a:pt x="374952" y="41123"/>
                  </a:cubicBezTo>
                  <a:cubicBezTo>
                    <a:pt x="396723" y="62894"/>
                    <a:pt x="389466" y="72570"/>
                    <a:pt x="389466" y="157237"/>
                  </a:cubicBezTo>
                  <a:cubicBezTo>
                    <a:pt x="389466" y="241904"/>
                    <a:pt x="425752" y="459618"/>
                    <a:pt x="374952" y="549123"/>
                  </a:cubicBezTo>
                  <a:cubicBezTo>
                    <a:pt x="324152" y="638628"/>
                    <a:pt x="142723" y="723295"/>
                    <a:pt x="84666" y="694266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20510565">
              <a:off x="6212530" y="1651487"/>
              <a:ext cx="460413" cy="821452"/>
            </a:xfrm>
            <a:custGeom>
              <a:avLst/>
              <a:gdLst>
                <a:gd name="connsiteX0" fmla="*/ 84666 w 425752"/>
                <a:gd name="connsiteY0" fmla="*/ 694266 h 723295"/>
                <a:gd name="connsiteX1" fmla="*/ 26609 w 425752"/>
                <a:gd name="connsiteY1" fmla="*/ 374952 h 723295"/>
                <a:gd name="connsiteX2" fmla="*/ 244323 w 425752"/>
                <a:gd name="connsiteY2" fmla="*/ 200780 h 723295"/>
                <a:gd name="connsiteX3" fmla="*/ 258838 w 425752"/>
                <a:gd name="connsiteY3" fmla="*/ 26609 h 723295"/>
                <a:gd name="connsiteX4" fmla="*/ 374952 w 425752"/>
                <a:gd name="connsiteY4" fmla="*/ 41123 h 723295"/>
                <a:gd name="connsiteX5" fmla="*/ 389466 w 425752"/>
                <a:gd name="connsiteY5" fmla="*/ 157237 h 723295"/>
                <a:gd name="connsiteX6" fmla="*/ 374952 w 425752"/>
                <a:gd name="connsiteY6" fmla="*/ 549123 h 723295"/>
                <a:gd name="connsiteX7" fmla="*/ 84666 w 425752"/>
                <a:gd name="connsiteY7" fmla="*/ 694266 h 723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752" h="723295">
                  <a:moveTo>
                    <a:pt x="84666" y="694266"/>
                  </a:moveTo>
                  <a:cubicBezTo>
                    <a:pt x="26609" y="665238"/>
                    <a:pt x="0" y="457199"/>
                    <a:pt x="26609" y="374952"/>
                  </a:cubicBezTo>
                  <a:cubicBezTo>
                    <a:pt x="53218" y="292705"/>
                    <a:pt x="205618" y="258837"/>
                    <a:pt x="244323" y="200780"/>
                  </a:cubicBezTo>
                  <a:cubicBezTo>
                    <a:pt x="283028" y="142723"/>
                    <a:pt x="237067" y="53218"/>
                    <a:pt x="258838" y="26609"/>
                  </a:cubicBezTo>
                  <a:cubicBezTo>
                    <a:pt x="280609" y="0"/>
                    <a:pt x="353181" y="19352"/>
                    <a:pt x="374952" y="41123"/>
                  </a:cubicBezTo>
                  <a:cubicBezTo>
                    <a:pt x="396723" y="62894"/>
                    <a:pt x="389466" y="72570"/>
                    <a:pt x="389466" y="157237"/>
                  </a:cubicBezTo>
                  <a:cubicBezTo>
                    <a:pt x="389466" y="241904"/>
                    <a:pt x="425752" y="459618"/>
                    <a:pt x="374952" y="549123"/>
                  </a:cubicBezTo>
                  <a:cubicBezTo>
                    <a:pt x="324152" y="638628"/>
                    <a:pt x="142723" y="723295"/>
                    <a:pt x="84666" y="694266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5486400" y="3657600"/>
            <a:ext cx="914400" cy="1099524"/>
            <a:chOff x="6172200" y="3505200"/>
            <a:chExt cx="1638905" cy="2166324"/>
          </a:xfrm>
        </p:grpSpPr>
        <p:grpSp>
          <p:nvGrpSpPr>
            <p:cNvPr id="59" name="Group 58"/>
            <p:cNvGrpSpPr/>
            <p:nvPr/>
          </p:nvGrpSpPr>
          <p:grpSpPr>
            <a:xfrm>
              <a:off x="6172200" y="3505200"/>
              <a:ext cx="1638905" cy="2166324"/>
              <a:chOff x="5334000" y="1651487"/>
              <a:chExt cx="1638905" cy="2166324"/>
            </a:xfrm>
            <a:solidFill>
              <a:srgbClr val="FF25B6"/>
            </a:solidFill>
          </p:grpSpPr>
          <p:sp>
            <p:nvSpPr>
              <p:cNvPr id="60" name="Freeform 59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7543800" y="4267200"/>
              <a:ext cx="152400" cy="228600"/>
              <a:chOff x="6629400" y="1524000"/>
              <a:chExt cx="152400" cy="228600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 rot="21379490">
            <a:off x="5329851" y="4671923"/>
            <a:ext cx="973293" cy="1078794"/>
            <a:chOff x="5943600" y="3429000"/>
            <a:chExt cx="1638905" cy="2166324"/>
          </a:xfrm>
        </p:grpSpPr>
        <p:grpSp>
          <p:nvGrpSpPr>
            <p:cNvPr id="73" name="Group 72"/>
            <p:cNvGrpSpPr/>
            <p:nvPr/>
          </p:nvGrpSpPr>
          <p:grpSpPr>
            <a:xfrm>
              <a:off x="5943600" y="3429000"/>
              <a:ext cx="1638905" cy="2166324"/>
              <a:chOff x="5334000" y="1651487"/>
              <a:chExt cx="1638905" cy="2166324"/>
            </a:xfrm>
            <a:solidFill>
              <a:srgbClr val="70E4F0"/>
            </a:solidFill>
          </p:grpSpPr>
          <p:sp>
            <p:nvSpPr>
              <p:cNvPr id="74" name="Freeform 73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Freeform 76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7315200" y="4191000"/>
              <a:ext cx="152400" cy="228600"/>
              <a:chOff x="6629400" y="1524000"/>
              <a:chExt cx="152400" cy="228600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9" name="Group 78"/>
          <p:cNvGrpSpPr/>
          <p:nvPr/>
        </p:nvGrpSpPr>
        <p:grpSpPr>
          <a:xfrm>
            <a:off x="6629400" y="1524000"/>
            <a:ext cx="152400" cy="228600"/>
            <a:chOff x="6629400" y="1524000"/>
            <a:chExt cx="152400" cy="228600"/>
          </a:xfrm>
        </p:grpSpPr>
        <p:sp>
          <p:nvSpPr>
            <p:cNvPr id="80" name="Oval 79"/>
            <p:cNvSpPr/>
            <p:nvPr/>
          </p:nvSpPr>
          <p:spPr>
            <a:xfrm>
              <a:off x="6629400" y="1524000"/>
              <a:ext cx="152400" cy="228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6705600" y="1600200"/>
              <a:ext cx="76200" cy="76200"/>
            </a:xfrm>
            <a:prstGeom prst="ellipse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 flipH="1">
            <a:off x="7543798" y="3667036"/>
            <a:ext cx="914401" cy="1133564"/>
            <a:chOff x="6324600" y="2209800"/>
            <a:chExt cx="1638905" cy="2166324"/>
          </a:xfrm>
        </p:grpSpPr>
        <p:grpSp>
          <p:nvGrpSpPr>
            <p:cNvPr id="82" name="Group 81"/>
            <p:cNvGrpSpPr/>
            <p:nvPr/>
          </p:nvGrpSpPr>
          <p:grpSpPr>
            <a:xfrm>
              <a:off x="6324600" y="2209800"/>
              <a:ext cx="1638905" cy="2166324"/>
              <a:chOff x="5334000" y="1651487"/>
              <a:chExt cx="1638905" cy="2166324"/>
            </a:xfrm>
            <a:solidFill>
              <a:srgbClr val="FB1D32"/>
            </a:solidFill>
          </p:grpSpPr>
          <p:sp>
            <p:nvSpPr>
              <p:cNvPr id="83" name="Freeform 82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reeform 85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7696200" y="2895600"/>
              <a:ext cx="152400" cy="228600"/>
              <a:chOff x="6629400" y="1524000"/>
              <a:chExt cx="152400" cy="228600"/>
            </a:xfrm>
          </p:grpSpPr>
          <p:sp>
            <p:nvSpPr>
              <p:cNvPr id="88" name="Oval 87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 rot="969260" flipH="1">
            <a:off x="7590689" y="4849643"/>
            <a:ext cx="919884" cy="1052313"/>
            <a:chOff x="6324600" y="2209800"/>
            <a:chExt cx="1638905" cy="2166324"/>
          </a:xfrm>
        </p:grpSpPr>
        <p:grpSp>
          <p:nvGrpSpPr>
            <p:cNvPr id="92" name="Group 91"/>
            <p:cNvGrpSpPr/>
            <p:nvPr/>
          </p:nvGrpSpPr>
          <p:grpSpPr>
            <a:xfrm>
              <a:off x="6324600" y="2209800"/>
              <a:ext cx="1638905" cy="2166324"/>
              <a:chOff x="5334000" y="1651487"/>
              <a:chExt cx="1638905" cy="2166324"/>
            </a:xfrm>
            <a:solidFill>
              <a:srgbClr val="FB1D32"/>
            </a:solidFill>
          </p:grpSpPr>
          <p:sp>
            <p:nvSpPr>
              <p:cNvPr id="96" name="Freeform 95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7696200" y="2895600"/>
              <a:ext cx="152400" cy="228600"/>
              <a:chOff x="6629400" y="1524000"/>
              <a:chExt cx="152400" cy="228600"/>
            </a:xfrm>
          </p:grpSpPr>
          <p:sp>
            <p:nvSpPr>
              <p:cNvPr id="94" name="Oval 93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3" name="Group 112"/>
          <p:cNvGrpSpPr/>
          <p:nvPr/>
        </p:nvGrpSpPr>
        <p:grpSpPr>
          <a:xfrm rot="417355">
            <a:off x="6502736" y="4894677"/>
            <a:ext cx="864422" cy="1212148"/>
            <a:chOff x="3581400" y="4267200"/>
            <a:chExt cx="1247019" cy="1849362"/>
          </a:xfrm>
          <a:solidFill>
            <a:srgbClr val="24E837"/>
          </a:solidFill>
        </p:grpSpPr>
        <p:sp>
          <p:nvSpPr>
            <p:cNvPr id="106" name="Freeform 105"/>
            <p:cNvSpPr/>
            <p:nvPr/>
          </p:nvSpPr>
          <p:spPr>
            <a:xfrm>
              <a:off x="3822095" y="5000172"/>
              <a:ext cx="685799" cy="728133"/>
            </a:xfrm>
            <a:custGeom>
              <a:avLst/>
              <a:gdLst>
                <a:gd name="connsiteX0" fmla="*/ 602343 w 895047"/>
                <a:gd name="connsiteY0" fmla="*/ 125790 h 1185333"/>
                <a:gd name="connsiteX1" fmla="*/ 834571 w 895047"/>
                <a:gd name="connsiteY1" fmla="*/ 401561 h 1185333"/>
                <a:gd name="connsiteX2" fmla="*/ 878114 w 895047"/>
                <a:gd name="connsiteY2" fmla="*/ 720876 h 1185333"/>
                <a:gd name="connsiteX3" fmla="*/ 732971 w 895047"/>
                <a:gd name="connsiteY3" fmla="*/ 1040190 h 1185333"/>
                <a:gd name="connsiteX4" fmla="*/ 428171 w 895047"/>
                <a:gd name="connsiteY4" fmla="*/ 1185333 h 1185333"/>
                <a:gd name="connsiteX5" fmla="*/ 108857 w 895047"/>
                <a:gd name="connsiteY5" fmla="*/ 1040190 h 1185333"/>
                <a:gd name="connsiteX6" fmla="*/ 7257 w 895047"/>
                <a:gd name="connsiteY6" fmla="*/ 662819 h 1185333"/>
                <a:gd name="connsiteX7" fmla="*/ 152400 w 895047"/>
                <a:gd name="connsiteY7" fmla="*/ 299961 h 1185333"/>
                <a:gd name="connsiteX8" fmla="*/ 312057 w 895047"/>
                <a:gd name="connsiteY8" fmla="*/ 82247 h 1185333"/>
                <a:gd name="connsiteX9" fmla="*/ 442686 w 895047"/>
                <a:gd name="connsiteY9" fmla="*/ 9676 h 1185333"/>
                <a:gd name="connsiteX10" fmla="*/ 602343 w 895047"/>
                <a:gd name="connsiteY10" fmla="*/ 125790 h 118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047" h="1185333">
                  <a:moveTo>
                    <a:pt x="602343" y="125790"/>
                  </a:moveTo>
                  <a:cubicBezTo>
                    <a:pt x="667657" y="191104"/>
                    <a:pt x="788609" y="302380"/>
                    <a:pt x="834571" y="401561"/>
                  </a:cubicBezTo>
                  <a:cubicBezTo>
                    <a:pt x="880533" y="500742"/>
                    <a:pt x="895047" y="614438"/>
                    <a:pt x="878114" y="720876"/>
                  </a:cubicBezTo>
                  <a:cubicBezTo>
                    <a:pt x="861181" y="827314"/>
                    <a:pt x="807961" y="962781"/>
                    <a:pt x="732971" y="1040190"/>
                  </a:cubicBezTo>
                  <a:cubicBezTo>
                    <a:pt x="657981" y="1117599"/>
                    <a:pt x="532190" y="1185333"/>
                    <a:pt x="428171" y="1185333"/>
                  </a:cubicBezTo>
                  <a:cubicBezTo>
                    <a:pt x="324152" y="1185333"/>
                    <a:pt x="179009" y="1127276"/>
                    <a:pt x="108857" y="1040190"/>
                  </a:cubicBezTo>
                  <a:cubicBezTo>
                    <a:pt x="38705" y="953104"/>
                    <a:pt x="0" y="786191"/>
                    <a:pt x="7257" y="662819"/>
                  </a:cubicBezTo>
                  <a:cubicBezTo>
                    <a:pt x="14514" y="539448"/>
                    <a:pt x="101600" y="396723"/>
                    <a:pt x="152400" y="299961"/>
                  </a:cubicBezTo>
                  <a:cubicBezTo>
                    <a:pt x="203200" y="203199"/>
                    <a:pt x="263676" y="130628"/>
                    <a:pt x="312057" y="82247"/>
                  </a:cubicBezTo>
                  <a:cubicBezTo>
                    <a:pt x="360438" y="33866"/>
                    <a:pt x="394305" y="0"/>
                    <a:pt x="442686" y="9676"/>
                  </a:cubicBezTo>
                  <a:cubicBezTo>
                    <a:pt x="491067" y="19352"/>
                    <a:pt x="537029" y="60476"/>
                    <a:pt x="602343" y="12579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3581400" y="4267200"/>
              <a:ext cx="1247019" cy="1849362"/>
              <a:chOff x="3581400" y="4267200"/>
              <a:chExt cx="1247019" cy="1849362"/>
            </a:xfrm>
            <a:grpFill/>
          </p:grpSpPr>
          <p:sp>
            <p:nvSpPr>
              <p:cNvPr id="100" name="Freeform 99"/>
              <p:cNvSpPr/>
              <p:nvPr/>
            </p:nvSpPr>
            <p:spPr>
              <a:xfrm>
                <a:off x="4038600" y="5029200"/>
                <a:ext cx="381000" cy="1087362"/>
              </a:xfrm>
              <a:custGeom>
                <a:avLst/>
                <a:gdLst>
                  <a:gd name="connsiteX0" fmla="*/ 128209 w 345923"/>
                  <a:gd name="connsiteY0" fmla="*/ 580572 h 1315962"/>
                  <a:gd name="connsiteX1" fmla="*/ 12095 w 345923"/>
                  <a:gd name="connsiteY1" fmla="*/ 377372 h 1315962"/>
                  <a:gd name="connsiteX2" fmla="*/ 142724 w 345923"/>
                  <a:gd name="connsiteY2" fmla="*/ 29029 h 1315962"/>
                  <a:gd name="connsiteX3" fmla="*/ 258838 w 345923"/>
                  <a:gd name="connsiteY3" fmla="*/ 203201 h 1315962"/>
                  <a:gd name="connsiteX4" fmla="*/ 287866 w 345923"/>
                  <a:gd name="connsiteY4" fmla="*/ 406401 h 1315962"/>
                  <a:gd name="connsiteX5" fmla="*/ 215295 w 345923"/>
                  <a:gd name="connsiteY5" fmla="*/ 580572 h 1315962"/>
                  <a:gd name="connsiteX6" fmla="*/ 302381 w 345923"/>
                  <a:gd name="connsiteY6" fmla="*/ 711201 h 1315962"/>
                  <a:gd name="connsiteX7" fmla="*/ 331409 w 345923"/>
                  <a:gd name="connsiteY7" fmla="*/ 885372 h 1315962"/>
                  <a:gd name="connsiteX8" fmla="*/ 215295 w 345923"/>
                  <a:gd name="connsiteY8" fmla="*/ 1204686 h 1315962"/>
                  <a:gd name="connsiteX9" fmla="*/ 186266 w 345923"/>
                  <a:gd name="connsiteY9" fmla="*/ 1291772 h 1315962"/>
                  <a:gd name="connsiteX10" fmla="*/ 70152 w 345923"/>
                  <a:gd name="connsiteY10" fmla="*/ 1059543 h 1315962"/>
                  <a:gd name="connsiteX11" fmla="*/ 12095 w 345923"/>
                  <a:gd name="connsiteY11" fmla="*/ 812801 h 1315962"/>
                  <a:gd name="connsiteX12" fmla="*/ 128209 w 345923"/>
                  <a:gd name="connsiteY12" fmla="*/ 580572 h 1315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5923" h="1315962">
                    <a:moveTo>
                      <a:pt x="128209" y="580572"/>
                    </a:moveTo>
                    <a:cubicBezTo>
                      <a:pt x="128209" y="508001"/>
                      <a:pt x="9676" y="469296"/>
                      <a:pt x="12095" y="377372"/>
                    </a:cubicBezTo>
                    <a:cubicBezTo>
                      <a:pt x="14514" y="285448"/>
                      <a:pt x="101600" y="58058"/>
                      <a:pt x="142724" y="29029"/>
                    </a:cubicBezTo>
                    <a:cubicBezTo>
                      <a:pt x="183848" y="0"/>
                      <a:pt x="234648" y="140306"/>
                      <a:pt x="258838" y="203201"/>
                    </a:cubicBezTo>
                    <a:cubicBezTo>
                      <a:pt x="283028" y="266096"/>
                      <a:pt x="295123" y="343506"/>
                      <a:pt x="287866" y="406401"/>
                    </a:cubicBezTo>
                    <a:cubicBezTo>
                      <a:pt x="280609" y="469296"/>
                      <a:pt x="212876" y="529772"/>
                      <a:pt x="215295" y="580572"/>
                    </a:cubicBezTo>
                    <a:cubicBezTo>
                      <a:pt x="217714" y="631372"/>
                      <a:pt x="283029" y="660401"/>
                      <a:pt x="302381" y="711201"/>
                    </a:cubicBezTo>
                    <a:cubicBezTo>
                      <a:pt x="321733" y="762001"/>
                      <a:pt x="345923" y="803125"/>
                      <a:pt x="331409" y="885372"/>
                    </a:cubicBezTo>
                    <a:cubicBezTo>
                      <a:pt x="316895" y="967620"/>
                      <a:pt x="239486" y="1136953"/>
                      <a:pt x="215295" y="1204686"/>
                    </a:cubicBezTo>
                    <a:cubicBezTo>
                      <a:pt x="191105" y="1272419"/>
                      <a:pt x="210456" y="1315962"/>
                      <a:pt x="186266" y="1291772"/>
                    </a:cubicBezTo>
                    <a:cubicBezTo>
                      <a:pt x="162076" y="1267582"/>
                      <a:pt x="99180" y="1139371"/>
                      <a:pt x="70152" y="1059543"/>
                    </a:cubicBezTo>
                    <a:cubicBezTo>
                      <a:pt x="41124" y="979715"/>
                      <a:pt x="0" y="885372"/>
                      <a:pt x="12095" y="812801"/>
                    </a:cubicBezTo>
                    <a:cubicBezTo>
                      <a:pt x="24190" y="740230"/>
                      <a:pt x="128209" y="653143"/>
                      <a:pt x="128209" y="5805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4484915" y="5203371"/>
                <a:ext cx="343504" cy="662819"/>
              </a:xfrm>
              <a:custGeom>
                <a:avLst/>
                <a:gdLst>
                  <a:gd name="connsiteX0" fmla="*/ 29028 w 343504"/>
                  <a:gd name="connsiteY0" fmla="*/ 36286 h 662819"/>
                  <a:gd name="connsiteX1" fmla="*/ 203199 w 343504"/>
                  <a:gd name="connsiteY1" fmla="*/ 65315 h 662819"/>
                  <a:gd name="connsiteX2" fmla="*/ 304799 w 343504"/>
                  <a:gd name="connsiteY2" fmla="*/ 283029 h 662819"/>
                  <a:gd name="connsiteX3" fmla="*/ 304799 w 343504"/>
                  <a:gd name="connsiteY3" fmla="*/ 515258 h 662819"/>
                  <a:gd name="connsiteX4" fmla="*/ 333828 w 343504"/>
                  <a:gd name="connsiteY4" fmla="*/ 645886 h 662819"/>
                  <a:gd name="connsiteX5" fmla="*/ 246742 w 343504"/>
                  <a:gd name="connsiteY5" fmla="*/ 616858 h 662819"/>
                  <a:gd name="connsiteX6" fmla="*/ 174171 w 343504"/>
                  <a:gd name="connsiteY6" fmla="*/ 457200 h 662819"/>
                  <a:gd name="connsiteX7" fmla="*/ 72571 w 343504"/>
                  <a:gd name="connsiteY7" fmla="*/ 297543 h 662819"/>
                  <a:gd name="connsiteX8" fmla="*/ 29028 w 343504"/>
                  <a:gd name="connsiteY8" fmla="*/ 283029 h 662819"/>
                  <a:gd name="connsiteX9" fmla="*/ 29028 w 343504"/>
                  <a:gd name="connsiteY9" fmla="*/ 36286 h 66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504" h="662819">
                    <a:moveTo>
                      <a:pt x="29028" y="36286"/>
                    </a:moveTo>
                    <a:cubicBezTo>
                      <a:pt x="58056" y="0"/>
                      <a:pt x="157237" y="24191"/>
                      <a:pt x="203199" y="65315"/>
                    </a:cubicBezTo>
                    <a:cubicBezTo>
                      <a:pt x="249161" y="106439"/>
                      <a:pt x="287866" y="208039"/>
                      <a:pt x="304799" y="283029"/>
                    </a:cubicBezTo>
                    <a:cubicBezTo>
                      <a:pt x="321732" y="358020"/>
                      <a:pt x="299961" y="454782"/>
                      <a:pt x="304799" y="515258"/>
                    </a:cubicBezTo>
                    <a:cubicBezTo>
                      <a:pt x="309637" y="575734"/>
                      <a:pt x="343504" y="628953"/>
                      <a:pt x="333828" y="645886"/>
                    </a:cubicBezTo>
                    <a:cubicBezTo>
                      <a:pt x="324152" y="662819"/>
                      <a:pt x="273351" y="648305"/>
                      <a:pt x="246742" y="616858"/>
                    </a:cubicBezTo>
                    <a:cubicBezTo>
                      <a:pt x="220133" y="585411"/>
                      <a:pt x="203200" y="510419"/>
                      <a:pt x="174171" y="457200"/>
                    </a:cubicBezTo>
                    <a:cubicBezTo>
                      <a:pt x="145143" y="403981"/>
                      <a:pt x="96762" y="326572"/>
                      <a:pt x="72571" y="297543"/>
                    </a:cubicBezTo>
                    <a:cubicBezTo>
                      <a:pt x="48380" y="268514"/>
                      <a:pt x="38704" y="328991"/>
                      <a:pt x="29028" y="283029"/>
                    </a:cubicBezTo>
                    <a:cubicBezTo>
                      <a:pt x="19352" y="237067"/>
                      <a:pt x="0" y="72572"/>
                      <a:pt x="29028" y="3628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 flipH="1">
                <a:off x="3581400" y="5257800"/>
                <a:ext cx="343504" cy="662819"/>
              </a:xfrm>
              <a:custGeom>
                <a:avLst/>
                <a:gdLst>
                  <a:gd name="connsiteX0" fmla="*/ 29028 w 343504"/>
                  <a:gd name="connsiteY0" fmla="*/ 36286 h 662819"/>
                  <a:gd name="connsiteX1" fmla="*/ 203199 w 343504"/>
                  <a:gd name="connsiteY1" fmla="*/ 65315 h 662819"/>
                  <a:gd name="connsiteX2" fmla="*/ 304799 w 343504"/>
                  <a:gd name="connsiteY2" fmla="*/ 283029 h 662819"/>
                  <a:gd name="connsiteX3" fmla="*/ 304799 w 343504"/>
                  <a:gd name="connsiteY3" fmla="*/ 515258 h 662819"/>
                  <a:gd name="connsiteX4" fmla="*/ 333828 w 343504"/>
                  <a:gd name="connsiteY4" fmla="*/ 645886 h 662819"/>
                  <a:gd name="connsiteX5" fmla="*/ 246742 w 343504"/>
                  <a:gd name="connsiteY5" fmla="*/ 616858 h 662819"/>
                  <a:gd name="connsiteX6" fmla="*/ 174171 w 343504"/>
                  <a:gd name="connsiteY6" fmla="*/ 457200 h 662819"/>
                  <a:gd name="connsiteX7" fmla="*/ 72571 w 343504"/>
                  <a:gd name="connsiteY7" fmla="*/ 297543 h 662819"/>
                  <a:gd name="connsiteX8" fmla="*/ 29028 w 343504"/>
                  <a:gd name="connsiteY8" fmla="*/ 283029 h 662819"/>
                  <a:gd name="connsiteX9" fmla="*/ 29028 w 343504"/>
                  <a:gd name="connsiteY9" fmla="*/ 36286 h 66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504" h="662819">
                    <a:moveTo>
                      <a:pt x="29028" y="36286"/>
                    </a:moveTo>
                    <a:cubicBezTo>
                      <a:pt x="58056" y="0"/>
                      <a:pt x="157237" y="24191"/>
                      <a:pt x="203199" y="65315"/>
                    </a:cubicBezTo>
                    <a:cubicBezTo>
                      <a:pt x="249161" y="106439"/>
                      <a:pt x="287866" y="208039"/>
                      <a:pt x="304799" y="283029"/>
                    </a:cubicBezTo>
                    <a:cubicBezTo>
                      <a:pt x="321732" y="358020"/>
                      <a:pt x="299961" y="454782"/>
                      <a:pt x="304799" y="515258"/>
                    </a:cubicBezTo>
                    <a:cubicBezTo>
                      <a:pt x="309637" y="575734"/>
                      <a:pt x="343504" y="628953"/>
                      <a:pt x="333828" y="645886"/>
                    </a:cubicBezTo>
                    <a:cubicBezTo>
                      <a:pt x="324152" y="662819"/>
                      <a:pt x="273351" y="648305"/>
                      <a:pt x="246742" y="616858"/>
                    </a:cubicBezTo>
                    <a:cubicBezTo>
                      <a:pt x="220133" y="585411"/>
                      <a:pt x="203200" y="510419"/>
                      <a:pt x="174171" y="457200"/>
                    </a:cubicBezTo>
                    <a:cubicBezTo>
                      <a:pt x="145143" y="403981"/>
                      <a:pt x="96762" y="326572"/>
                      <a:pt x="72571" y="297543"/>
                    </a:cubicBezTo>
                    <a:cubicBezTo>
                      <a:pt x="48380" y="268514"/>
                      <a:pt x="38704" y="328991"/>
                      <a:pt x="29028" y="283029"/>
                    </a:cubicBezTo>
                    <a:cubicBezTo>
                      <a:pt x="19352" y="237067"/>
                      <a:pt x="0" y="72572"/>
                      <a:pt x="29028" y="3628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>
              <a:xfrm>
                <a:off x="3962400" y="4267200"/>
                <a:ext cx="200781" cy="829733"/>
              </a:xfrm>
              <a:custGeom>
                <a:avLst/>
                <a:gdLst>
                  <a:gd name="connsiteX0" fmla="*/ 140305 w 200781"/>
                  <a:gd name="connsiteY0" fmla="*/ 805543 h 829733"/>
                  <a:gd name="connsiteX1" fmla="*/ 9676 w 200781"/>
                  <a:gd name="connsiteY1" fmla="*/ 558800 h 829733"/>
                  <a:gd name="connsiteX2" fmla="*/ 82248 w 200781"/>
                  <a:gd name="connsiteY2" fmla="*/ 36286 h 829733"/>
                  <a:gd name="connsiteX3" fmla="*/ 169333 w 200781"/>
                  <a:gd name="connsiteY3" fmla="*/ 341086 h 829733"/>
                  <a:gd name="connsiteX4" fmla="*/ 198362 w 200781"/>
                  <a:gd name="connsiteY4" fmla="*/ 703943 h 829733"/>
                  <a:gd name="connsiteX5" fmla="*/ 140305 w 200781"/>
                  <a:gd name="connsiteY5" fmla="*/ 805543 h 82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81" h="829733">
                    <a:moveTo>
                      <a:pt x="140305" y="805543"/>
                    </a:moveTo>
                    <a:cubicBezTo>
                      <a:pt x="108857" y="781353"/>
                      <a:pt x="19352" y="687009"/>
                      <a:pt x="9676" y="558800"/>
                    </a:cubicBezTo>
                    <a:cubicBezTo>
                      <a:pt x="0" y="430591"/>
                      <a:pt x="55639" y="72572"/>
                      <a:pt x="82248" y="36286"/>
                    </a:cubicBezTo>
                    <a:cubicBezTo>
                      <a:pt x="108857" y="0"/>
                      <a:pt x="149981" y="229810"/>
                      <a:pt x="169333" y="341086"/>
                    </a:cubicBezTo>
                    <a:cubicBezTo>
                      <a:pt x="188685" y="452362"/>
                      <a:pt x="200781" y="628953"/>
                      <a:pt x="198362" y="703943"/>
                    </a:cubicBezTo>
                    <a:cubicBezTo>
                      <a:pt x="195943" y="778933"/>
                      <a:pt x="171753" y="829733"/>
                      <a:pt x="140305" y="80554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" name="Freeform 118"/>
          <p:cNvSpPr/>
          <p:nvPr/>
        </p:nvSpPr>
        <p:spPr>
          <a:xfrm>
            <a:off x="2771614" y="3581400"/>
            <a:ext cx="469295" cy="745066"/>
          </a:xfrm>
          <a:custGeom>
            <a:avLst/>
            <a:gdLst>
              <a:gd name="connsiteX0" fmla="*/ 48381 w 469295"/>
              <a:gd name="connsiteY0" fmla="*/ 118533 h 745066"/>
              <a:gd name="connsiteX1" fmla="*/ 295124 w 469295"/>
              <a:gd name="connsiteY1" fmla="*/ 16933 h 745066"/>
              <a:gd name="connsiteX2" fmla="*/ 324153 w 469295"/>
              <a:gd name="connsiteY2" fmla="*/ 220133 h 745066"/>
              <a:gd name="connsiteX3" fmla="*/ 454781 w 469295"/>
              <a:gd name="connsiteY3" fmla="*/ 278190 h 745066"/>
              <a:gd name="connsiteX4" fmla="*/ 411238 w 469295"/>
              <a:gd name="connsiteY4" fmla="*/ 379790 h 745066"/>
              <a:gd name="connsiteX5" fmla="*/ 454781 w 469295"/>
              <a:gd name="connsiteY5" fmla="*/ 452361 h 745066"/>
              <a:gd name="connsiteX6" fmla="*/ 425753 w 469295"/>
              <a:gd name="connsiteY6" fmla="*/ 539447 h 745066"/>
              <a:gd name="connsiteX7" fmla="*/ 454781 w 469295"/>
              <a:gd name="connsiteY7" fmla="*/ 641047 h 745066"/>
              <a:gd name="connsiteX8" fmla="*/ 367696 w 469295"/>
              <a:gd name="connsiteY8" fmla="*/ 713619 h 745066"/>
              <a:gd name="connsiteX9" fmla="*/ 338667 w 469295"/>
              <a:gd name="connsiteY9" fmla="*/ 452361 h 745066"/>
              <a:gd name="connsiteX10" fmla="*/ 237067 w 469295"/>
              <a:gd name="connsiteY10" fmla="*/ 307219 h 745066"/>
              <a:gd name="connsiteX11" fmla="*/ 48381 w 469295"/>
              <a:gd name="connsiteY11" fmla="*/ 205619 h 745066"/>
              <a:gd name="connsiteX12" fmla="*/ 4838 w 469295"/>
              <a:gd name="connsiteY12" fmla="*/ 162076 h 745066"/>
              <a:gd name="connsiteX13" fmla="*/ 48381 w 469295"/>
              <a:gd name="connsiteY13" fmla="*/ 118533 h 74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295" h="745066">
                <a:moveTo>
                  <a:pt x="48381" y="118533"/>
                </a:moveTo>
                <a:cubicBezTo>
                  <a:pt x="96762" y="94342"/>
                  <a:pt x="249162" y="0"/>
                  <a:pt x="295124" y="16933"/>
                </a:cubicBezTo>
                <a:cubicBezTo>
                  <a:pt x="341086" y="33866"/>
                  <a:pt x="297544" y="176590"/>
                  <a:pt x="324153" y="220133"/>
                </a:cubicBezTo>
                <a:cubicBezTo>
                  <a:pt x="350763" y="263676"/>
                  <a:pt x="440267" y="251581"/>
                  <a:pt x="454781" y="278190"/>
                </a:cubicBezTo>
                <a:cubicBezTo>
                  <a:pt x="469295" y="304800"/>
                  <a:pt x="411238" y="350762"/>
                  <a:pt x="411238" y="379790"/>
                </a:cubicBezTo>
                <a:cubicBezTo>
                  <a:pt x="411238" y="408818"/>
                  <a:pt x="452362" y="425752"/>
                  <a:pt x="454781" y="452361"/>
                </a:cubicBezTo>
                <a:cubicBezTo>
                  <a:pt x="457200" y="478971"/>
                  <a:pt x="425753" y="507999"/>
                  <a:pt x="425753" y="539447"/>
                </a:cubicBezTo>
                <a:cubicBezTo>
                  <a:pt x="425753" y="570895"/>
                  <a:pt x="464457" y="612018"/>
                  <a:pt x="454781" y="641047"/>
                </a:cubicBezTo>
                <a:cubicBezTo>
                  <a:pt x="445105" y="670076"/>
                  <a:pt x="387048" y="745066"/>
                  <a:pt x="367696" y="713619"/>
                </a:cubicBezTo>
                <a:cubicBezTo>
                  <a:pt x="348344" y="682172"/>
                  <a:pt x="360439" y="520094"/>
                  <a:pt x="338667" y="452361"/>
                </a:cubicBezTo>
                <a:cubicBezTo>
                  <a:pt x="316896" y="384628"/>
                  <a:pt x="285448" y="348343"/>
                  <a:pt x="237067" y="307219"/>
                </a:cubicBezTo>
                <a:cubicBezTo>
                  <a:pt x="188686" y="266095"/>
                  <a:pt x="87086" y="229809"/>
                  <a:pt x="48381" y="205619"/>
                </a:cubicBezTo>
                <a:cubicBezTo>
                  <a:pt x="9676" y="181429"/>
                  <a:pt x="4838" y="181428"/>
                  <a:pt x="4838" y="162076"/>
                </a:cubicBezTo>
                <a:cubicBezTo>
                  <a:pt x="4838" y="142724"/>
                  <a:pt x="0" y="142724"/>
                  <a:pt x="48381" y="11853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21" name="Freeform 120"/>
          <p:cNvSpPr/>
          <p:nvPr/>
        </p:nvSpPr>
        <p:spPr>
          <a:xfrm>
            <a:off x="2057995" y="3721704"/>
            <a:ext cx="1192591" cy="895048"/>
          </a:xfrm>
          <a:custGeom>
            <a:avLst/>
            <a:gdLst>
              <a:gd name="connsiteX0" fmla="*/ 7257 w 1192591"/>
              <a:gd name="connsiteY0" fmla="*/ 602343 h 895048"/>
              <a:gd name="connsiteX1" fmla="*/ 283029 w 1192591"/>
              <a:gd name="connsiteY1" fmla="*/ 94343 h 895048"/>
              <a:gd name="connsiteX2" fmla="*/ 762000 w 1192591"/>
              <a:gd name="connsiteY2" fmla="*/ 36286 h 895048"/>
              <a:gd name="connsiteX3" fmla="*/ 1037772 w 1192591"/>
              <a:gd name="connsiteY3" fmla="*/ 297543 h 895048"/>
              <a:gd name="connsiteX4" fmla="*/ 1081315 w 1192591"/>
              <a:gd name="connsiteY4" fmla="*/ 573315 h 895048"/>
              <a:gd name="connsiteX5" fmla="*/ 1052286 w 1192591"/>
              <a:gd name="connsiteY5" fmla="*/ 849086 h 895048"/>
              <a:gd name="connsiteX6" fmla="*/ 239486 w 1192591"/>
              <a:gd name="connsiteY6" fmla="*/ 849086 h 895048"/>
              <a:gd name="connsiteX7" fmla="*/ 7257 w 1192591"/>
              <a:gd name="connsiteY7" fmla="*/ 602343 h 89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2591" h="895048">
                <a:moveTo>
                  <a:pt x="7257" y="602343"/>
                </a:moveTo>
                <a:cubicBezTo>
                  <a:pt x="14514" y="476553"/>
                  <a:pt x="157239" y="188686"/>
                  <a:pt x="283029" y="94343"/>
                </a:cubicBezTo>
                <a:cubicBezTo>
                  <a:pt x="408819" y="0"/>
                  <a:pt x="636210" y="2419"/>
                  <a:pt x="762000" y="36286"/>
                </a:cubicBezTo>
                <a:cubicBezTo>
                  <a:pt x="887791" y="70153"/>
                  <a:pt x="984553" y="208038"/>
                  <a:pt x="1037772" y="297543"/>
                </a:cubicBezTo>
                <a:cubicBezTo>
                  <a:pt x="1090991" y="387048"/>
                  <a:pt x="1078896" y="481391"/>
                  <a:pt x="1081315" y="573315"/>
                </a:cubicBezTo>
                <a:cubicBezTo>
                  <a:pt x="1083734" y="665239"/>
                  <a:pt x="1192591" y="803124"/>
                  <a:pt x="1052286" y="849086"/>
                </a:cubicBezTo>
                <a:cubicBezTo>
                  <a:pt x="911981" y="895048"/>
                  <a:pt x="413657" y="890210"/>
                  <a:pt x="239486" y="849086"/>
                </a:cubicBezTo>
                <a:cubicBezTo>
                  <a:pt x="65315" y="807962"/>
                  <a:pt x="0" y="728134"/>
                  <a:pt x="7257" y="60234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 rot="20813315">
            <a:off x="1981200" y="3939606"/>
            <a:ext cx="781353" cy="660399"/>
          </a:xfrm>
          <a:custGeom>
            <a:avLst/>
            <a:gdLst>
              <a:gd name="connsiteX0" fmla="*/ 703943 w 781353"/>
              <a:gd name="connsiteY0" fmla="*/ 624113 h 660399"/>
              <a:gd name="connsiteX1" fmla="*/ 297543 w 781353"/>
              <a:gd name="connsiteY1" fmla="*/ 566056 h 660399"/>
              <a:gd name="connsiteX2" fmla="*/ 36286 w 781353"/>
              <a:gd name="connsiteY2" fmla="*/ 261256 h 660399"/>
              <a:gd name="connsiteX3" fmla="*/ 94343 w 781353"/>
              <a:gd name="connsiteY3" fmla="*/ 29028 h 660399"/>
              <a:gd name="connsiteX4" fmla="*/ 602343 w 781353"/>
              <a:gd name="connsiteY4" fmla="*/ 87085 h 660399"/>
              <a:gd name="connsiteX5" fmla="*/ 762001 w 781353"/>
              <a:gd name="connsiteY5" fmla="*/ 348342 h 660399"/>
              <a:gd name="connsiteX6" fmla="*/ 703943 w 781353"/>
              <a:gd name="connsiteY6" fmla="*/ 624113 h 6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1353" h="660399">
                <a:moveTo>
                  <a:pt x="703943" y="624113"/>
                </a:moveTo>
                <a:cubicBezTo>
                  <a:pt x="626533" y="660399"/>
                  <a:pt x="408819" y="626532"/>
                  <a:pt x="297543" y="566056"/>
                </a:cubicBezTo>
                <a:cubicBezTo>
                  <a:pt x="186267" y="505580"/>
                  <a:pt x="70153" y="350761"/>
                  <a:pt x="36286" y="261256"/>
                </a:cubicBezTo>
                <a:cubicBezTo>
                  <a:pt x="2419" y="171751"/>
                  <a:pt x="0" y="58056"/>
                  <a:pt x="94343" y="29028"/>
                </a:cubicBezTo>
                <a:cubicBezTo>
                  <a:pt x="188686" y="0"/>
                  <a:pt x="491067" y="33866"/>
                  <a:pt x="602343" y="87085"/>
                </a:cubicBezTo>
                <a:cubicBezTo>
                  <a:pt x="713619" y="140304"/>
                  <a:pt x="749906" y="261256"/>
                  <a:pt x="762001" y="348342"/>
                </a:cubicBezTo>
                <a:cubicBezTo>
                  <a:pt x="774096" y="435428"/>
                  <a:pt x="781353" y="587827"/>
                  <a:pt x="703943" y="624113"/>
                </a:cubicBezTo>
                <a:close/>
              </a:path>
            </a:pathLst>
          </a:custGeom>
          <a:solidFill>
            <a:srgbClr val="F5750B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23" name="Freeform 122"/>
          <p:cNvSpPr/>
          <p:nvPr/>
        </p:nvSpPr>
        <p:spPr>
          <a:xfrm>
            <a:off x="1992681" y="4011990"/>
            <a:ext cx="1052285" cy="641048"/>
          </a:xfrm>
          <a:custGeom>
            <a:avLst/>
            <a:gdLst>
              <a:gd name="connsiteX0" fmla="*/ 1052285 w 1052285"/>
              <a:gd name="connsiteY0" fmla="*/ 568476 h 641048"/>
              <a:gd name="connsiteX1" fmla="*/ 500742 w 1052285"/>
              <a:gd name="connsiteY1" fmla="*/ 612019 h 641048"/>
              <a:gd name="connsiteX2" fmla="*/ 94342 w 1052285"/>
              <a:gd name="connsiteY2" fmla="*/ 394304 h 641048"/>
              <a:gd name="connsiteX3" fmla="*/ 21771 w 1052285"/>
              <a:gd name="connsiteY3" fmla="*/ 104019 h 641048"/>
              <a:gd name="connsiteX4" fmla="*/ 224971 w 1052285"/>
              <a:gd name="connsiteY4" fmla="*/ 2419 h 641048"/>
              <a:gd name="connsiteX5" fmla="*/ 645885 w 1052285"/>
              <a:gd name="connsiteY5" fmla="*/ 118533 h 64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285" h="641048">
                <a:moveTo>
                  <a:pt x="1052285" y="568476"/>
                </a:moveTo>
                <a:cubicBezTo>
                  <a:pt x="856342" y="604762"/>
                  <a:pt x="660399" y="641048"/>
                  <a:pt x="500742" y="612019"/>
                </a:cubicBezTo>
                <a:cubicBezTo>
                  <a:pt x="341085" y="582990"/>
                  <a:pt x="174171" y="478971"/>
                  <a:pt x="94342" y="394304"/>
                </a:cubicBezTo>
                <a:cubicBezTo>
                  <a:pt x="14514" y="309637"/>
                  <a:pt x="0" y="169333"/>
                  <a:pt x="21771" y="104019"/>
                </a:cubicBezTo>
                <a:cubicBezTo>
                  <a:pt x="43543" y="38705"/>
                  <a:pt x="120952" y="0"/>
                  <a:pt x="224971" y="2419"/>
                </a:cubicBezTo>
                <a:cubicBezTo>
                  <a:pt x="328990" y="4838"/>
                  <a:pt x="487437" y="61685"/>
                  <a:pt x="645885" y="118533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2094281" y="4149876"/>
            <a:ext cx="841829" cy="261257"/>
          </a:xfrm>
          <a:custGeom>
            <a:avLst/>
            <a:gdLst>
              <a:gd name="connsiteX0" fmla="*/ 0 w 841829"/>
              <a:gd name="connsiteY0" fmla="*/ 0 h 261257"/>
              <a:gd name="connsiteX1" fmla="*/ 362857 w 841829"/>
              <a:gd name="connsiteY1" fmla="*/ 246743 h 261257"/>
              <a:gd name="connsiteX2" fmla="*/ 841829 w 841829"/>
              <a:gd name="connsiteY2" fmla="*/ 87085 h 261257"/>
              <a:gd name="connsiteX3" fmla="*/ 841829 w 841829"/>
              <a:gd name="connsiteY3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829" h="261257">
                <a:moveTo>
                  <a:pt x="0" y="0"/>
                </a:moveTo>
                <a:cubicBezTo>
                  <a:pt x="111276" y="116114"/>
                  <a:pt x="222552" y="232229"/>
                  <a:pt x="362857" y="246743"/>
                </a:cubicBezTo>
                <a:cubicBezTo>
                  <a:pt x="503162" y="261257"/>
                  <a:pt x="841829" y="87085"/>
                  <a:pt x="841829" y="87085"/>
                </a:cubicBezTo>
                <a:lnTo>
                  <a:pt x="841829" y="87085"/>
                </a:lnTo>
              </a:path>
            </a:pathLst>
          </a:custGeom>
          <a:ln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9" name="Group 90"/>
          <p:cNvGrpSpPr/>
          <p:nvPr/>
        </p:nvGrpSpPr>
        <p:grpSpPr>
          <a:xfrm>
            <a:off x="2754681" y="3802440"/>
            <a:ext cx="219075" cy="249237"/>
            <a:chOff x="4724400" y="1162050"/>
            <a:chExt cx="219075" cy="249237"/>
          </a:xfrm>
        </p:grpSpPr>
        <p:sp>
          <p:nvSpPr>
            <p:cNvPr id="135" name="Freeform 134"/>
            <p:cNvSpPr/>
            <p:nvPr/>
          </p:nvSpPr>
          <p:spPr>
            <a:xfrm>
              <a:off x="4781550" y="1257300"/>
              <a:ext cx="123825" cy="95250"/>
            </a:xfrm>
            <a:custGeom>
              <a:avLst/>
              <a:gdLst>
                <a:gd name="connsiteX0" fmla="*/ 0 w 123825"/>
                <a:gd name="connsiteY0" fmla="*/ 95250 h 95250"/>
                <a:gd name="connsiteX1" fmla="*/ 76200 w 123825"/>
                <a:gd name="connsiteY1" fmla="*/ 66675 h 95250"/>
                <a:gd name="connsiteX2" fmla="*/ 123825 w 123825"/>
                <a:gd name="connsiteY2" fmla="*/ 0 h 95250"/>
                <a:gd name="connsiteX3" fmla="*/ 123825 w 12382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95250">
                  <a:moveTo>
                    <a:pt x="0" y="95250"/>
                  </a:moveTo>
                  <a:cubicBezTo>
                    <a:pt x="27781" y="88900"/>
                    <a:pt x="55563" y="82550"/>
                    <a:pt x="76200" y="66675"/>
                  </a:cubicBezTo>
                  <a:cubicBezTo>
                    <a:pt x="96838" y="50800"/>
                    <a:pt x="123825" y="0"/>
                    <a:pt x="123825" y="0"/>
                  </a:cubicBezTo>
                  <a:lnTo>
                    <a:pt x="123825" y="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4724400" y="1162050"/>
              <a:ext cx="125412" cy="114300"/>
            </a:xfrm>
            <a:custGeom>
              <a:avLst/>
              <a:gdLst>
                <a:gd name="connsiteX0" fmla="*/ 0 w 125412"/>
                <a:gd name="connsiteY0" fmla="*/ 114300 h 114300"/>
                <a:gd name="connsiteX1" fmla="*/ 104775 w 125412"/>
                <a:gd name="connsiteY1" fmla="*/ 57150 h 114300"/>
                <a:gd name="connsiteX2" fmla="*/ 123825 w 12541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412" h="114300">
                  <a:moveTo>
                    <a:pt x="0" y="114300"/>
                  </a:moveTo>
                  <a:cubicBezTo>
                    <a:pt x="42069" y="95250"/>
                    <a:pt x="84138" y="76200"/>
                    <a:pt x="104775" y="57150"/>
                  </a:cubicBezTo>
                  <a:cubicBezTo>
                    <a:pt x="125412" y="38100"/>
                    <a:pt x="124618" y="19050"/>
                    <a:pt x="1238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4781550" y="1343025"/>
              <a:ext cx="161925" cy="68262"/>
            </a:xfrm>
            <a:custGeom>
              <a:avLst/>
              <a:gdLst>
                <a:gd name="connsiteX0" fmla="*/ 0 w 161925"/>
                <a:gd name="connsiteY0" fmla="*/ 66675 h 68262"/>
                <a:gd name="connsiteX1" fmla="*/ 114300 w 161925"/>
                <a:gd name="connsiteY1" fmla="*/ 57150 h 68262"/>
                <a:gd name="connsiteX2" fmla="*/ 161925 w 161925"/>
                <a:gd name="connsiteY2" fmla="*/ 0 h 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68262">
                  <a:moveTo>
                    <a:pt x="0" y="66675"/>
                  </a:moveTo>
                  <a:cubicBezTo>
                    <a:pt x="43656" y="67468"/>
                    <a:pt x="87313" y="68262"/>
                    <a:pt x="114300" y="57150"/>
                  </a:cubicBezTo>
                  <a:cubicBezTo>
                    <a:pt x="141287" y="46038"/>
                    <a:pt x="151606" y="23019"/>
                    <a:pt x="1619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89"/>
          <p:cNvGrpSpPr/>
          <p:nvPr/>
        </p:nvGrpSpPr>
        <p:grpSpPr>
          <a:xfrm>
            <a:off x="2240331" y="3621465"/>
            <a:ext cx="266700" cy="180975"/>
            <a:chOff x="4210050" y="981075"/>
            <a:chExt cx="266700" cy="180975"/>
          </a:xfrm>
        </p:grpSpPr>
        <p:sp>
          <p:nvSpPr>
            <p:cNvPr id="132" name="Freeform 131"/>
            <p:cNvSpPr/>
            <p:nvPr/>
          </p:nvSpPr>
          <p:spPr>
            <a:xfrm>
              <a:off x="4400550" y="981075"/>
              <a:ext cx="76200" cy="152400"/>
            </a:xfrm>
            <a:custGeom>
              <a:avLst/>
              <a:gdLst>
                <a:gd name="connsiteX0" fmla="*/ 76200 w 76200"/>
                <a:gd name="connsiteY0" fmla="*/ 152400 h 152400"/>
                <a:gd name="connsiteX1" fmla="*/ 9525 w 76200"/>
                <a:gd name="connsiteY1" fmla="*/ 66675 h 152400"/>
                <a:gd name="connsiteX2" fmla="*/ 19050 w 76200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2400">
                  <a:moveTo>
                    <a:pt x="76200" y="152400"/>
                  </a:moveTo>
                  <a:cubicBezTo>
                    <a:pt x="47625" y="122237"/>
                    <a:pt x="19050" y="92075"/>
                    <a:pt x="9525" y="66675"/>
                  </a:cubicBezTo>
                  <a:cubicBezTo>
                    <a:pt x="0" y="41275"/>
                    <a:pt x="9525" y="20637"/>
                    <a:pt x="1905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 132"/>
            <p:cNvSpPr/>
            <p:nvPr/>
          </p:nvSpPr>
          <p:spPr>
            <a:xfrm>
              <a:off x="4295775" y="1028700"/>
              <a:ext cx="85725" cy="114300"/>
            </a:xfrm>
            <a:custGeom>
              <a:avLst/>
              <a:gdLst>
                <a:gd name="connsiteX0" fmla="*/ 85725 w 85725"/>
                <a:gd name="connsiteY0" fmla="*/ 114300 h 114300"/>
                <a:gd name="connsiteX1" fmla="*/ 19050 w 85725"/>
                <a:gd name="connsiteY1" fmla="*/ 66675 h 114300"/>
                <a:gd name="connsiteX2" fmla="*/ 0 w 85725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14300">
                  <a:moveTo>
                    <a:pt x="85725" y="114300"/>
                  </a:moveTo>
                  <a:cubicBezTo>
                    <a:pt x="59531" y="100012"/>
                    <a:pt x="33338" y="85725"/>
                    <a:pt x="19050" y="66675"/>
                  </a:cubicBezTo>
                  <a:cubicBezTo>
                    <a:pt x="4763" y="47625"/>
                    <a:pt x="2381" y="23812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4210050" y="1085850"/>
              <a:ext cx="104775" cy="76200"/>
            </a:xfrm>
            <a:custGeom>
              <a:avLst/>
              <a:gdLst>
                <a:gd name="connsiteX0" fmla="*/ 104775 w 104775"/>
                <a:gd name="connsiteY0" fmla="*/ 76200 h 76200"/>
                <a:gd name="connsiteX1" fmla="*/ 19050 w 104775"/>
                <a:gd name="connsiteY1" fmla="*/ 38100 h 76200"/>
                <a:gd name="connsiteX2" fmla="*/ 0 w 104775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76200">
                  <a:moveTo>
                    <a:pt x="104775" y="76200"/>
                  </a:moveTo>
                  <a:cubicBezTo>
                    <a:pt x="70644" y="63500"/>
                    <a:pt x="36513" y="50800"/>
                    <a:pt x="19050" y="38100"/>
                  </a:cubicBezTo>
                  <a:cubicBezTo>
                    <a:pt x="1588" y="25400"/>
                    <a:pt x="794" y="1270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2286000" y="3733800"/>
            <a:ext cx="512426" cy="468672"/>
            <a:chOff x="2360500" y="3110703"/>
            <a:chExt cx="512426" cy="468672"/>
          </a:xfrm>
        </p:grpSpPr>
        <p:sp>
          <p:nvSpPr>
            <p:cNvPr id="138" name="Freeform 137"/>
            <p:cNvSpPr/>
            <p:nvPr/>
          </p:nvSpPr>
          <p:spPr>
            <a:xfrm rot="900000">
              <a:off x="2553612" y="3235869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 rot="2640000" flipH="1">
              <a:off x="2360500" y="3110703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</p:grpSp>
      <p:sp>
        <p:nvSpPr>
          <p:cNvPr id="131" name="Freeform 130"/>
          <p:cNvSpPr/>
          <p:nvPr/>
        </p:nvSpPr>
        <p:spPr>
          <a:xfrm>
            <a:off x="2676893" y="4513640"/>
            <a:ext cx="317500" cy="300037"/>
          </a:xfrm>
          <a:custGeom>
            <a:avLst/>
            <a:gdLst>
              <a:gd name="connsiteX0" fmla="*/ 1588 w 317500"/>
              <a:gd name="connsiteY0" fmla="*/ 41275 h 300037"/>
              <a:gd name="connsiteX1" fmla="*/ 68263 w 317500"/>
              <a:gd name="connsiteY1" fmla="*/ 231775 h 300037"/>
              <a:gd name="connsiteX2" fmla="*/ 277813 w 317500"/>
              <a:gd name="connsiteY2" fmla="*/ 298450 h 300037"/>
              <a:gd name="connsiteX3" fmla="*/ 306388 w 317500"/>
              <a:gd name="connsiteY3" fmla="*/ 222250 h 300037"/>
              <a:gd name="connsiteX4" fmla="*/ 230188 w 317500"/>
              <a:gd name="connsiteY4" fmla="*/ 193675 h 300037"/>
              <a:gd name="connsiteX5" fmla="*/ 192088 w 317500"/>
              <a:gd name="connsiteY5" fmla="*/ 31750 h 300037"/>
              <a:gd name="connsiteX6" fmla="*/ 58738 w 317500"/>
              <a:gd name="connsiteY6" fmla="*/ 3175 h 300037"/>
              <a:gd name="connsiteX7" fmla="*/ 1588 w 317500"/>
              <a:gd name="connsiteY7" fmla="*/ 412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" h="300037">
                <a:moveTo>
                  <a:pt x="1588" y="41275"/>
                </a:moveTo>
                <a:cubicBezTo>
                  <a:pt x="3176" y="79375"/>
                  <a:pt x="22226" y="188913"/>
                  <a:pt x="68263" y="231775"/>
                </a:cubicBezTo>
                <a:cubicBezTo>
                  <a:pt x="114300" y="274637"/>
                  <a:pt x="238126" y="300037"/>
                  <a:pt x="277813" y="298450"/>
                </a:cubicBezTo>
                <a:cubicBezTo>
                  <a:pt x="317500" y="296863"/>
                  <a:pt x="314325" y="239712"/>
                  <a:pt x="306388" y="222250"/>
                </a:cubicBezTo>
                <a:cubicBezTo>
                  <a:pt x="298451" y="204788"/>
                  <a:pt x="249238" y="225425"/>
                  <a:pt x="230188" y="193675"/>
                </a:cubicBezTo>
                <a:cubicBezTo>
                  <a:pt x="211138" y="161925"/>
                  <a:pt x="220663" y="63500"/>
                  <a:pt x="192088" y="31750"/>
                </a:cubicBezTo>
                <a:cubicBezTo>
                  <a:pt x="163513" y="0"/>
                  <a:pt x="90488" y="0"/>
                  <a:pt x="58738" y="3175"/>
                </a:cubicBezTo>
                <a:cubicBezTo>
                  <a:pt x="26988" y="6350"/>
                  <a:pt x="0" y="3175"/>
                  <a:pt x="1588" y="41275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17" name="Freeform 116"/>
          <p:cNvSpPr/>
          <p:nvPr/>
        </p:nvSpPr>
        <p:spPr>
          <a:xfrm>
            <a:off x="3048000" y="4445000"/>
            <a:ext cx="1190625" cy="165100"/>
          </a:xfrm>
          <a:custGeom>
            <a:avLst/>
            <a:gdLst>
              <a:gd name="connsiteX0" fmla="*/ 0 w 1190625"/>
              <a:gd name="connsiteY0" fmla="*/ 155575 h 165100"/>
              <a:gd name="connsiteX1" fmla="*/ 419100 w 1190625"/>
              <a:gd name="connsiteY1" fmla="*/ 79375 h 165100"/>
              <a:gd name="connsiteX2" fmla="*/ 476250 w 1190625"/>
              <a:gd name="connsiteY2" fmla="*/ 155575 h 165100"/>
              <a:gd name="connsiteX3" fmla="*/ 685800 w 1190625"/>
              <a:gd name="connsiteY3" fmla="*/ 136525 h 165100"/>
              <a:gd name="connsiteX4" fmla="*/ 847725 w 1190625"/>
              <a:gd name="connsiteY4" fmla="*/ 60325 h 165100"/>
              <a:gd name="connsiteX5" fmla="*/ 962025 w 1190625"/>
              <a:gd name="connsiteY5" fmla="*/ 60325 h 165100"/>
              <a:gd name="connsiteX6" fmla="*/ 1047750 w 1190625"/>
              <a:gd name="connsiteY6" fmla="*/ 3175 h 165100"/>
              <a:gd name="connsiteX7" fmla="*/ 1114425 w 1190625"/>
              <a:gd name="connsiteY7" fmla="*/ 79375 h 165100"/>
              <a:gd name="connsiteX8" fmla="*/ 1190625 w 1190625"/>
              <a:gd name="connsiteY8" fmla="*/ 50800 h 165100"/>
              <a:gd name="connsiteX9" fmla="*/ 1190625 w 1190625"/>
              <a:gd name="connsiteY9" fmla="*/ 508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625" h="165100">
                <a:moveTo>
                  <a:pt x="0" y="155575"/>
                </a:moveTo>
                <a:cubicBezTo>
                  <a:pt x="169862" y="117475"/>
                  <a:pt x="339725" y="79375"/>
                  <a:pt x="419100" y="79375"/>
                </a:cubicBezTo>
                <a:cubicBezTo>
                  <a:pt x="498475" y="79375"/>
                  <a:pt x="431800" y="146050"/>
                  <a:pt x="476250" y="155575"/>
                </a:cubicBezTo>
                <a:cubicBezTo>
                  <a:pt x="520700" y="165100"/>
                  <a:pt x="623888" y="152400"/>
                  <a:pt x="685800" y="136525"/>
                </a:cubicBezTo>
                <a:cubicBezTo>
                  <a:pt x="747713" y="120650"/>
                  <a:pt x="801688" y="73025"/>
                  <a:pt x="847725" y="60325"/>
                </a:cubicBezTo>
                <a:cubicBezTo>
                  <a:pt x="893762" y="47625"/>
                  <a:pt x="928688" y="69850"/>
                  <a:pt x="962025" y="60325"/>
                </a:cubicBezTo>
                <a:cubicBezTo>
                  <a:pt x="995363" y="50800"/>
                  <a:pt x="1022350" y="0"/>
                  <a:pt x="1047750" y="3175"/>
                </a:cubicBezTo>
                <a:cubicBezTo>
                  <a:pt x="1073150" y="6350"/>
                  <a:pt x="1090613" y="71438"/>
                  <a:pt x="1114425" y="79375"/>
                </a:cubicBezTo>
                <a:cubicBezTo>
                  <a:pt x="1138238" y="87313"/>
                  <a:pt x="1190625" y="50800"/>
                  <a:pt x="1190625" y="50800"/>
                </a:cubicBezTo>
                <a:lnTo>
                  <a:pt x="1190625" y="50800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>
            <a:off x="2714625" y="4803775"/>
            <a:ext cx="590550" cy="82550"/>
          </a:xfrm>
          <a:custGeom>
            <a:avLst/>
            <a:gdLst>
              <a:gd name="connsiteX0" fmla="*/ 0 w 590550"/>
              <a:gd name="connsiteY0" fmla="*/ 82550 h 82550"/>
              <a:gd name="connsiteX1" fmla="*/ 142875 w 590550"/>
              <a:gd name="connsiteY1" fmla="*/ 15875 h 82550"/>
              <a:gd name="connsiteX2" fmla="*/ 238125 w 590550"/>
              <a:gd name="connsiteY2" fmla="*/ 73025 h 82550"/>
              <a:gd name="connsiteX3" fmla="*/ 390525 w 590550"/>
              <a:gd name="connsiteY3" fmla="*/ 6350 h 82550"/>
              <a:gd name="connsiteX4" fmla="*/ 533400 w 590550"/>
              <a:gd name="connsiteY4" fmla="*/ 34925 h 82550"/>
              <a:gd name="connsiteX5" fmla="*/ 590550 w 590550"/>
              <a:gd name="connsiteY5" fmla="*/ 34925 h 82550"/>
              <a:gd name="connsiteX6" fmla="*/ 590550 w 590550"/>
              <a:gd name="connsiteY6" fmla="*/ 34925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0550" h="82550">
                <a:moveTo>
                  <a:pt x="0" y="82550"/>
                </a:moveTo>
                <a:cubicBezTo>
                  <a:pt x="51594" y="50006"/>
                  <a:pt x="103188" y="17462"/>
                  <a:pt x="142875" y="15875"/>
                </a:cubicBezTo>
                <a:cubicBezTo>
                  <a:pt x="182562" y="14288"/>
                  <a:pt x="196850" y="74612"/>
                  <a:pt x="238125" y="73025"/>
                </a:cubicBezTo>
                <a:cubicBezTo>
                  <a:pt x="279400" y="71438"/>
                  <a:pt x="341312" y="12700"/>
                  <a:pt x="390525" y="6350"/>
                </a:cubicBezTo>
                <a:cubicBezTo>
                  <a:pt x="439738" y="0"/>
                  <a:pt x="500063" y="30163"/>
                  <a:pt x="533400" y="34925"/>
                </a:cubicBezTo>
                <a:cubicBezTo>
                  <a:pt x="566737" y="39687"/>
                  <a:pt x="590550" y="34925"/>
                  <a:pt x="590550" y="34925"/>
                </a:cubicBezTo>
                <a:lnTo>
                  <a:pt x="590550" y="34925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295783" y="3769892"/>
            <a:ext cx="518655" cy="445490"/>
            <a:chOff x="2295783" y="3769892"/>
            <a:chExt cx="518655" cy="445490"/>
          </a:xfrm>
        </p:grpSpPr>
        <p:sp>
          <p:nvSpPr>
            <p:cNvPr id="124" name="Freeform 123"/>
            <p:cNvSpPr/>
            <p:nvPr/>
          </p:nvSpPr>
          <p:spPr>
            <a:xfrm rot="900000">
              <a:off x="2495124" y="3871876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25" name="Freeform 124"/>
            <p:cNvSpPr/>
            <p:nvPr/>
          </p:nvSpPr>
          <p:spPr>
            <a:xfrm rot="2640000" flipH="1">
              <a:off x="2295783" y="3769892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>
              <a:off x="2526081" y="39357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27" name="Oval 126"/>
            <p:cNvSpPr/>
            <p:nvPr/>
          </p:nvSpPr>
          <p:spPr>
            <a:xfrm>
              <a:off x="2373681" y="38595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-0.014 -0.00666  -0.029 -0.01199  -0.044 -0.01199  C -0.114 -0.01199  -0.169 0.06393  -0.169 0.15582  C -0.169 0.24638  -0.114 0.32096  -0.044 0.32096  C -0.029 0.32096  -0.014 0.31697  0 0.31031  C -0.047 0.28634  -0.08 0.2264  -0.08 0.15582  C -0.08 0.0839  -0.047 0.02397  0 0  Z" pathEditMode="relative" ptsTypes="">
                                      <p:cBhvr>
                                        <p:cTn id="10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-0.014 -0.00666  -0.029 -0.01199  -0.044 -0.01199  C -0.114 -0.01199  -0.169 0.06393  -0.169 0.15582  C -0.169 0.24638  -0.114 0.32096  -0.044 0.32096  C -0.029 0.32096  -0.014 0.31697  0 0.31031  C -0.047 0.28634  -0.08 0.2264  -0.08 0.15582  C -0.08 0.0839  -0.047 0.02397  0 0  Z" pathEditMode="relative" ptsTypes="">
                                      <p:cBhvr>
                                        <p:cTn id="12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1.09827E-6 C -0.00312 -0.00648 -0.0059 -0.01156 -0.00885 -0.01156 C -0.02274 -0.01156 -0.03333 0.0622 -0.03333 0.15168 C -0.03333 0.24 -0.02274 0.3126 -0.00885 0.3126 C -0.0059 0.3126 -0.00312 0.30867 1.11022E-16 0.3022 C -0.00937 0.27861 -0.01597 0.22035 -0.01597 0.15168 C -0.01597 0.08185 -0.00937 0.02335 1.11022E-16 1.09827E-6 Z " pathEditMode="relative" rAng="0" ptsTypes="fffffff">
                                      <p:cBhvr>
                                        <p:cTn id="14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15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3.64162E-6 C 0.01389 -0.00532 0.02934 -0.00879 0.0434 -0.0074 C 0.11215 0.00023 0.16128 0.08185 0.15486 0.17341 C 0.1493 0.26381 0.09149 0.33156 0.02274 0.32439 C 0.00781 0.32277 -0.00625 0.31745 -0.01945 0.30913 C 0.02812 0.29017 0.06389 0.23422 0.06788 0.16346 C 0.07274 0.09225 0.04409 0.0289 -0.00018 3.64162E-6 Z " pathEditMode="relative" rAng="287561" ptsTypes="fffffff">
                                      <p:cBhvr>
                                        <p:cTn id="16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" y="16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77457E-6 C 0.01319 -0.00694 0.02743 -0.01341 0.04132 -0.01434 C 0.10833 -0.01827 0.16336 0.05433 0.16649 0.14612 C 0.16944 0.23676 0.11944 0.31422 0.05243 0.31815 C 0.03819 0.31907 0.02396 0.31607 0.01041 0.31006 C 0.05451 0.28347 0.08385 0.22219 0.08142 0.15121 C 0.07899 0.0793 0.04566 0.0215 3.33333E-6 2.77457E-6 Z " pathEditMode="relative" rAng="-151767" ptsTypes="fffffff">
                                      <p:cBhvr>
                                        <p:cTn id="18" dur="2000" spd="-100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" y="15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/>
          <p:cNvGrpSpPr/>
          <p:nvPr/>
        </p:nvGrpSpPr>
        <p:grpSpPr>
          <a:xfrm>
            <a:off x="1676400" y="1981200"/>
            <a:ext cx="2306396" cy="2424211"/>
            <a:chOff x="3505201" y="2590799"/>
            <a:chExt cx="2306396" cy="2424211"/>
          </a:xfrm>
        </p:grpSpPr>
        <p:grpSp>
          <p:nvGrpSpPr>
            <p:cNvPr id="11" name="Group 107"/>
            <p:cNvGrpSpPr/>
            <p:nvPr/>
          </p:nvGrpSpPr>
          <p:grpSpPr>
            <a:xfrm flipH="1">
              <a:off x="4608260" y="3281224"/>
              <a:ext cx="661784" cy="1733786"/>
              <a:chOff x="7349971" y="1115376"/>
              <a:chExt cx="1005762" cy="2296232"/>
            </a:xfrm>
          </p:grpSpPr>
          <p:sp>
            <p:nvSpPr>
              <p:cNvPr id="38" name="Freeform 37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40" name="Freeform 39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" name="Group 137"/>
            <p:cNvGrpSpPr/>
            <p:nvPr/>
          </p:nvGrpSpPr>
          <p:grpSpPr>
            <a:xfrm rot="20622155">
              <a:off x="3505201" y="2590799"/>
              <a:ext cx="2306396" cy="1127484"/>
              <a:chOff x="228600" y="2971800"/>
              <a:chExt cx="3505200" cy="1493244"/>
            </a:xfrm>
          </p:grpSpPr>
          <p:grpSp>
            <p:nvGrpSpPr>
              <p:cNvPr id="14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4" name="Freeform 2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2" name="Freeform 2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0" name="Freeform 1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18" name="Freeform 1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7" name="Group 66"/>
          <p:cNvGrpSpPr/>
          <p:nvPr/>
        </p:nvGrpSpPr>
        <p:grpSpPr>
          <a:xfrm>
            <a:off x="3886200" y="1143000"/>
            <a:ext cx="2116137" cy="2246940"/>
            <a:chOff x="4665663" y="3010860"/>
            <a:chExt cx="2116137" cy="2246940"/>
          </a:xfrm>
        </p:grpSpPr>
        <p:grpSp>
          <p:nvGrpSpPr>
            <p:cNvPr id="10" name="Group 106"/>
            <p:cNvGrpSpPr/>
            <p:nvPr/>
          </p:nvGrpSpPr>
          <p:grpSpPr>
            <a:xfrm>
              <a:off x="5209928" y="3453830"/>
              <a:ext cx="661784" cy="1733786"/>
              <a:chOff x="7349971" y="1115376"/>
              <a:chExt cx="1005762" cy="2296232"/>
            </a:xfrm>
          </p:grpSpPr>
          <p:sp>
            <p:nvSpPr>
              <p:cNvPr id="52" name="Freeform 51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54" name="Freeform 53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52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" name="Group 124"/>
            <p:cNvGrpSpPr/>
            <p:nvPr/>
          </p:nvGrpSpPr>
          <p:grpSpPr>
            <a:xfrm rot="950688">
              <a:off x="4726099" y="3010860"/>
              <a:ext cx="2055701" cy="897343"/>
              <a:chOff x="228600" y="2971800"/>
              <a:chExt cx="3505200" cy="1493244"/>
            </a:xfrm>
          </p:grpSpPr>
          <p:grpSp>
            <p:nvGrpSpPr>
              <p:cNvPr id="26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6" name="Freeform 3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4" name="Freeform 3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2" name="Freeform 3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30" name="Freeform 2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176"/>
            <p:cNvGrpSpPr/>
            <p:nvPr/>
          </p:nvGrpSpPr>
          <p:grpSpPr>
            <a:xfrm>
              <a:off x="4665663" y="5047247"/>
              <a:ext cx="1581415" cy="210553"/>
              <a:chOff x="685800" y="5486400"/>
              <a:chExt cx="2755900" cy="469900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6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Freeform 4"/>
          <p:cNvSpPr/>
          <p:nvPr/>
        </p:nvSpPr>
        <p:spPr>
          <a:xfrm>
            <a:off x="2743200" y="4419600"/>
            <a:ext cx="597585" cy="58576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5" name="Group 124"/>
          <p:cNvGrpSpPr/>
          <p:nvPr/>
        </p:nvGrpSpPr>
        <p:grpSpPr>
          <a:xfrm>
            <a:off x="5334000" y="1600200"/>
            <a:ext cx="3000117" cy="1304925"/>
            <a:chOff x="4886325" y="2630908"/>
            <a:chExt cx="3000117" cy="1304925"/>
          </a:xfrm>
        </p:grpSpPr>
        <p:sp>
          <p:nvSpPr>
            <p:cNvPr id="100" name="Freeform 99"/>
            <p:cNvSpPr/>
            <p:nvPr/>
          </p:nvSpPr>
          <p:spPr>
            <a:xfrm>
              <a:off x="4886325" y="3581400"/>
              <a:ext cx="1400175" cy="101600"/>
            </a:xfrm>
            <a:custGeom>
              <a:avLst/>
              <a:gdLst>
                <a:gd name="connsiteX0" fmla="*/ 0 w 1400175"/>
                <a:gd name="connsiteY0" fmla="*/ 47625 h 101600"/>
                <a:gd name="connsiteX1" fmla="*/ 57150 w 1400175"/>
                <a:gd name="connsiteY1" fmla="*/ 38100 h 101600"/>
                <a:gd name="connsiteX2" fmla="*/ 180975 w 1400175"/>
                <a:gd name="connsiteY2" fmla="*/ 9525 h 101600"/>
                <a:gd name="connsiteX3" fmla="*/ 276225 w 1400175"/>
                <a:gd name="connsiteY3" fmla="*/ 95250 h 101600"/>
                <a:gd name="connsiteX4" fmla="*/ 447675 w 1400175"/>
                <a:gd name="connsiteY4" fmla="*/ 47625 h 101600"/>
                <a:gd name="connsiteX5" fmla="*/ 647700 w 1400175"/>
                <a:gd name="connsiteY5" fmla="*/ 76200 h 101600"/>
                <a:gd name="connsiteX6" fmla="*/ 752475 w 1400175"/>
                <a:gd name="connsiteY6" fmla="*/ 9525 h 101600"/>
                <a:gd name="connsiteX7" fmla="*/ 942975 w 1400175"/>
                <a:gd name="connsiteY7" fmla="*/ 85725 h 101600"/>
                <a:gd name="connsiteX8" fmla="*/ 1076325 w 1400175"/>
                <a:gd name="connsiteY8" fmla="*/ 38100 h 101600"/>
                <a:gd name="connsiteX9" fmla="*/ 1104900 w 1400175"/>
                <a:gd name="connsiteY9" fmla="*/ 28575 h 101600"/>
                <a:gd name="connsiteX10" fmla="*/ 1257300 w 1400175"/>
                <a:gd name="connsiteY10" fmla="*/ 66675 h 101600"/>
                <a:gd name="connsiteX11" fmla="*/ 1352550 w 1400175"/>
                <a:gd name="connsiteY11" fmla="*/ 95250 h 101600"/>
                <a:gd name="connsiteX12" fmla="*/ 1400175 w 1400175"/>
                <a:gd name="connsiteY12" fmla="*/ 66675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0175" h="101600">
                  <a:moveTo>
                    <a:pt x="0" y="47625"/>
                  </a:moveTo>
                  <a:cubicBezTo>
                    <a:pt x="13494" y="46037"/>
                    <a:pt x="26988" y="44450"/>
                    <a:pt x="57150" y="38100"/>
                  </a:cubicBezTo>
                  <a:cubicBezTo>
                    <a:pt x="87312" y="31750"/>
                    <a:pt x="144463" y="0"/>
                    <a:pt x="180975" y="9525"/>
                  </a:cubicBezTo>
                  <a:cubicBezTo>
                    <a:pt x="217487" y="19050"/>
                    <a:pt x="231775" y="88900"/>
                    <a:pt x="276225" y="95250"/>
                  </a:cubicBezTo>
                  <a:cubicBezTo>
                    <a:pt x="320675" y="101600"/>
                    <a:pt x="385762" y="50800"/>
                    <a:pt x="447675" y="47625"/>
                  </a:cubicBezTo>
                  <a:cubicBezTo>
                    <a:pt x="509588" y="44450"/>
                    <a:pt x="596900" y="82550"/>
                    <a:pt x="647700" y="76200"/>
                  </a:cubicBezTo>
                  <a:cubicBezTo>
                    <a:pt x="698500" y="69850"/>
                    <a:pt x="703263" y="7938"/>
                    <a:pt x="752475" y="9525"/>
                  </a:cubicBezTo>
                  <a:cubicBezTo>
                    <a:pt x="801687" y="11112"/>
                    <a:pt x="889000" y="80962"/>
                    <a:pt x="942975" y="85725"/>
                  </a:cubicBezTo>
                  <a:cubicBezTo>
                    <a:pt x="996950" y="90488"/>
                    <a:pt x="1049338" y="47625"/>
                    <a:pt x="1076325" y="38100"/>
                  </a:cubicBezTo>
                  <a:cubicBezTo>
                    <a:pt x="1103312" y="28575"/>
                    <a:pt x="1074738" y="23813"/>
                    <a:pt x="1104900" y="28575"/>
                  </a:cubicBezTo>
                  <a:cubicBezTo>
                    <a:pt x="1135063" y="33338"/>
                    <a:pt x="1216025" y="55563"/>
                    <a:pt x="1257300" y="66675"/>
                  </a:cubicBezTo>
                  <a:cubicBezTo>
                    <a:pt x="1298575" y="77787"/>
                    <a:pt x="1328738" y="95250"/>
                    <a:pt x="1352550" y="95250"/>
                  </a:cubicBezTo>
                  <a:cubicBezTo>
                    <a:pt x="1376362" y="95250"/>
                    <a:pt x="1388268" y="80962"/>
                    <a:pt x="1400175" y="6667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6419431" y="2630908"/>
              <a:ext cx="469295" cy="745066"/>
            </a:xfrm>
            <a:custGeom>
              <a:avLst/>
              <a:gdLst>
                <a:gd name="connsiteX0" fmla="*/ 48381 w 469295"/>
                <a:gd name="connsiteY0" fmla="*/ 118533 h 745066"/>
                <a:gd name="connsiteX1" fmla="*/ 295124 w 469295"/>
                <a:gd name="connsiteY1" fmla="*/ 16933 h 745066"/>
                <a:gd name="connsiteX2" fmla="*/ 324153 w 469295"/>
                <a:gd name="connsiteY2" fmla="*/ 220133 h 745066"/>
                <a:gd name="connsiteX3" fmla="*/ 454781 w 469295"/>
                <a:gd name="connsiteY3" fmla="*/ 278190 h 745066"/>
                <a:gd name="connsiteX4" fmla="*/ 411238 w 469295"/>
                <a:gd name="connsiteY4" fmla="*/ 379790 h 745066"/>
                <a:gd name="connsiteX5" fmla="*/ 454781 w 469295"/>
                <a:gd name="connsiteY5" fmla="*/ 452361 h 745066"/>
                <a:gd name="connsiteX6" fmla="*/ 425753 w 469295"/>
                <a:gd name="connsiteY6" fmla="*/ 539447 h 745066"/>
                <a:gd name="connsiteX7" fmla="*/ 454781 w 469295"/>
                <a:gd name="connsiteY7" fmla="*/ 641047 h 745066"/>
                <a:gd name="connsiteX8" fmla="*/ 367696 w 469295"/>
                <a:gd name="connsiteY8" fmla="*/ 713619 h 745066"/>
                <a:gd name="connsiteX9" fmla="*/ 338667 w 469295"/>
                <a:gd name="connsiteY9" fmla="*/ 452361 h 745066"/>
                <a:gd name="connsiteX10" fmla="*/ 237067 w 469295"/>
                <a:gd name="connsiteY10" fmla="*/ 307219 h 745066"/>
                <a:gd name="connsiteX11" fmla="*/ 48381 w 469295"/>
                <a:gd name="connsiteY11" fmla="*/ 205619 h 745066"/>
                <a:gd name="connsiteX12" fmla="*/ 4838 w 469295"/>
                <a:gd name="connsiteY12" fmla="*/ 162076 h 745066"/>
                <a:gd name="connsiteX13" fmla="*/ 48381 w 469295"/>
                <a:gd name="connsiteY13" fmla="*/ 118533 h 74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9295" h="745066">
                  <a:moveTo>
                    <a:pt x="48381" y="118533"/>
                  </a:moveTo>
                  <a:cubicBezTo>
                    <a:pt x="96762" y="94342"/>
                    <a:pt x="249162" y="0"/>
                    <a:pt x="295124" y="16933"/>
                  </a:cubicBezTo>
                  <a:cubicBezTo>
                    <a:pt x="341086" y="33866"/>
                    <a:pt x="297544" y="176590"/>
                    <a:pt x="324153" y="220133"/>
                  </a:cubicBezTo>
                  <a:cubicBezTo>
                    <a:pt x="350763" y="263676"/>
                    <a:pt x="440267" y="251581"/>
                    <a:pt x="454781" y="278190"/>
                  </a:cubicBezTo>
                  <a:cubicBezTo>
                    <a:pt x="469295" y="304800"/>
                    <a:pt x="411238" y="350762"/>
                    <a:pt x="411238" y="379790"/>
                  </a:cubicBezTo>
                  <a:cubicBezTo>
                    <a:pt x="411238" y="408818"/>
                    <a:pt x="452362" y="425752"/>
                    <a:pt x="454781" y="452361"/>
                  </a:cubicBezTo>
                  <a:cubicBezTo>
                    <a:pt x="457200" y="478971"/>
                    <a:pt x="425753" y="507999"/>
                    <a:pt x="425753" y="539447"/>
                  </a:cubicBezTo>
                  <a:cubicBezTo>
                    <a:pt x="425753" y="570895"/>
                    <a:pt x="464457" y="612018"/>
                    <a:pt x="454781" y="641047"/>
                  </a:cubicBezTo>
                  <a:cubicBezTo>
                    <a:pt x="445105" y="670076"/>
                    <a:pt x="387048" y="745066"/>
                    <a:pt x="367696" y="713619"/>
                  </a:cubicBezTo>
                  <a:cubicBezTo>
                    <a:pt x="348344" y="682172"/>
                    <a:pt x="360439" y="520094"/>
                    <a:pt x="338667" y="452361"/>
                  </a:cubicBezTo>
                  <a:cubicBezTo>
                    <a:pt x="316896" y="384628"/>
                    <a:pt x="285448" y="348343"/>
                    <a:pt x="237067" y="307219"/>
                  </a:cubicBezTo>
                  <a:cubicBezTo>
                    <a:pt x="188686" y="266095"/>
                    <a:pt x="87086" y="229809"/>
                    <a:pt x="48381" y="205619"/>
                  </a:cubicBezTo>
                  <a:cubicBezTo>
                    <a:pt x="9676" y="181429"/>
                    <a:pt x="4838" y="181428"/>
                    <a:pt x="4838" y="162076"/>
                  </a:cubicBezTo>
                  <a:cubicBezTo>
                    <a:pt x="4838" y="142724"/>
                    <a:pt x="0" y="142724"/>
                    <a:pt x="48381" y="11853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5705812" y="2771212"/>
              <a:ext cx="1192591" cy="895048"/>
            </a:xfrm>
            <a:custGeom>
              <a:avLst/>
              <a:gdLst>
                <a:gd name="connsiteX0" fmla="*/ 7257 w 1192591"/>
                <a:gd name="connsiteY0" fmla="*/ 602343 h 895048"/>
                <a:gd name="connsiteX1" fmla="*/ 283029 w 1192591"/>
                <a:gd name="connsiteY1" fmla="*/ 94343 h 895048"/>
                <a:gd name="connsiteX2" fmla="*/ 762000 w 1192591"/>
                <a:gd name="connsiteY2" fmla="*/ 36286 h 895048"/>
                <a:gd name="connsiteX3" fmla="*/ 1037772 w 1192591"/>
                <a:gd name="connsiteY3" fmla="*/ 297543 h 895048"/>
                <a:gd name="connsiteX4" fmla="*/ 1081315 w 1192591"/>
                <a:gd name="connsiteY4" fmla="*/ 573315 h 895048"/>
                <a:gd name="connsiteX5" fmla="*/ 1052286 w 1192591"/>
                <a:gd name="connsiteY5" fmla="*/ 849086 h 895048"/>
                <a:gd name="connsiteX6" fmla="*/ 239486 w 1192591"/>
                <a:gd name="connsiteY6" fmla="*/ 849086 h 895048"/>
                <a:gd name="connsiteX7" fmla="*/ 7257 w 1192591"/>
                <a:gd name="connsiteY7" fmla="*/ 602343 h 89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591" h="895048">
                  <a:moveTo>
                    <a:pt x="7257" y="602343"/>
                  </a:moveTo>
                  <a:cubicBezTo>
                    <a:pt x="14514" y="476553"/>
                    <a:pt x="157239" y="188686"/>
                    <a:pt x="283029" y="94343"/>
                  </a:cubicBezTo>
                  <a:cubicBezTo>
                    <a:pt x="408819" y="0"/>
                    <a:pt x="636210" y="2419"/>
                    <a:pt x="762000" y="36286"/>
                  </a:cubicBezTo>
                  <a:cubicBezTo>
                    <a:pt x="887791" y="70153"/>
                    <a:pt x="984553" y="208038"/>
                    <a:pt x="1037772" y="297543"/>
                  </a:cubicBezTo>
                  <a:cubicBezTo>
                    <a:pt x="1090991" y="387048"/>
                    <a:pt x="1078896" y="481391"/>
                    <a:pt x="1081315" y="573315"/>
                  </a:cubicBezTo>
                  <a:cubicBezTo>
                    <a:pt x="1083734" y="665239"/>
                    <a:pt x="1192591" y="803124"/>
                    <a:pt x="1052286" y="849086"/>
                  </a:cubicBezTo>
                  <a:cubicBezTo>
                    <a:pt x="911981" y="895048"/>
                    <a:pt x="413657" y="890210"/>
                    <a:pt x="239486" y="849086"/>
                  </a:cubicBezTo>
                  <a:cubicBezTo>
                    <a:pt x="65315" y="807962"/>
                    <a:pt x="0" y="728134"/>
                    <a:pt x="7257" y="602343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20813315">
              <a:off x="5629017" y="2989114"/>
              <a:ext cx="781353" cy="660399"/>
            </a:xfrm>
            <a:custGeom>
              <a:avLst/>
              <a:gdLst>
                <a:gd name="connsiteX0" fmla="*/ 703943 w 781353"/>
                <a:gd name="connsiteY0" fmla="*/ 624113 h 660399"/>
                <a:gd name="connsiteX1" fmla="*/ 297543 w 781353"/>
                <a:gd name="connsiteY1" fmla="*/ 566056 h 660399"/>
                <a:gd name="connsiteX2" fmla="*/ 36286 w 781353"/>
                <a:gd name="connsiteY2" fmla="*/ 261256 h 660399"/>
                <a:gd name="connsiteX3" fmla="*/ 94343 w 781353"/>
                <a:gd name="connsiteY3" fmla="*/ 29028 h 660399"/>
                <a:gd name="connsiteX4" fmla="*/ 602343 w 781353"/>
                <a:gd name="connsiteY4" fmla="*/ 87085 h 660399"/>
                <a:gd name="connsiteX5" fmla="*/ 762001 w 781353"/>
                <a:gd name="connsiteY5" fmla="*/ 348342 h 660399"/>
                <a:gd name="connsiteX6" fmla="*/ 703943 w 781353"/>
                <a:gd name="connsiteY6" fmla="*/ 624113 h 6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53" h="660399">
                  <a:moveTo>
                    <a:pt x="703943" y="624113"/>
                  </a:moveTo>
                  <a:cubicBezTo>
                    <a:pt x="626533" y="660399"/>
                    <a:pt x="408819" y="626532"/>
                    <a:pt x="297543" y="566056"/>
                  </a:cubicBezTo>
                  <a:cubicBezTo>
                    <a:pt x="186267" y="505580"/>
                    <a:pt x="70153" y="350761"/>
                    <a:pt x="36286" y="261256"/>
                  </a:cubicBezTo>
                  <a:cubicBezTo>
                    <a:pt x="2419" y="171751"/>
                    <a:pt x="0" y="58056"/>
                    <a:pt x="94343" y="29028"/>
                  </a:cubicBezTo>
                  <a:cubicBezTo>
                    <a:pt x="188686" y="0"/>
                    <a:pt x="491067" y="33866"/>
                    <a:pt x="602343" y="87085"/>
                  </a:cubicBezTo>
                  <a:cubicBezTo>
                    <a:pt x="713619" y="140304"/>
                    <a:pt x="749906" y="261256"/>
                    <a:pt x="762001" y="348342"/>
                  </a:cubicBezTo>
                  <a:cubicBezTo>
                    <a:pt x="774096" y="435428"/>
                    <a:pt x="781353" y="587827"/>
                    <a:pt x="703943" y="624113"/>
                  </a:cubicBezTo>
                  <a:close/>
                </a:path>
              </a:pathLst>
            </a:custGeom>
            <a:solidFill>
              <a:srgbClr val="F5750B"/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5640498" y="3061498"/>
              <a:ext cx="1052285" cy="641048"/>
            </a:xfrm>
            <a:custGeom>
              <a:avLst/>
              <a:gdLst>
                <a:gd name="connsiteX0" fmla="*/ 1052285 w 1052285"/>
                <a:gd name="connsiteY0" fmla="*/ 568476 h 641048"/>
                <a:gd name="connsiteX1" fmla="*/ 500742 w 1052285"/>
                <a:gd name="connsiteY1" fmla="*/ 612019 h 641048"/>
                <a:gd name="connsiteX2" fmla="*/ 94342 w 1052285"/>
                <a:gd name="connsiteY2" fmla="*/ 394304 h 641048"/>
                <a:gd name="connsiteX3" fmla="*/ 21771 w 1052285"/>
                <a:gd name="connsiteY3" fmla="*/ 104019 h 641048"/>
                <a:gd name="connsiteX4" fmla="*/ 224971 w 1052285"/>
                <a:gd name="connsiteY4" fmla="*/ 2419 h 641048"/>
                <a:gd name="connsiteX5" fmla="*/ 645885 w 1052285"/>
                <a:gd name="connsiteY5" fmla="*/ 118533 h 64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85" h="641048">
                  <a:moveTo>
                    <a:pt x="1052285" y="568476"/>
                  </a:moveTo>
                  <a:cubicBezTo>
                    <a:pt x="856342" y="604762"/>
                    <a:pt x="660399" y="641048"/>
                    <a:pt x="500742" y="612019"/>
                  </a:cubicBezTo>
                  <a:cubicBezTo>
                    <a:pt x="341085" y="582990"/>
                    <a:pt x="174171" y="478971"/>
                    <a:pt x="94342" y="394304"/>
                  </a:cubicBezTo>
                  <a:cubicBezTo>
                    <a:pt x="14514" y="309637"/>
                    <a:pt x="0" y="169333"/>
                    <a:pt x="21771" y="104019"/>
                  </a:cubicBezTo>
                  <a:cubicBezTo>
                    <a:pt x="43543" y="38705"/>
                    <a:pt x="120952" y="0"/>
                    <a:pt x="224971" y="2419"/>
                  </a:cubicBezTo>
                  <a:cubicBezTo>
                    <a:pt x="328990" y="4838"/>
                    <a:pt x="487437" y="61685"/>
                    <a:pt x="645885" y="118533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5742098" y="3199384"/>
              <a:ext cx="841829" cy="261257"/>
            </a:xfrm>
            <a:custGeom>
              <a:avLst/>
              <a:gdLst>
                <a:gd name="connsiteX0" fmla="*/ 0 w 841829"/>
                <a:gd name="connsiteY0" fmla="*/ 0 h 261257"/>
                <a:gd name="connsiteX1" fmla="*/ 362857 w 841829"/>
                <a:gd name="connsiteY1" fmla="*/ 246743 h 261257"/>
                <a:gd name="connsiteX2" fmla="*/ 841829 w 841829"/>
                <a:gd name="connsiteY2" fmla="*/ 87085 h 261257"/>
                <a:gd name="connsiteX3" fmla="*/ 841829 w 841829"/>
                <a:gd name="connsiteY3" fmla="*/ 87085 h 26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1829" h="261257">
                  <a:moveTo>
                    <a:pt x="0" y="0"/>
                  </a:moveTo>
                  <a:cubicBezTo>
                    <a:pt x="111276" y="116114"/>
                    <a:pt x="222552" y="232229"/>
                    <a:pt x="362857" y="246743"/>
                  </a:cubicBezTo>
                  <a:cubicBezTo>
                    <a:pt x="503162" y="261257"/>
                    <a:pt x="841829" y="87085"/>
                    <a:pt x="841829" y="87085"/>
                  </a:cubicBezTo>
                  <a:lnTo>
                    <a:pt x="841829" y="87085"/>
                  </a:lnTo>
                </a:path>
              </a:pathLst>
            </a:custGeom>
            <a:ln>
              <a:solidFill>
                <a:srgbClr val="FF0000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" name="Group 90"/>
            <p:cNvGrpSpPr/>
            <p:nvPr/>
          </p:nvGrpSpPr>
          <p:grpSpPr>
            <a:xfrm>
              <a:off x="6402498" y="2851948"/>
              <a:ext cx="219075" cy="249237"/>
              <a:chOff x="4724400" y="1162050"/>
              <a:chExt cx="219075" cy="249237"/>
            </a:xfrm>
          </p:grpSpPr>
          <p:sp>
            <p:nvSpPr>
              <p:cNvPr id="107" name="Freeform 106"/>
              <p:cNvSpPr/>
              <p:nvPr/>
            </p:nvSpPr>
            <p:spPr>
              <a:xfrm>
                <a:off x="4781550" y="1257300"/>
                <a:ext cx="123825" cy="95250"/>
              </a:xfrm>
              <a:custGeom>
                <a:avLst/>
                <a:gdLst>
                  <a:gd name="connsiteX0" fmla="*/ 0 w 123825"/>
                  <a:gd name="connsiteY0" fmla="*/ 95250 h 95250"/>
                  <a:gd name="connsiteX1" fmla="*/ 76200 w 123825"/>
                  <a:gd name="connsiteY1" fmla="*/ 66675 h 95250"/>
                  <a:gd name="connsiteX2" fmla="*/ 123825 w 123825"/>
                  <a:gd name="connsiteY2" fmla="*/ 0 h 95250"/>
                  <a:gd name="connsiteX3" fmla="*/ 123825 w 123825"/>
                  <a:gd name="connsiteY3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5" h="95250">
                    <a:moveTo>
                      <a:pt x="0" y="95250"/>
                    </a:moveTo>
                    <a:cubicBezTo>
                      <a:pt x="27781" y="88900"/>
                      <a:pt x="55563" y="82550"/>
                      <a:pt x="76200" y="66675"/>
                    </a:cubicBezTo>
                    <a:cubicBezTo>
                      <a:pt x="96838" y="50800"/>
                      <a:pt x="123825" y="0"/>
                      <a:pt x="123825" y="0"/>
                    </a:cubicBezTo>
                    <a:lnTo>
                      <a:pt x="123825" y="0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4724400" y="1162050"/>
                <a:ext cx="125412" cy="114300"/>
              </a:xfrm>
              <a:custGeom>
                <a:avLst/>
                <a:gdLst>
                  <a:gd name="connsiteX0" fmla="*/ 0 w 125412"/>
                  <a:gd name="connsiteY0" fmla="*/ 114300 h 114300"/>
                  <a:gd name="connsiteX1" fmla="*/ 104775 w 125412"/>
                  <a:gd name="connsiteY1" fmla="*/ 57150 h 114300"/>
                  <a:gd name="connsiteX2" fmla="*/ 123825 w 125412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412" h="114300">
                    <a:moveTo>
                      <a:pt x="0" y="114300"/>
                    </a:moveTo>
                    <a:cubicBezTo>
                      <a:pt x="42069" y="95250"/>
                      <a:pt x="84138" y="76200"/>
                      <a:pt x="104775" y="57150"/>
                    </a:cubicBezTo>
                    <a:cubicBezTo>
                      <a:pt x="125412" y="38100"/>
                      <a:pt x="124618" y="19050"/>
                      <a:pt x="1238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4781550" y="1343025"/>
                <a:ext cx="161925" cy="68262"/>
              </a:xfrm>
              <a:custGeom>
                <a:avLst/>
                <a:gdLst>
                  <a:gd name="connsiteX0" fmla="*/ 0 w 161925"/>
                  <a:gd name="connsiteY0" fmla="*/ 66675 h 68262"/>
                  <a:gd name="connsiteX1" fmla="*/ 114300 w 161925"/>
                  <a:gd name="connsiteY1" fmla="*/ 57150 h 68262"/>
                  <a:gd name="connsiteX2" fmla="*/ 161925 w 161925"/>
                  <a:gd name="connsiteY2" fmla="*/ 0 h 6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68262">
                    <a:moveTo>
                      <a:pt x="0" y="66675"/>
                    </a:moveTo>
                    <a:cubicBezTo>
                      <a:pt x="43656" y="67468"/>
                      <a:pt x="87313" y="68262"/>
                      <a:pt x="114300" y="57150"/>
                    </a:cubicBezTo>
                    <a:cubicBezTo>
                      <a:pt x="141287" y="46038"/>
                      <a:pt x="151606" y="23019"/>
                      <a:pt x="161925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" name="Group 89"/>
            <p:cNvGrpSpPr/>
            <p:nvPr/>
          </p:nvGrpSpPr>
          <p:grpSpPr>
            <a:xfrm>
              <a:off x="5888148" y="2670973"/>
              <a:ext cx="266700" cy="180975"/>
              <a:chOff x="4210050" y="981075"/>
              <a:chExt cx="266700" cy="180975"/>
            </a:xfrm>
          </p:grpSpPr>
          <p:sp>
            <p:nvSpPr>
              <p:cNvPr id="111" name="Freeform 110"/>
              <p:cNvSpPr/>
              <p:nvPr/>
            </p:nvSpPr>
            <p:spPr>
              <a:xfrm>
                <a:off x="4400550" y="981075"/>
                <a:ext cx="76200" cy="152400"/>
              </a:xfrm>
              <a:custGeom>
                <a:avLst/>
                <a:gdLst>
                  <a:gd name="connsiteX0" fmla="*/ 76200 w 76200"/>
                  <a:gd name="connsiteY0" fmla="*/ 152400 h 152400"/>
                  <a:gd name="connsiteX1" fmla="*/ 9525 w 76200"/>
                  <a:gd name="connsiteY1" fmla="*/ 66675 h 152400"/>
                  <a:gd name="connsiteX2" fmla="*/ 19050 w 76200"/>
                  <a:gd name="connsiteY2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00" h="152400">
                    <a:moveTo>
                      <a:pt x="76200" y="152400"/>
                    </a:moveTo>
                    <a:cubicBezTo>
                      <a:pt x="47625" y="122237"/>
                      <a:pt x="19050" y="92075"/>
                      <a:pt x="9525" y="66675"/>
                    </a:cubicBezTo>
                    <a:cubicBezTo>
                      <a:pt x="0" y="41275"/>
                      <a:pt x="9525" y="20637"/>
                      <a:pt x="1905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4295775" y="1028700"/>
                <a:ext cx="85725" cy="114300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4210050" y="1085850"/>
                <a:ext cx="104775" cy="76200"/>
              </a:xfrm>
              <a:custGeom>
                <a:avLst/>
                <a:gdLst>
                  <a:gd name="connsiteX0" fmla="*/ 104775 w 104775"/>
                  <a:gd name="connsiteY0" fmla="*/ 76200 h 76200"/>
                  <a:gd name="connsiteX1" fmla="*/ 19050 w 104775"/>
                  <a:gd name="connsiteY1" fmla="*/ 38100 h 76200"/>
                  <a:gd name="connsiteX2" fmla="*/ 0 w 104775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76200">
                    <a:moveTo>
                      <a:pt x="104775" y="76200"/>
                    </a:moveTo>
                    <a:cubicBezTo>
                      <a:pt x="70644" y="63500"/>
                      <a:pt x="36513" y="50800"/>
                      <a:pt x="19050" y="38100"/>
                    </a:cubicBezTo>
                    <a:cubicBezTo>
                      <a:pt x="1588" y="25400"/>
                      <a:pt x="794" y="12700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59"/>
            <p:cNvGrpSpPr/>
            <p:nvPr/>
          </p:nvGrpSpPr>
          <p:grpSpPr>
            <a:xfrm>
              <a:off x="5933817" y="2783308"/>
              <a:ext cx="512426" cy="468672"/>
              <a:chOff x="2360500" y="3110703"/>
              <a:chExt cx="512426" cy="468672"/>
            </a:xfrm>
          </p:grpSpPr>
          <p:sp>
            <p:nvSpPr>
              <p:cNvPr id="115" name="Freeform 114"/>
              <p:cNvSpPr/>
              <p:nvPr/>
            </p:nvSpPr>
            <p:spPr>
              <a:xfrm rot="900000">
                <a:off x="2553612" y="3235869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>
              <a:xfrm rot="2640000" flipH="1">
                <a:off x="2360500" y="3110703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117" name="Freeform 116"/>
            <p:cNvSpPr/>
            <p:nvPr/>
          </p:nvSpPr>
          <p:spPr>
            <a:xfrm>
              <a:off x="6324710" y="3563148"/>
              <a:ext cx="317500" cy="300037"/>
            </a:xfrm>
            <a:custGeom>
              <a:avLst/>
              <a:gdLst>
                <a:gd name="connsiteX0" fmla="*/ 1588 w 317500"/>
                <a:gd name="connsiteY0" fmla="*/ 41275 h 300037"/>
                <a:gd name="connsiteX1" fmla="*/ 68263 w 317500"/>
                <a:gd name="connsiteY1" fmla="*/ 231775 h 300037"/>
                <a:gd name="connsiteX2" fmla="*/ 277813 w 317500"/>
                <a:gd name="connsiteY2" fmla="*/ 298450 h 300037"/>
                <a:gd name="connsiteX3" fmla="*/ 306388 w 317500"/>
                <a:gd name="connsiteY3" fmla="*/ 222250 h 300037"/>
                <a:gd name="connsiteX4" fmla="*/ 230188 w 317500"/>
                <a:gd name="connsiteY4" fmla="*/ 193675 h 300037"/>
                <a:gd name="connsiteX5" fmla="*/ 192088 w 317500"/>
                <a:gd name="connsiteY5" fmla="*/ 31750 h 300037"/>
                <a:gd name="connsiteX6" fmla="*/ 58738 w 317500"/>
                <a:gd name="connsiteY6" fmla="*/ 3175 h 300037"/>
                <a:gd name="connsiteX7" fmla="*/ 1588 w 317500"/>
                <a:gd name="connsiteY7" fmla="*/ 412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00" h="300037">
                  <a:moveTo>
                    <a:pt x="1588" y="41275"/>
                  </a:moveTo>
                  <a:cubicBezTo>
                    <a:pt x="3176" y="79375"/>
                    <a:pt x="22226" y="188913"/>
                    <a:pt x="68263" y="231775"/>
                  </a:cubicBezTo>
                  <a:cubicBezTo>
                    <a:pt x="114300" y="274637"/>
                    <a:pt x="238126" y="300037"/>
                    <a:pt x="277813" y="298450"/>
                  </a:cubicBezTo>
                  <a:cubicBezTo>
                    <a:pt x="317500" y="296863"/>
                    <a:pt x="314325" y="239712"/>
                    <a:pt x="306388" y="222250"/>
                  </a:cubicBezTo>
                  <a:cubicBezTo>
                    <a:pt x="298451" y="204788"/>
                    <a:pt x="249238" y="225425"/>
                    <a:pt x="230188" y="193675"/>
                  </a:cubicBezTo>
                  <a:cubicBezTo>
                    <a:pt x="211138" y="161925"/>
                    <a:pt x="220663" y="63500"/>
                    <a:pt x="192088" y="31750"/>
                  </a:cubicBezTo>
                  <a:cubicBezTo>
                    <a:pt x="163513" y="0"/>
                    <a:pt x="90488" y="0"/>
                    <a:pt x="58738" y="3175"/>
                  </a:cubicBezTo>
                  <a:cubicBezTo>
                    <a:pt x="26988" y="6350"/>
                    <a:pt x="0" y="3175"/>
                    <a:pt x="1588" y="41275"/>
                  </a:cubicBezTo>
                  <a:close/>
                </a:path>
              </a:pathLst>
            </a:custGeom>
            <a:solidFill>
              <a:srgbClr val="F5750B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6695817" y="3494508"/>
              <a:ext cx="1190625" cy="165100"/>
            </a:xfrm>
            <a:custGeom>
              <a:avLst/>
              <a:gdLst>
                <a:gd name="connsiteX0" fmla="*/ 0 w 1190625"/>
                <a:gd name="connsiteY0" fmla="*/ 155575 h 165100"/>
                <a:gd name="connsiteX1" fmla="*/ 419100 w 1190625"/>
                <a:gd name="connsiteY1" fmla="*/ 79375 h 165100"/>
                <a:gd name="connsiteX2" fmla="*/ 476250 w 1190625"/>
                <a:gd name="connsiteY2" fmla="*/ 155575 h 165100"/>
                <a:gd name="connsiteX3" fmla="*/ 685800 w 1190625"/>
                <a:gd name="connsiteY3" fmla="*/ 136525 h 165100"/>
                <a:gd name="connsiteX4" fmla="*/ 847725 w 1190625"/>
                <a:gd name="connsiteY4" fmla="*/ 60325 h 165100"/>
                <a:gd name="connsiteX5" fmla="*/ 962025 w 1190625"/>
                <a:gd name="connsiteY5" fmla="*/ 60325 h 165100"/>
                <a:gd name="connsiteX6" fmla="*/ 1047750 w 1190625"/>
                <a:gd name="connsiteY6" fmla="*/ 3175 h 165100"/>
                <a:gd name="connsiteX7" fmla="*/ 1114425 w 1190625"/>
                <a:gd name="connsiteY7" fmla="*/ 79375 h 165100"/>
                <a:gd name="connsiteX8" fmla="*/ 1190625 w 1190625"/>
                <a:gd name="connsiteY8" fmla="*/ 50800 h 165100"/>
                <a:gd name="connsiteX9" fmla="*/ 1190625 w 1190625"/>
                <a:gd name="connsiteY9" fmla="*/ 508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625" h="165100">
                  <a:moveTo>
                    <a:pt x="0" y="155575"/>
                  </a:moveTo>
                  <a:cubicBezTo>
                    <a:pt x="169862" y="117475"/>
                    <a:pt x="339725" y="79375"/>
                    <a:pt x="419100" y="79375"/>
                  </a:cubicBezTo>
                  <a:cubicBezTo>
                    <a:pt x="498475" y="79375"/>
                    <a:pt x="431800" y="146050"/>
                    <a:pt x="476250" y="155575"/>
                  </a:cubicBezTo>
                  <a:cubicBezTo>
                    <a:pt x="520700" y="165100"/>
                    <a:pt x="623888" y="152400"/>
                    <a:pt x="685800" y="136525"/>
                  </a:cubicBezTo>
                  <a:cubicBezTo>
                    <a:pt x="747713" y="120650"/>
                    <a:pt x="801688" y="73025"/>
                    <a:pt x="847725" y="60325"/>
                  </a:cubicBezTo>
                  <a:cubicBezTo>
                    <a:pt x="893762" y="47625"/>
                    <a:pt x="928688" y="69850"/>
                    <a:pt x="962025" y="60325"/>
                  </a:cubicBezTo>
                  <a:cubicBezTo>
                    <a:pt x="995363" y="50800"/>
                    <a:pt x="1022350" y="0"/>
                    <a:pt x="1047750" y="3175"/>
                  </a:cubicBezTo>
                  <a:cubicBezTo>
                    <a:pt x="1073150" y="6350"/>
                    <a:pt x="1090613" y="71438"/>
                    <a:pt x="1114425" y="79375"/>
                  </a:cubicBezTo>
                  <a:cubicBezTo>
                    <a:pt x="1138238" y="87313"/>
                    <a:pt x="1190625" y="50800"/>
                    <a:pt x="1190625" y="50800"/>
                  </a:cubicBezTo>
                  <a:lnTo>
                    <a:pt x="1190625" y="5080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6362442" y="3853283"/>
              <a:ext cx="590550" cy="82550"/>
            </a:xfrm>
            <a:custGeom>
              <a:avLst/>
              <a:gdLst>
                <a:gd name="connsiteX0" fmla="*/ 0 w 590550"/>
                <a:gd name="connsiteY0" fmla="*/ 82550 h 82550"/>
                <a:gd name="connsiteX1" fmla="*/ 142875 w 590550"/>
                <a:gd name="connsiteY1" fmla="*/ 15875 h 82550"/>
                <a:gd name="connsiteX2" fmla="*/ 238125 w 590550"/>
                <a:gd name="connsiteY2" fmla="*/ 73025 h 82550"/>
                <a:gd name="connsiteX3" fmla="*/ 390525 w 590550"/>
                <a:gd name="connsiteY3" fmla="*/ 6350 h 82550"/>
                <a:gd name="connsiteX4" fmla="*/ 533400 w 590550"/>
                <a:gd name="connsiteY4" fmla="*/ 34925 h 82550"/>
                <a:gd name="connsiteX5" fmla="*/ 590550 w 590550"/>
                <a:gd name="connsiteY5" fmla="*/ 34925 h 82550"/>
                <a:gd name="connsiteX6" fmla="*/ 590550 w 590550"/>
                <a:gd name="connsiteY6" fmla="*/ 34925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550" h="82550">
                  <a:moveTo>
                    <a:pt x="0" y="82550"/>
                  </a:moveTo>
                  <a:cubicBezTo>
                    <a:pt x="51594" y="50006"/>
                    <a:pt x="103188" y="17462"/>
                    <a:pt x="142875" y="15875"/>
                  </a:cubicBezTo>
                  <a:cubicBezTo>
                    <a:pt x="182562" y="14288"/>
                    <a:pt x="196850" y="74612"/>
                    <a:pt x="238125" y="73025"/>
                  </a:cubicBezTo>
                  <a:cubicBezTo>
                    <a:pt x="279400" y="71438"/>
                    <a:pt x="341312" y="12700"/>
                    <a:pt x="390525" y="6350"/>
                  </a:cubicBezTo>
                  <a:cubicBezTo>
                    <a:pt x="439738" y="0"/>
                    <a:pt x="500063" y="30163"/>
                    <a:pt x="533400" y="34925"/>
                  </a:cubicBezTo>
                  <a:cubicBezTo>
                    <a:pt x="566737" y="39687"/>
                    <a:pt x="590550" y="34925"/>
                    <a:pt x="590550" y="34925"/>
                  </a:cubicBezTo>
                  <a:lnTo>
                    <a:pt x="590550" y="349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165"/>
            <p:cNvGrpSpPr/>
            <p:nvPr/>
          </p:nvGrpSpPr>
          <p:grpSpPr>
            <a:xfrm>
              <a:off x="5943600" y="2819400"/>
              <a:ext cx="518655" cy="445490"/>
              <a:chOff x="2295783" y="3769892"/>
              <a:chExt cx="518655" cy="445490"/>
            </a:xfrm>
          </p:grpSpPr>
          <p:sp>
            <p:nvSpPr>
              <p:cNvPr id="121" name="Freeform 120"/>
              <p:cNvSpPr/>
              <p:nvPr/>
            </p:nvSpPr>
            <p:spPr>
              <a:xfrm rot="900000">
                <a:off x="2495124" y="3871876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 rot="2640000" flipH="1">
                <a:off x="2295783" y="3769892"/>
                <a:ext cx="319314" cy="343506"/>
              </a:xfrm>
              <a:custGeom>
                <a:avLst/>
                <a:gdLst>
                  <a:gd name="connsiteX0" fmla="*/ 14514 w 319314"/>
                  <a:gd name="connsiteY0" fmla="*/ 258839 h 343506"/>
                  <a:gd name="connsiteX1" fmla="*/ 188686 w 319314"/>
                  <a:gd name="connsiteY1" fmla="*/ 26610 h 343506"/>
                  <a:gd name="connsiteX2" fmla="*/ 304800 w 319314"/>
                  <a:gd name="connsiteY2" fmla="*/ 99181 h 343506"/>
                  <a:gd name="connsiteX3" fmla="*/ 275771 w 319314"/>
                  <a:gd name="connsiteY3" fmla="*/ 316896 h 343506"/>
                  <a:gd name="connsiteX4" fmla="*/ 14514 w 319314"/>
                  <a:gd name="connsiteY4" fmla="*/ 258839 h 34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314" h="343506">
                    <a:moveTo>
                      <a:pt x="14514" y="258839"/>
                    </a:moveTo>
                    <a:cubicBezTo>
                      <a:pt x="0" y="210458"/>
                      <a:pt x="140305" y="53220"/>
                      <a:pt x="188686" y="26610"/>
                    </a:cubicBezTo>
                    <a:cubicBezTo>
                      <a:pt x="237067" y="0"/>
                      <a:pt x="290286" y="50800"/>
                      <a:pt x="304800" y="99181"/>
                    </a:cubicBezTo>
                    <a:cubicBezTo>
                      <a:pt x="319314" y="147562"/>
                      <a:pt x="319314" y="290286"/>
                      <a:pt x="275771" y="316896"/>
                    </a:cubicBezTo>
                    <a:cubicBezTo>
                      <a:pt x="232228" y="343506"/>
                      <a:pt x="29028" y="307220"/>
                      <a:pt x="14514" y="258839"/>
                    </a:cubicBezTo>
                    <a:close/>
                  </a:path>
                </a:pathLst>
              </a:custGeom>
              <a:solidFill>
                <a:schemeClr val="bg1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2526081" y="39357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2373681" y="385959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>
            <a:off x="185106" y="3505200"/>
            <a:ext cx="2313453" cy="2737746"/>
            <a:chOff x="185106" y="3505200"/>
            <a:chExt cx="2313453" cy="2737746"/>
          </a:xfrm>
        </p:grpSpPr>
        <p:grpSp>
          <p:nvGrpSpPr>
            <p:cNvPr id="126" name="Group 125"/>
            <p:cNvGrpSpPr/>
            <p:nvPr/>
          </p:nvGrpSpPr>
          <p:grpSpPr>
            <a:xfrm rot="19532524">
              <a:off x="609600" y="3505200"/>
              <a:ext cx="914400" cy="1099524"/>
              <a:chOff x="6172200" y="3505200"/>
              <a:chExt cx="1638905" cy="2166324"/>
            </a:xfrm>
          </p:grpSpPr>
          <p:grpSp>
            <p:nvGrpSpPr>
              <p:cNvPr id="127" name="Group 58"/>
              <p:cNvGrpSpPr/>
              <p:nvPr/>
            </p:nvGrpSpPr>
            <p:grpSpPr>
              <a:xfrm>
                <a:off x="6172200" y="3505200"/>
                <a:ext cx="1638905" cy="2166324"/>
                <a:chOff x="5334000" y="1651487"/>
                <a:chExt cx="1638905" cy="2166324"/>
              </a:xfrm>
              <a:solidFill>
                <a:srgbClr val="FF25B6"/>
              </a:solidFill>
            </p:grpSpPr>
            <p:sp>
              <p:nvSpPr>
                <p:cNvPr id="131" name="Freeform 130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Freeform 131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Freeform 132"/>
                <p:cNvSpPr/>
                <p:nvPr/>
              </p:nvSpPr>
              <p:spPr>
                <a:xfrm rot="2635059" flipV="1">
                  <a:off x="6134914" y="3094516"/>
                  <a:ext cx="425752" cy="723295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68"/>
              <p:cNvGrpSpPr/>
              <p:nvPr/>
            </p:nvGrpSpPr>
            <p:grpSpPr>
              <a:xfrm>
                <a:off x="7543800" y="42672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29" name="Oval 128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5" name="Group 134"/>
            <p:cNvGrpSpPr/>
            <p:nvPr/>
          </p:nvGrpSpPr>
          <p:grpSpPr>
            <a:xfrm rot="19293527">
              <a:off x="1525266" y="3843238"/>
              <a:ext cx="973293" cy="1078794"/>
              <a:chOff x="5943600" y="3429000"/>
              <a:chExt cx="1638905" cy="2166324"/>
            </a:xfrm>
          </p:grpSpPr>
          <p:grpSp>
            <p:nvGrpSpPr>
              <p:cNvPr id="136" name="Group 72"/>
              <p:cNvGrpSpPr/>
              <p:nvPr/>
            </p:nvGrpSpPr>
            <p:grpSpPr>
              <a:xfrm>
                <a:off x="5943600" y="3429000"/>
                <a:ext cx="1638905" cy="2166324"/>
                <a:chOff x="5334000" y="1651487"/>
                <a:chExt cx="1638905" cy="2166324"/>
              </a:xfrm>
              <a:solidFill>
                <a:srgbClr val="70E4F0"/>
              </a:solidFill>
            </p:grpSpPr>
            <p:sp>
              <p:nvSpPr>
                <p:cNvPr id="140" name="Freeform 139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Freeform 140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Freeform 141"/>
                <p:cNvSpPr/>
                <p:nvPr/>
              </p:nvSpPr>
              <p:spPr>
                <a:xfrm rot="2635059" flipV="1">
                  <a:off x="6134914" y="3094516"/>
                  <a:ext cx="425752" cy="723295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Freeform 142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56"/>
              <p:cNvGrpSpPr/>
              <p:nvPr/>
            </p:nvGrpSpPr>
            <p:grpSpPr>
              <a:xfrm>
                <a:off x="7315200" y="41910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38" name="Oval 137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4" name="Group 143"/>
            <p:cNvGrpSpPr/>
            <p:nvPr/>
          </p:nvGrpSpPr>
          <p:grpSpPr>
            <a:xfrm rot="20220086">
              <a:off x="185106" y="4476982"/>
              <a:ext cx="914401" cy="1133564"/>
              <a:chOff x="6324600" y="2209800"/>
              <a:chExt cx="1638905" cy="2166324"/>
            </a:xfrm>
          </p:grpSpPr>
          <p:grpSp>
            <p:nvGrpSpPr>
              <p:cNvPr id="145" name="Group 81"/>
              <p:cNvGrpSpPr/>
              <p:nvPr/>
            </p:nvGrpSpPr>
            <p:grpSpPr>
              <a:xfrm>
                <a:off x="6324600" y="2209800"/>
                <a:ext cx="1638905" cy="2166324"/>
                <a:chOff x="5334000" y="1651487"/>
                <a:chExt cx="1638905" cy="2166324"/>
              </a:xfrm>
              <a:solidFill>
                <a:srgbClr val="FB1D32"/>
              </a:solidFill>
            </p:grpSpPr>
            <p:sp>
              <p:nvSpPr>
                <p:cNvPr id="149" name="Freeform 148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 rot="2635059" flipV="1">
                  <a:off x="6134914" y="3094516"/>
                  <a:ext cx="425752" cy="723295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Freeform 151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86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47" name="Oval 146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147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3" name="Group 152"/>
            <p:cNvGrpSpPr/>
            <p:nvPr/>
          </p:nvGrpSpPr>
          <p:grpSpPr>
            <a:xfrm rot="19748378">
              <a:off x="1576371" y="5190633"/>
              <a:ext cx="919884" cy="1052313"/>
              <a:chOff x="6324600" y="2209800"/>
              <a:chExt cx="1638905" cy="2166324"/>
            </a:xfrm>
          </p:grpSpPr>
          <p:grpSp>
            <p:nvGrpSpPr>
              <p:cNvPr id="154" name="Group 91"/>
              <p:cNvGrpSpPr/>
              <p:nvPr/>
            </p:nvGrpSpPr>
            <p:grpSpPr>
              <a:xfrm>
                <a:off x="6324600" y="2209800"/>
                <a:ext cx="1638905" cy="2166324"/>
                <a:chOff x="5334000" y="1651487"/>
                <a:chExt cx="1638905" cy="2166324"/>
              </a:xfrm>
              <a:solidFill>
                <a:srgbClr val="FB1D32"/>
              </a:solidFill>
            </p:grpSpPr>
            <p:sp>
              <p:nvSpPr>
                <p:cNvPr id="158" name="Freeform 157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Freeform 158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Freeform 159"/>
                <p:cNvSpPr/>
                <p:nvPr/>
              </p:nvSpPr>
              <p:spPr>
                <a:xfrm rot="2635059" flipV="1">
                  <a:off x="6134914" y="3094516"/>
                  <a:ext cx="425752" cy="723295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Freeform 160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92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56" name="Oval 155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64" name="Group 125"/>
          <p:cNvGrpSpPr/>
          <p:nvPr/>
        </p:nvGrpSpPr>
        <p:grpSpPr>
          <a:xfrm rot="19532524">
            <a:off x="6103319" y="3709970"/>
            <a:ext cx="508841" cy="453021"/>
            <a:chOff x="6172200" y="3505200"/>
            <a:chExt cx="1638905" cy="1886369"/>
          </a:xfrm>
        </p:grpSpPr>
        <p:grpSp>
          <p:nvGrpSpPr>
            <p:cNvPr id="192" name="Group 58"/>
            <p:cNvGrpSpPr/>
            <p:nvPr/>
          </p:nvGrpSpPr>
          <p:grpSpPr>
            <a:xfrm>
              <a:off x="6172200" y="3505200"/>
              <a:ext cx="1638905" cy="1886369"/>
              <a:chOff x="5334000" y="1651487"/>
              <a:chExt cx="1638905" cy="1886369"/>
            </a:xfrm>
            <a:solidFill>
              <a:srgbClr val="FF25B6"/>
            </a:solidFill>
          </p:grpSpPr>
          <p:sp>
            <p:nvSpPr>
              <p:cNvPr id="196" name="Freeform 195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Freeform 198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3" name="Group 68"/>
            <p:cNvGrpSpPr/>
            <p:nvPr/>
          </p:nvGrpSpPr>
          <p:grpSpPr>
            <a:xfrm>
              <a:off x="7543800" y="4267200"/>
              <a:ext cx="152400" cy="228600"/>
              <a:chOff x="6629400" y="1524000"/>
              <a:chExt cx="152400" cy="228600"/>
            </a:xfrm>
          </p:grpSpPr>
          <p:sp>
            <p:nvSpPr>
              <p:cNvPr id="194" name="Oval 193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4" name="Group 203"/>
          <p:cNvGrpSpPr/>
          <p:nvPr/>
        </p:nvGrpSpPr>
        <p:grpSpPr>
          <a:xfrm>
            <a:off x="5715000" y="3900896"/>
            <a:ext cx="1839036" cy="1128304"/>
            <a:chOff x="5715000" y="3900896"/>
            <a:chExt cx="1839036" cy="1128304"/>
          </a:xfrm>
        </p:grpSpPr>
        <p:grpSp>
          <p:nvGrpSpPr>
            <p:cNvPr id="165" name="Group 134"/>
            <p:cNvGrpSpPr/>
            <p:nvPr/>
          </p:nvGrpSpPr>
          <p:grpSpPr>
            <a:xfrm rot="19293527">
              <a:off x="6817650" y="3900896"/>
              <a:ext cx="541613" cy="444481"/>
              <a:chOff x="5943600" y="3429000"/>
              <a:chExt cx="1638905" cy="1886369"/>
            </a:xfrm>
          </p:grpSpPr>
          <p:grpSp>
            <p:nvGrpSpPr>
              <p:cNvPr id="184" name="Group 72"/>
              <p:cNvGrpSpPr/>
              <p:nvPr/>
            </p:nvGrpSpPr>
            <p:grpSpPr>
              <a:xfrm>
                <a:off x="5943600" y="3429000"/>
                <a:ext cx="1638905" cy="1886369"/>
                <a:chOff x="5334000" y="1651487"/>
                <a:chExt cx="1638905" cy="1886369"/>
              </a:xfrm>
              <a:solidFill>
                <a:srgbClr val="70E4F0"/>
              </a:solidFill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Freeform 188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reeform 190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56"/>
              <p:cNvGrpSpPr/>
              <p:nvPr/>
            </p:nvGrpSpPr>
            <p:grpSpPr>
              <a:xfrm>
                <a:off x="7315200" y="41910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86" name="Oval 185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6" name="Group 143"/>
            <p:cNvGrpSpPr/>
            <p:nvPr/>
          </p:nvGrpSpPr>
          <p:grpSpPr>
            <a:xfrm rot="20220086">
              <a:off x="5851475" y="4328910"/>
              <a:ext cx="508841" cy="467047"/>
              <a:chOff x="6324600" y="2209800"/>
              <a:chExt cx="1638905" cy="1886369"/>
            </a:xfrm>
          </p:grpSpPr>
          <p:grpSp>
            <p:nvGrpSpPr>
              <p:cNvPr id="176" name="Group 8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180" name="Freeform 179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reeform 182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86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78" name="Oval 177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7" name="Group 152"/>
            <p:cNvGrpSpPr/>
            <p:nvPr/>
          </p:nvGrpSpPr>
          <p:grpSpPr>
            <a:xfrm rot="19748378">
              <a:off x="6545996" y="4459641"/>
              <a:ext cx="511892" cy="433570"/>
              <a:chOff x="6324600" y="2209800"/>
              <a:chExt cx="1638905" cy="1886369"/>
            </a:xfrm>
          </p:grpSpPr>
          <p:grpSp>
            <p:nvGrpSpPr>
              <p:cNvPr id="168" name="Group 91"/>
              <p:cNvGrpSpPr/>
              <p:nvPr/>
            </p:nvGrpSpPr>
            <p:grpSpPr>
              <a:xfrm>
                <a:off x="6324600" y="2209800"/>
                <a:ext cx="1638905" cy="1886369"/>
                <a:chOff x="5334000" y="1651487"/>
                <a:chExt cx="1638905" cy="1886369"/>
              </a:xfrm>
              <a:solidFill>
                <a:srgbClr val="FB1D32"/>
              </a:solidFill>
            </p:grpSpPr>
            <p:sp>
              <p:nvSpPr>
                <p:cNvPr id="172" name="Freeform 171"/>
                <p:cNvSpPr/>
                <p:nvPr/>
              </p:nvSpPr>
              <p:spPr>
                <a:xfrm>
                  <a:off x="5943600" y="2362200"/>
                  <a:ext cx="1029305" cy="762000"/>
                </a:xfrm>
                <a:custGeom>
                  <a:avLst/>
                  <a:gdLst>
                    <a:gd name="connsiteX0" fmla="*/ 657980 w 1335314"/>
                    <a:gd name="connsiteY0" fmla="*/ 16933 h 887790"/>
                    <a:gd name="connsiteX1" fmla="*/ 730552 w 1335314"/>
                    <a:gd name="connsiteY1" fmla="*/ 16933 h 887790"/>
                    <a:gd name="connsiteX2" fmla="*/ 1078895 w 1335314"/>
                    <a:gd name="connsiteY2" fmla="*/ 118533 h 887790"/>
                    <a:gd name="connsiteX3" fmla="*/ 1267580 w 1335314"/>
                    <a:gd name="connsiteY3" fmla="*/ 292704 h 887790"/>
                    <a:gd name="connsiteX4" fmla="*/ 1296609 w 1335314"/>
                    <a:gd name="connsiteY4" fmla="*/ 437847 h 887790"/>
                    <a:gd name="connsiteX5" fmla="*/ 1035352 w 1335314"/>
                    <a:gd name="connsiteY5" fmla="*/ 510418 h 887790"/>
                    <a:gd name="connsiteX6" fmla="*/ 1296609 w 1335314"/>
                    <a:gd name="connsiteY6" fmla="*/ 568475 h 887790"/>
                    <a:gd name="connsiteX7" fmla="*/ 1151466 w 1335314"/>
                    <a:gd name="connsiteY7" fmla="*/ 786190 h 887790"/>
                    <a:gd name="connsiteX8" fmla="*/ 832152 w 1335314"/>
                    <a:gd name="connsiteY8" fmla="*/ 887790 h 887790"/>
                    <a:gd name="connsiteX9" fmla="*/ 295123 w 1335314"/>
                    <a:gd name="connsiteY9" fmla="*/ 786190 h 887790"/>
                    <a:gd name="connsiteX10" fmla="*/ 4838 w 1335314"/>
                    <a:gd name="connsiteY10" fmla="*/ 408818 h 887790"/>
                    <a:gd name="connsiteX11" fmla="*/ 324152 w 1335314"/>
                    <a:gd name="connsiteY11" fmla="*/ 89504 h 887790"/>
                    <a:gd name="connsiteX12" fmla="*/ 657980 w 1335314"/>
                    <a:gd name="connsiteY12" fmla="*/ 16933 h 887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5314" h="887790">
                      <a:moveTo>
                        <a:pt x="657980" y="16933"/>
                      </a:moveTo>
                      <a:cubicBezTo>
                        <a:pt x="725713" y="4838"/>
                        <a:pt x="660400" y="0"/>
                        <a:pt x="730552" y="16933"/>
                      </a:cubicBezTo>
                      <a:cubicBezTo>
                        <a:pt x="800704" y="33866"/>
                        <a:pt x="989390" y="72571"/>
                        <a:pt x="1078895" y="118533"/>
                      </a:cubicBezTo>
                      <a:cubicBezTo>
                        <a:pt x="1168400" y="164495"/>
                        <a:pt x="1231294" y="239485"/>
                        <a:pt x="1267580" y="292704"/>
                      </a:cubicBezTo>
                      <a:cubicBezTo>
                        <a:pt x="1303866" y="345923"/>
                        <a:pt x="1335314" y="401561"/>
                        <a:pt x="1296609" y="437847"/>
                      </a:cubicBezTo>
                      <a:cubicBezTo>
                        <a:pt x="1257904" y="474133"/>
                        <a:pt x="1035352" y="488647"/>
                        <a:pt x="1035352" y="510418"/>
                      </a:cubicBezTo>
                      <a:cubicBezTo>
                        <a:pt x="1035352" y="532189"/>
                        <a:pt x="1277257" y="522513"/>
                        <a:pt x="1296609" y="568475"/>
                      </a:cubicBezTo>
                      <a:cubicBezTo>
                        <a:pt x="1315961" y="614437"/>
                        <a:pt x="1228876" y="732971"/>
                        <a:pt x="1151466" y="786190"/>
                      </a:cubicBezTo>
                      <a:cubicBezTo>
                        <a:pt x="1074057" y="839409"/>
                        <a:pt x="974876" y="887790"/>
                        <a:pt x="832152" y="887790"/>
                      </a:cubicBezTo>
                      <a:cubicBezTo>
                        <a:pt x="689428" y="887790"/>
                        <a:pt x="433009" y="866019"/>
                        <a:pt x="295123" y="786190"/>
                      </a:cubicBezTo>
                      <a:cubicBezTo>
                        <a:pt x="157237" y="706361"/>
                        <a:pt x="0" y="524932"/>
                        <a:pt x="4838" y="408818"/>
                      </a:cubicBezTo>
                      <a:cubicBezTo>
                        <a:pt x="9676" y="292704"/>
                        <a:pt x="208038" y="154818"/>
                        <a:pt x="324152" y="89504"/>
                      </a:cubicBezTo>
                      <a:cubicBezTo>
                        <a:pt x="440266" y="24190"/>
                        <a:pt x="590247" y="29028"/>
                        <a:pt x="657980" y="169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Freeform 172"/>
                <p:cNvSpPr/>
                <p:nvPr/>
              </p:nvSpPr>
              <p:spPr>
                <a:xfrm>
                  <a:off x="5334000" y="2057400"/>
                  <a:ext cx="638628" cy="1480456"/>
                </a:xfrm>
                <a:custGeom>
                  <a:avLst/>
                  <a:gdLst>
                    <a:gd name="connsiteX0" fmla="*/ 607180 w 638628"/>
                    <a:gd name="connsiteY0" fmla="*/ 626533 h 1480456"/>
                    <a:gd name="connsiteX1" fmla="*/ 563637 w 638628"/>
                    <a:gd name="connsiteY1" fmla="*/ 307218 h 1480456"/>
                    <a:gd name="connsiteX2" fmla="*/ 157237 w 638628"/>
                    <a:gd name="connsiteY2" fmla="*/ 118533 h 1480456"/>
                    <a:gd name="connsiteX3" fmla="*/ 41123 w 638628"/>
                    <a:gd name="connsiteY3" fmla="*/ 16933 h 1480456"/>
                    <a:gd name="connsiteX4" fmla="*/ 26609 w 638628"/>
                    <a:gd name="connsiteY4" fmla="*/ 220133 h 1480456"/>
                    <a:gd name="connsiteX5" fmla="*/ 200780 w 638628"/>
                    <a:gd name="connsiteY5" fmla="*/ 466875 h 1480456"/>
                    <a:gd name="connsiteX6" fmla="*/ 462037 w 638628"/>
                    <a:gd name="connsiteY6" fmla="*/ 641047 h 1480456"/>
                    <a:gd name="connsiteX7" fmla="*/ 302380 w 638628"/>
                    <a:gd name="connsiteY7" fmla="*/ 771675 h 1480456"/>
                    <a:gd name="connsiteX8" fmla="*/ 113694 w 638628"/>
                    <a:gd name="connsiteY8" fmla="*/ 1090990 h 1480456"/>
                    <a:gd name="connsiteX9" fmla="*/ 113694 w 638628"/>
                    <a:gd name="connsiteY9" fmla="*/ 1424818 h 1480456"/>
                    <a:gd name="connsiteX10" fmla="*/ 186266 w 638628"/>
                    <a:gd name="connsiteY10" fmla="*/ 1424818 h 1480456"/>
                    <a:gd name="connsiteX11" fmla="*/ 215294 w 638628"/>
                    <a:gd name="connsiteY11" fmla="*/ 1308704 h 1480456"/>
                    <a:gd name="connsiteX12" fmla="*/ 491066 w 638628"/>
                    <a:gd name="connsiteY12" fmla="*/ 1163561 h 1480456"/>
                    <a:gd name="connsiteX13" fmla="*/ 578151 w 638628"/>
                    <a:gd name="connsiteY13" fmla="*/ 786190 h 1480456"/>
                    <a:gd name="connsiteX14" fmla="*/ 607180 w 638628"/>
                    <a:gd name="connsiteY14" fmla="*/ 626533 h 148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8628" h="1480456">
                      <a:moveTo>
                        <a:pt x="607180" y="626533"/>
                      </a:moveTo>
                      <a:cubicBezTo>
                        <a:pt x="604761" y="546704"/>
                        <a:pt x="638628" y="391885"/>
                        <a:pt x="563637" y="307218"/>
                      </a:cubicBezTo>
                      <a:cubicBezTo>
                        <a:pt x="488646" y="222551"/>
                        <a:pt x="244323" y="166914"/>
                        <a:pt x="157237" y="118533"/>
                      </a:cubicBezTo>
                      <a:cubicBezTo>
                        <a:pt x="70151" y="70152"/>
                        <a:pt x="62894" y="0"/>
                        <a:pt x="41123" y="16933"/>
                      </a:cubicBezTo>
                      <a:cubicBezTo>
                        <a:pt x="19352" y="33866"/>
                        <a:pt x="0" y="145143"/>
                        <a:pt x="26609" y="220133"/>
                      </a:cubicBezTo>
                      <a:cubicBezTo>
                        <a:pt x="53219" y="295123"/>
                        <a:pt x="128209" y="396723"/>
                        <a:pt x="200780" y="466875"/>
                      </a:cubicBezTo>
                      <a:cubicBezTo>
                        <a:pt x="273351" y="537027"/>
                        <a:pt x="445104" y="590247"/>
                        <a:pt x="462037" y="641047"/>
                      </a:cubicBezTo>
                      <a:cubicBezTo>
                        <a:pt x="478970" y="691847"/>
                        <a:pt x="360437" y="696685"/>
                        <a:pt x="302380" y="771675"/>
                      </a:cubicBezTo>
                      <a:cubicBezTo>
                        <a:pt x="244323" y="846666"/>
                        <a:pt x="145142" y="982133"/>
                        <a:pt x="113694" y="1090990"/>
                      </a:cubicBezTo>
                      <a:cubicBezTo>
                        <a:pt x="82246" y="1199847"/>
                        <a:pt x="101599" y="1369180"/>
                        <a:pt x="113694" y="1424818"/>
                      </a:cubicBezTo>
                      <a:cubicBezTo>
                        <a:pt x="125789" y="1480456"/>
                        <a:pt x="169333" y="1444170"/>
                        <a:pt x="186266" y="1424818"/>
                      </a:cubicBezTo>
                      <a:cubicBezTo>
                        <a:pt x="203199" y="1405466"/>
                        <a:pt x="164494" y="1352247"/>
                        <a:pt x="215294" y="1308704"/>
                      </a:cubicBezTo>
                      <a:cubicBezTo>
                        <a:pt x="266094" y="1265161"/>
                        <a:pt x="430590" y="1250647"/>
                        <a:pt x="491066" y="1163561"/>
                      </a:cubicBezTo>
                      <a:cubicBezTo>
                        <a:pt x="551542" y="1076475"/>
                        <a:pt x="561218" y="873276"/>
                        <a:pt x="578151" y="786190"/>
                      </a:cubicBezTo>
                      <a:cubicBezTo>
                        <a:pt x="595084" y="699104"/>
                        <a:pt x="609599" y="706362"/>
                        <a:pt x="607180" y="626533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 rot="20510565">
                  <a:off x="6212530" y="1651487"/>
                  <a:ext cx="460413" cy="821452"/>
                </a:xfrm>
                <a:custGeom>
                  <a:avLst/>
                  <a:gdLst>
                    <a:gd name="connsiteX0" fmla="*/ 84666 w 425752"/>
                    <a:gd name="connsiteY0" fmla="*/ 694266 h 723295"/>
                    <a:gd name="connsiteX1" fmla="*/ 26609 w 425752"/>
                    <a:gd name="connsiteY1" fmla="*/ 374952 h 723295"/>
                    <a:gd name="connsiteX2" fmla="*/ 244323 w 425752"/>
                    <a:gd name="connsiteY2" fmla="*/ 200780 h 723295"/>
                    <a:gd name="connsiteX3" fmla="*/ 258838 w 425752"/>
                    <a:gd name="connsiteY3" fmla="*/ 26609 h 723295"/>
                    <a:gd name="connsiteX4" fmla="*/ 374952 w 425752"/>
                    <a:gd name="connsiteY4" fmla="*/ 41123 h 723295"/>
                    <a:gd name="connsiteX5" fmla="*/ 389466 w 425752"/>
                    <a:gd name="connsiteY5" fmla="*/ 157237 h 723295"/>
                    <a:gd name="connsiteX6" fmla="*/ 374952 w 425752"/>
                    <a:gd name="connsiteY6" fmla="*/ 549123 h 723295"/>
                    <a:gd name="connsiteX7" fmla="*/ 84666 w 425752"/>
                    <a:gd name="connsiteY7" fmla="*/ 694266 h 72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752" h="723295">
                      <a:moveTo>
                        <a:pt x="84666" y="694266"/>
                      </a:moveTo>
                      <a:cubicBezTo>
                        <a:pt x="26609" y="665238"/>
                        <a:pt x="0" y="457199"/>
                        <a:pt x="26609" y="374952"/>
                      </a:cubicBezTo>
                      <a:cubicBezTo>
                        <a:pt x="53218" y="292705"/>
                        <a:pt x="205618" y="258837"/>
                        <a:pt x="244323" y="200780"/>
                      </a:cubicBezTo>
                      <a:cubicBezTo>
                        <a:pt x="283028" y="142723"/>
                        <a:pt x="237067" y="53218"/>
                        <a:pt x="258838" y="26609"/>
                      </a:cubicBezTo>
                      <a:cubicBezTo>
                        <a:pt x="280609" y="0"/>
                        <a:pt x="353181" y="19352"/>
                        <a:pt x="374952" y="41123"/>
                      </a:cubicBezTo>
                      <a:cubicBezTo>
                        <a:pt x="396723" y="62894"/>
                        <a:pt x="389466" y="72570"/>
                        <a:pt x="389466" y="157237"/>
                      </a:cubicBezTo>
                      <a:cubicBezTo>
                        <a:pt x="389466" y="241904"/>
                        <a:pt x="425752" y="459618"/>
                        <a:pt x="374952" y="549123"/>
                      </a:cubicBezTo>
                      <a:cubicBezTo>
                        <a:pt x="324152" y="638628"/>
                        <a:pt x="142723" y="723295"/>
                        <a:pt x="84666" y="694266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9" name="Group 92"/>
              <p:cNvGrpSpPr/>
              <p:nvPr/>
            </p:nvGrpSpPr>
            <p:grpSpPr>
              <a:xfrm>
                <a:off x="7696200" y="2895600"/>
                <a:ext cx="152400" cy="228600"/>
                <a:chOff x="6629400" y="1524000"/>
                <a:chExt cx="152400" cy="228600"/>
              </a:xfrm>
            </p:grpSpPr>
            <p:sp>
              <p:nvSpPr>
                <p:cNvPr id="170" name="Oval 169"/>
                <p:cNvSpPr/>
                <p:nvPr/>
              </p:nvSpPr>
              <p:spPr>
                <a:xfrm>
                  <a:off x="6629400" y="15240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Oval 170"/>
                <p:cNvSpPr/>
                <p:nvPr/>
              </p:nvSpPr>
              <p:spPr>
                <a:xfrm>
                  <a:off x="6705600" y="1600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0" name="Freeform 199"/>
            <p:cNvSpPr/>
            <p:nvPr/>
          </p:nvSpPr>
          <p:spPr>
            <a:xfrm>
              <a:off x="5715000" y="4495800"/>
              <a:ext cx="696036" cy="4572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200"/>
            <p:cNvSpPr/>
            <p:nvPr/>
          </p:nvSpPr>
          <p:spPr>
            <a:xfrm>
              <a:off x="6041871" y="3908308"/>
              <a:ext cx="619836" cy="435092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Freeform 201"/>
            <p:cNvSpPr/>
            <p:nvPr/>
          </p:nvSpPr>
          <p:spPr>
            <a:xfrm>
              <a:off x="6781800" y="4114800"/>
              <a:ext cx="7722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Freeform 202"/>
            <p:cNvSpPr/>
            <p:nvPr/>
          </p:nvSpPr>
          <p:spPr>
            <a:xfrm>
              <a:off x="6553200" y="4648200"/>
              <a:ext cx="619836" cy="381000"/>
            </a:xfrm>
            <a:custGeom>
              <a:avLst/>
              <a:gdLst>
                <a:gd name="connsiteX0" fmla="*/ 38669 w 1487606"/>
                <a:gd name="connsiteY0" fmla="*/ 56866 h 545910"/>
                <a:gd name="connsiteX1" fmla="*/ 338919 w 1487606"/>
                <a:gd name="connsiteY1" fmla="*/ 138752 h 545910"/>
                <a:gd name="connsiteX2" fmla="*/ 529988 w 1487606"/>
                <a:gd name="connsiteY2" fmla="*/ 125104 h 545910"/>
                <a:gd name="connsiteX3" fmla="*/ 721057 w 1487606"/>
                <a:gd name="connsiteY3" fmla="*/ 56866 h 545910"/>
                <a:gd name="connsiteX4" fmla="*/ 871182 w 1487606"/>
                <a:gd name="connsiteY4" fmla="*/ 152400 h 545910"/>
                <a:gd name="connsiteX5" fmla="*/ 1021307 w 1487606"/>
                <a:gd name="connsiteY5" fmla="*/ 111457 h 545910"/>
                <a:gd name="connsiteX6" fmla="*/ 1144137 w 1487606"/>
                <a:gd name="connsiteY6" fmla="*/ 97809 h 545910"/>
                <a:gd name="connsiteX7" fmla="*/ 1253319 w 1487606"/>
                <a:gd name="connsiteY7" fmla="*/ 138752 h 545910"/>
                <a:gd name="connsiteX8" fmla="*/ 1362501 w 1487606"/>
                <a:gd name="connsiteY8" fmla="*/ 179695 h 545910"/>
                <a:gd name="connsiteX9" fmla="*/ 1362501 w 1487606"/>
                <a:gd name="connsiteY9" fmla="*/ 316173 h 545910"/>
                <a:gd name="connsiteX10" fmla="*/ 1362501 w 1487606"/>
                <a:gd name="connsiteY10" fmla="*/ 493594 h 545910"/>
                <a:gd name="connsiteX11" fmla="*/ 611874 w 1487606"/>
                <a:gd name="connsiteY11" fmla="*/ 479946 h 545910"/>
                <a:gd name="connsiteX12" fmla="*/ 106907 w 1487606"/>
                <a:gd name="connsiteY12" fmla="*/ 479946 h 545910"/>
                <a:gd name="connsiteX13" fmla="*/ 38669 w 1487606"/>
                <a:gd name="connsiteY13" fmla="*/ 56866 h 5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7606" h="545910">
                  <a:moveTo>
                    <a:pt x="38669" y="56866"/>
                  </a:moveTo>
                  <a:cubicBezTo>
                    <a:pt x="77338" y="0"/>
                    <a:pt x="257033" y="127379"/>
                    <a:pt x="338919" y="138752"/>
                  </a:cubicBezTo>
                  <a:cubicBezTo>
                    <a:pt x="420805" y="150125"/>
                    <a:pt x="466298" y="138752"/>
                    <a:pt x="529988" y="125104"/>
                  </a:cubicBezTo>
                  <a:cubicBezTo>
                    <a:pt x="593678" y="111456"/>
                    <a:pt x="664191" y="52317"/>
                    <a:pt x="721057" y="56866"/>
                  </a:cubicBezTo>
                  <a:cubicBezTo>
                    <a:pt x="777923" y="61415"/>
                    <a:pt x="821140" y="143302"/>
                    <a:pt x="871182" y="152400"/>
                  </a:cubicBezTo>
                  <a:cubicBezTo>
                    <a:pt x="921224" y="161499"/>
                    <a:pt x="975815" y="120555"/>
                    <a:pt x="1021307" y="111457"/>
                  </a:cubicBezTo>
                  <a:cubicBezTo>
                    <a:pt x="1066799" y="102359"/>
                    <a:pt x="1105468" y="93260"/>
                    <a:pt x="1144137" y="97809"/>
                  </a:cubicBezTo>
                  <a:cubicBezTo>
                    <a:pt x="1182806" y="102358"/>
                    <a:pt x="1253319" y="138752"/>
                    <a:pt x="1253319" y="138752"/>
                  </a:cubicBezTo>
                  <a:cubicBezTo>
                    <a:pt x="1289713" y="152400"/>
                    <a:pt x="1344304" y="150125"/>
                    <a:pt x="1362501" y="179695"/>
                  </a:cubicBezTo>
                  <a:cubicBezTo>
                    <a:pt x="1380698" y="209265"/>
                    <a:pt x="1362501" y="316173"/>
                    <a:pt x="1362501" y="316173"/>
                  </a:cubicBezTo>
                  <a:cubicBezTo>
                    <a:pt x="1362501" y="368489"/>
                    <a:pt x="1487606" y="466299"/>
                    <a:pt x="1362501" y="493594"/>
                  </a:cubicBezTo>
                  <a:cubicBezTo>
                    <a:pt x="1237397" y="520890"/>
                    <a:pt x="821140" y="482221"/>
                    <a:pt x="611874" y="479946"/>
                  </a:cubicBezTo>
                  <a:cubicBezTo>
                    <a:pt x="402608" y="477671"/>
                    <a:pt x="200167" y="545910"/>
                    <a:pt x="106907" y="479946"/>
                  </a:cubicBezTo>
                  <a:cubicBezTo>
                    <a:pt x="13647" y="413982"/>
                    <a:pt x="0" y="113732"/>
                    <a:pt x="38669" y="568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 rot="19667453">
            <a:off x="525562" y="2138617"/>
            <a:ext cx="1986016" cy="4832839"/>
          </a:xfrm>
          <a:custGeom>
            <a:avLst/>
            <a:gdLst>
              <a:gd name="connsiteX0" fmla="*/ 0 w 1149048"/>
              <a:gd name="connsiteY0" fmla="*/ 3171372 h 3171372"/>
              <a:gd name="connsiteX1" fmla="*/ 1045029 w 1149048"/>
              <a:gd name="connsiteY1" fmla="*/ 1487715 h 3171372"/>
              <a:gd name="connsiteX2" fmla="*/ 624115 w 1149048"/>
              <a:gd name="connsiteY2" fmla="*/ 283029 h 3171372"/>
              <a:gd name="connsiteX3" fmla="*/ 449943 w 1149048"/>
              <a:gd name="connsiteY3" fmla="*/ 137886 h 3171372"/>
              <a:gd name="connsiteX4" fmla="*/ 769257 w 1149048"/>
              <a:gd name="connsiteY4" fmla="*/ 1110343 h 3171372"/>
              <a:gd name="connsiteX5" fmla="*/ 653143 w 1149048"/>
              <a:gd name="connsiteY5" fmla="*/ 1879600 h 3171372"/>
              <a:gd name="connsiteX6" fmla="*/ 130629 w 1149048"/>
              <a:gd name="connsiteY6" fmla="*/ 3026229 h 317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048" h="3171372">
                <a:moveTo>
                  <a:pt x="0" y="3171372"/>
                </a:moveTo>
                <a:cubicBezTo>
                  <a:pt x="470505" y="2570238"/>
                  <a:pt x="941010" y="1969105"/>
                  <a:pt x="1045029" y="1487715"/>
                </a:cubicBezTo>
                <a:cubicBezTo>
                  <a:pt x="1149048" y="1006325"/>
                  <a:pt x="723296" y="508000"/>
                  <a:pt x="624115" y="283029"/>
                </a:cubicBezTo>
                <a:cubicBezTo>
                  <a:pt x="524934" y="58058"/>
                  <a:pt x="425753" y="0"/>
                  <a:pt x="449943" y="137886"/>
                </a:cubicBezTo>
                <a:cubicBezTo>
                  <a:pt x="474133" y="275772"/>
                  <a:pt x="735390" y="820057"/>
                  <a:pt x="769257" y="1110343"/>
                </a:cubicBezTo>
                <a:cubicBezTo>
                  <a:pt x="803124" y="1400629"/>
                  <a:pt x="759581" y="1560286"/>
                  <a:pt x="653143" y="1879600"/>
                </a:cubicBezTo>
                <a:cubicBezTo>
                  <a:pt x="546705" y="2198914"/>
                  <a:pt x="130629" y="3026229"/>
                  <a:pt x="130629" y="3026229"/>
                </a:cubicBezTo>
              </a:path>
            </a:pathLst>
          </a:custGeom>
          <a:solidFill>
            <a:srgbClr val="92D050"/>
          </a:solidFill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oon 5"/>
          <p:cNvSpPr/>
          <p:nvPr/>
        </p:nvSpPr>
        <p:spPr>
          <a:xfrm>
            <a:off x="6781800" y="2049490"/>
            <a:ext cx="381000" cy="4572000"/>
          </a:xfrm>
          <a:prstGeom prst="moon">
            <a:avLst>
              <a:gd name="adj" fmla="val 53333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Moon 6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4114800" y="3443306"/>
            <a:ext cx="1171844" cy="3414694"/>
            <a:chOff x="1983862" y="3440192"/>
            <a:chExt cx="1171844" cy="3414694"/>
          </a:xfrm>
        </p:grpSpPr>
        <p:sp>
          <p:nvSpPr>
            <p:cNvPr id="8" name="Moon 7"/>
            <p:cNvSpPr/>
            <p:nvPr/>
          </p:nvSpPr>
          <p:spPr>
            <a:xfrm rot="9582690">
              <a:off x="1983862" y="3440192"/>
              <a:ext cx="754107" cy="3161165"/>
            </a:xfrm>
            <a:prstGeom prst="moon">
              <a:avLst>
                <a:gd name="adj" fmla="val 33333"/>
              </a:avLst>
            </a:prstGeom>
            <a:solidFill>
              <a:srgbClr val="92D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Moon 8"/>
            <p:cNvSpPr/>
            <p:nvPr/>
          </p:nvSpPr>
          <p:spPr>
            <a:xfrm rot="1351098">
              <a:off x="2774706" y="5022772"/>
              <a:ext cx="381000" cy="1832114"/>
            </a:xfrm>
            <a:prstGeom prst="moon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Moon 9"/>
          <p:cNvSpPr/>
          <p:nvPr/>
        </p:nvSpPr>
        <p:spPr>
          <a:xfrm rot="19143852" flipH="1">
            <a:off x="3746022" y="4384289"/>
            <a:ext cx="609600" cy="2590800"/>
          </a:xfrm>
          <a:prstGeom prst="moon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6858000" y="1676400"/>
            <a:ext cx="1447800" cy="5334000"/>
          </a:xfrm>
          <a:custGeom>
            <a:avLst/>
            <a:gdLst>
              <a:gd name="connsiteX0" fmla="*/ 374650 w 2080683"/>
              <a:gd name="connsiteY0" fmla="*/ 5437717 h 5486400"/>
              <a:gd name="connsiteX1" fmla="*/ 234950 w 2080683"/>
              <a:gd name="connsiteY1" fmla="*/ 2961217 h 5486400"/>
              <a:gd name="connsiteX2" fmla="*/ 1784350 w 2080683"/>
              <a:gd name="connsiteY2" fmla="*/ 1589617 h 5486400"/>
              <a:gd name="connsiteX3" fmla="*/ 2012950 w 2080683"/>
              <a:gd name="connsiteY3" fmla="*/ 40217 h 5486400"/>
              <a:gd name="connsiteX4" fmla="*/ 1403350 w 2080683"/>
              <a:gd name="connsiteY4" fmla="*/ 1830917 h 5486400"/>
              <a:gd name="connsiteX5" fmla="*/ 298450 w 2080683"/>
              <a:gd name="connsiteY5" fmla="*/ 3253317 h 5486400"/>
              <a:gd name="connsiteX6" fmla="*/ 374650 w 2080683"/>
              <a:gd name="connsiteY6" fmla="*/ 543771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0683" h="5486400">
                <a:moveTo>
                  <a:pt x="374650" y="5437717"/>
                </a:moveTo>
                <a:cubicBezTo>
                  <a:pt x="364067" y="5389034"/>
                  <a:pt x="0" y="3602567"/>
                  <a:pt x="234950" y="2961217"/>
                </a:cubicBezTo>
                <a:cubicBezTo>
                  <a:pt x="469900" y="2319867"/>
                  <a:pt x="1488017" y="2076450"/>
                  <a:pt x="1784350" y="1589617"/>
                </a:cubicBezTo>
                <a:cubicBezTo>
                  <a:pt x="2080683" y="1102784"/>
                  <a:pt x="2076450" y="0"/>
                  <a:pt x="2012950" y="40217"/>
                </a:cubicBezTo>
                <a:cubicBezTo>
                  <a:pt x="1949450" y="80434"/>
                  <a:pt x="1689100" y="1295400"/>
                  <a:pt x="1403350" y="1830917"/>
                </a:cubicBezTo>
                <a:cubicBezTo>
                  <a:pt x="1117600" y="2366434"/>
                  <a:pt x="469900" y="2645834"/>
                  <a:pt x="298450" y="3253317"/>
                </a:cubicBezTo>
                <a:cubicBezTo>
                  <a:pt x="127000" y="3860800"/>
                  <a:pt x="385233" y="5486400"/>
                  <a:pt x="374650" y="5437717"/>
                </a:cubicBezTo>
                <a:close/>
              </a:path>
            </a:pathLst>
          </a:cu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 rot="498754">
            <a:off x="5078397" y="2819745"/>
            <a:ext cx="1296400" cy="3994726"/>
            <a:chOff x="1611529" y="2571074"/>
            <a:chExt cx="1367898" cy="4655985"/>
          </a:xfrm>
        </p:grpSpPr>
        <p:grpSp>
          <p:nvGrpSpPr>
            <p:cNvPr id="18" name="Group 17"/>
            <p:cNvGrpSpPr/>
            <p:nvPr/>
          </p:nvGrpSpPr>
          <p:grpSpPr>
            <a:xfrm rot="20963273">
              <a:off x="2405009" y="2571074"/>
              <a:ext cx="574418" cy="4655985"/>
              <a:chOff x="5257800" y="2362200"/>
              <a:chExt cx="574418" cy="4655985"/>
            </a:xfrm>
          </p:grpSpPr>
          <p:sp>
            <p:nvSpPr>
              <p:cNvPr id="4" name="Moon 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Moon 4"/>
              <p:cNvSpPr/>
              <p:nvPr/>
            </p:nvSpPr>
            <p:spPr>
              <a:xfrm rot="1122679">
                <a:off x="5451218" y="3729813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Freeform 14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 rot="1015301">
            <a:off x="5008108" y="-13295"/>
            <a:ext cx="840317" cy="6263217"/>
          </a:xfrm>
          <a:custGeom>
            <a:avLst/>
            <a:gdLst>
              <a:gd name="connsiteX0" fmla="*/ 840317 w 840317"/>
              <a:gd name="connsiteY0" fmla="*/ 5971117 h 6263217"/>
              <a:gd name="connsiteX1" fmla="*/ 78317 w 840317"/>
              <a:gd name="connsiteY1" fmla="*/ 3901017 h 6263217"/>
              <a:gd name="connsiteX2" fmla="*/ 700617 w 840317"/>
              <a:gd name="connsiteY2" fmla="*/ 2554817 h 6263217"/>
              <a:gd name="connsiteX3" fmla="*/ 116417 w 840317"/>
              <a:gd name="connsiteY3" fmla="*/ 332317 h 6263217"/>
              <a:gd name="connsiteX4" fmla="*/ 27517 w 840317"/>
              <a:gd name="connsiteY4" fmla="*/ 560917 h 6263217"/>
              <a:gd name="connsiteX5" fmla="*/ 281517 w 840317"/>
              <a:gd name="connsiteY5" fmla="*/ 1957917 h 6263217"/>
              <a:gd name="connsiteX6" fmla="*/ 332317 w 840317"/>
              <a:gd name="connsiteY6" fmla="*/ 3024717 h 6263217"/>
              <a:gd name="connsiteX7" fmla="*/ 141817 w 840317"/>
              <a:gd name="connsiteY7" fmla="*/ 3583517 h 6263217"/>
              <a:gd name="connsiteX8" fmla="*/ 395817 w 840317"/>
              <a:gd name="connsiteY8" fmla="*/ 4091517 h 6263217"/>
              <a:gd name="connsiteX9" fmla="*/ 713317 w 840317"/>
              <a:gd name="connsiteY9" fmla="*/ 5044017 h 6263217"/>
              <a:gd name="connsiteX10" fmla="*/ 789517 w 840317"/>
              <a:gd name="connsiteY10" fmla="*/ 6123517 h 6263217"/>
              <a:gd name="connsiteX11" fmla="*/ 840317 w 840317"/>
              <a:gd name="connsiteY11" fmla="*/ 5882217 h 626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317" h="6263217">
                <a:moveTo>
                  <a:pt x="840317" y="5971117"/>
                </a:moveTo>
                <a:cubicBezTo>
                  <a:pt x="470958" y="5220758"/>
                  <a:pt x="101600" y="4470400"/>
                  <a:pt x="78317" y="3901017"/>
                </a:cubicBezTo>
                <a:cubicBezTo>
                  <a:pt x="55034" y="3331634"/>
                  <a:pt x="694267" y="3149600"/>
                  <a:pt x="700617" y="2554817"/>
                </a:cubicBezTo>
                <a:cubicBezTo>
                  <a:pt x="706967" y="1960034"/>
                  <a:pt x="228600" y="664634"/>
                  <a:pt x="116417" y="332317"/>
                </a:cubicBezTo>
                <a:cubicBezTo>
                  <a:pt x="4234" y="0"/>
                  <a:pt x="0" y="289984"/>
                  <a:pt x="27517" y="560917"/>
                </a:cubicBezTo>
                <a:cubicBezTo>
                  <a:pt x="55034" y="831850"/>
                  <a:pt x="230717" y="1547284"/>
                  <a:pt x="281517" y="1957917"/>
                </a:cubicBezTo>
                <a:cubicBezTo>
                  <a:pt x="332317" y="2368550"/>
                  <a:pt x="355600" y="2753784"/>
                  <a:pt x="332317" y="3024717"/>
                </a:cubicBezTo>
                <a:cubicBezTo>
                  <a:pt x="309034" y="3295650"/>
                  <a:pt x="131234" y="3405717"/>
                  <a:pt x="141817" y="3583517"/>
                </a:cubicBezTo>
                <a:cubicBezTo>
                  <a:pt x="152400" y="3761317"/>
                  <a:pt x="300567" y="3848100"/>
                  <a:pt x="395817" y="4091517"/>
                </a:cubicBezTo>
                <a:cubicBezTo>
                  <a:pt x="491067" y="4334934"/>
                  <a:pt x="647700" y="4705350"/>
                  <a:pt x="713317" y="5044017"/>
                </a:cubicBezTo>
                <a:cubicBezTo>
                  <a:pt x="778934" y="5382684"/>
                  <a:pt x="768350" y="5983817"/>
                  <a:pt x="789517" y="6123517"/>
                </a:cubicBezTo>
                <a:cubicBezTo>
                  <a:pt x="810684" y="6263217"/>
                  <a:pt x="825500" y="6072717"/>
                  <a:pt x="840317" y="5882217"/>
                </a:cubicBezTo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22" name="Group 17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4" name="Moon 2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 22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Freeform 26"/>
          <p:cNvSpPr/>
          <p:nvPr/>
        </p:nvSpPr>
        <p:spPr>
          <a:xfrm>
            <a:off x="2667000" y="304800"/>
            <a:ext cx="1277258" cy="6744306"/>
          </a:xfrm>
          <a:custGeom>
            <a:avLst/>
            <a:gdLst>
              <a:gd name="connsiteX0" fmla="*/ 1219201 w 1277258"/>
              <a:gd name="connsiteY0" fmla="*/ 6664477 h 6744306"/>
              <a:gd name="connsiteX1" fmla="*/ 87086 w 1277258"/>
              <a:gd name="connsiteY1" fmla="*/ 4109962 h 6744306"/>
              <a:gd name="connsiteX2" fmla="*/ 696686 w 1277258"/>
              <a:gd name="connsiteY2" fmla="*/ 553962 h 6744306"/>
              <a:gd name="connsiteX3" fmla="*/ 754744 w 1277258"/>
              <a:gd name="connsiteY3" fmla="*/ 786191 h 6744306"/>
              <a:gd name="connsiteX4" fmla="*/ 464458 w 1277258"/>
              <a:gd name="connsiteY4" fmla="*/ 2731105 h 6744306"/>
              <a:gd name="connsiteX5" fmla="*/ 435429 w 1277258"/>
              <a:gd name="connsiteY5" fmla="*/ 4588934 h 6744306"/>
              <a:gd name="connsiteX6" fmla="*/ 1219201 w 1277258"/>
              <a:gd name="connsiteY6" fmla="*/ 6664477 h 674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258" h="6744306">
                <a:moveTo>
                  <a:pt x="1219201" y="6664477"/>
                </a:moveTo>
                <a:cubicBezTo>
                  <a:pt x="1161144" y="6584648"/>
                  <a:pt x="174172" y="5128381"/>
                  <a:pt x="87086" y="4109962"/>
                </a:cubicBezTo>
                <a:cubicBezTo>
                  <a:pt x="0" y="3091543"/>
                  <a:pt x="585410" y="1107924"/>
                  <a:pt x="696686" y="553962"/>
                </a:cubicBezTo>
                <a:cubicBezTo>
                  <a:pt x="807962" y="0"/>
                  <a:pt x="793449" y="423334"/>
                  <a:pt x="754744" y="786191"/>
                </a:cubicBezTo>
                <a:cubicBezTo>
                  <a:pt x="716039" y="1149048"/>
                  <a:pt x="517677" y="2097315"/>
                  <a:pt x="464458" y="2731105"/>
                </a:cubicBezTo>
                <a:cubicBezTo>
                  <a:pt x="411239" y="3364896"/>
                  <a:pt x="307220" y="3930953"/>
                  <a:pt x="435429" y="4588934"/>
                </a:cubicBezTo>
                <a:cubicBezTo>
                  <a:pt x="563638" y="5246915"/>
                  <a:pt x="1277258" y="6744306"/>
                  <a:pt x="1219201" y="6664477"/>
                </a:cubicBezTo>
                <a:close/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Picture 27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985654">
            <a:off x="4724400" y="5638800"/>
            <a:ext cx="1171575" cy="544368"/>
          </a:xfrm>
          <a:prstGeom prst="rect">
            <a:avLst/>
          </a:prstGeom>
        </p:spPr>
      </p:pic>
      <p:pic>
        <p:nvPicPr>
          <p:cNvPr id="29" name="Picture 28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7800" y="6172200"/>
            <a:ext cx="942975" cy="438150"/>
          </a:xfrm>
          <a:prstGeom prst="rect">
            <a:avLst/>
          </a:prstGeom>
        </p:spPr>
      </p:pic>
      <p:pic>
        <p:nvPicPr>
          <p:cNvPr id="30" name="Picture 29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7467600" y="6019800"/>
            <a:ext cx="1270966" cy="5905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C -1.66667E-6 4.44444E-6 0.01979 -0.0007 0.01875 4.44444E-6 C 0.01771 0.00069 -1.66667E-6 4.44444E-6 -1.66667E-6 4.44444E-6 Z " pathEditMode="relative" ptsTypes="aaa">
                                      <p:cBhvr>
                                        <p:cTn id="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7 C 0.00313 0.00139 0.00868 -0.00023 0.00938 0.00417 C 0.01024 0.01019 0.00764 0.01921 0.00313 0.02083 C -0.00052 0.02199 -0.00243 0.01319 -0.00312 0.00833 C -0.00365 0.00532 -0.00104 0.00278 -3.61111E-6 -3.7037E-7 Z " pathEditMode="relative" ptsTypes="fffff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7037E-7 C -0.00208 -0.00833 -0.00417 -0.01667 -0.00625 -0.025 C -0.00747 -0.02986 -0.00122 -0.01736 2.22222E-6 -0.0125 C 0.00104 -0.00856 2.22222E-6 -0.00417 2.22222E-6 3.7037E-7 Z " pathEditMode="relative" ptsTypes="ffff">
                                      <p:cBhvr>
                                        <p:cTn id="1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573 0.07129 L -0.04739 0.06018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933 -0.08843 L 0.07933 -0.08843 " pathEditMode="relative" ptsTypes="AA">
                                      <p:cBhvr>
                                        <p:cTn id="1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7.40741E-7 C -0.00105 0.02083 0.00191 0.04259 -0.00313 0.0625 C -0.00452 0.06805 -0.01146 0.05578 -0.0125 0.05 C -0.01494 0.0368 -0.00417 0.01111 5E-6 -7.40741E-7 Z " pathEditMode="relative" ptsTypes="ffff">
                                      <p:cBhvr>
                                        <p:cTn id="1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66667E-6 C 0.00816 0.01644 0.01111 0.01829 0.00625 0.03751 C 0.00191 0.03565 -0.01024 0.0338 -0.00625 0.02084 C -0.00486 0.01621 0.00174 0.01714 0.00313 0.01251 C 0.00434 0.00834 0.00104 0.00417 -3.33333E-6 6.66667E-6 Z " pathEditMode="relative" ptsTypes="fffff">
                                      <p:cBhvr>
                                        <p:cTn id="18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6" grpId="0" animBg="1"/>
      <p:bldP spid="10" grpId="0" animBg="1"/>
      <p:bldP spid="14" grpId="0" animBg="1"/>
      <p:bldP spid="17" grpId="0" animBg="1"/>
      <p:bldP spid="2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3733800" y="1752600"/>
            <a:ext cx="2200910" cy="2172970"/>
            <a:chOff x="4572000" y="2819400"/>
            <a:chExt cx="2200910" cy="2172970"/>
          </a:xfrm>
        </p:grpSpPr>
        <p:sp>
          <p:nvSpPr>
            <p:cNvPr id="5" name="Freeform 4"/>
            <p:cNvSpPr/>
            <p:nvPr/>
          </p:nvSpPr>
          <p:spPr>
            <a:xfrm>
              <a:off x="4572000" y="2819400"/>
              <a:ext cx="2200910" cy="2172970"/>
            </a:xfrm>
            <a:custGeom>
              <a:avLst/>
              <a:gdLst>
                <a:gd name="connsiteX0" fmla="*/ 1510030 w 2200910"/>
                <a:gd name="connsiteY0" fmla="*/ 7620 h 2172970"/>
                <a:gd name="connsiteX1" fmla="*/ 1624330 w 2200910"/>
                <a:gd name="connsiteY1" fmla="*/ 53340 h 2172970"/>
                <a:gd name="connsiteX2" fmla="*/ 1662430 w 2200910"/>
                <a:gd name="connsiteY2" fmla="*/ 175260 h 2172970"/>
                <a:gd name="connsiteX3" fmla="*/ 1677670 w 2200910"/>
                <a:gd name="connsiteY3" fmla="*/ 274320 h 2172970"/>
                <a:gd name="connsiteX4" fmla="*/ 1723390 w 2200910"/>
                <a:gd name="connsiteY4" fmla="*/ 335280 h 2172970"/>
                <a:gd name="connsiteX5" fmla="*/ 1784350 w 2200910"/>
                <a:gd name="connsiteY5" fmla="*/ 426720 h 2172970"/>
                <a:gd name="connsiteX6" fmla="*/ 1822450 w 2200910"/>
                <a:gd name="connsiteY6" fmla="*/ 571500 h 2172970"/>
                <a:gd name="connsiteX7" fmla="*/ 1830070 w 2200910"/>
                <a:gd name="connsiteY7" fmla="*/ 640080 h 2172970"/>
                <a:gd name="connsiteX8" fmla="*/ 1898650 w 2200910"/>
                <a:gd name="connsiteY8" fmla="*/ 708660 h 2172970"/>
                <a:gd name="connsiteX9" fmla="*/ 1921510 w 2200910"/>
                <a:gd name="connsiteY9" fmla="*/ 807720 h 2172970"/>
                <a:gd name="connsiteX10" fmla="*/ 1959610 w 2200910"/>
                <a:gd name="connsiteY10" fmla="*/ 952500 h 2172970"/>
                <a:gd name="connsiteX11" fmla="*/ 2028190 w 2200910"/>
                <a:gd name="connsiteY11" fmla="*/ 1082040 h 2172970"/>
                <a:gd name="connsiteX12" fmla="*/ 2089150 w 2200910"/>
                <a:gd name="connsiteY12" fmla="*/ 1173480 h 2172970"/>
                <a:gd name="connsiteX13" fmla="*/ 2165350 w 2200910"/>
                <a:gd name="connsiteY13" fmla="*/ 1242060 h 2172970"/>
                <a:gd name="connsiteX14" fmla="*/ 2188210 w 2200910"/>
                <a:gd name="connsiteY14" fmla="*/ 1272540 h 2172970"/>
                <a:gd name="connsiteX15" fmla="*/ 2089150 w 2200910"/>
                <a:gd name="connsiteY15" fmla="*/ 1295400 h 2172970"/>
                <a:gd name="connsiteX16" fmla="*/ 1990090 w 2200910"/>
                <a:gd name="connsiteY16" fmla="*/ 1234440 h 2172970"/>
                <a:gd name="connsiteX17" fmla="*/ 1959610 w 2200910"/>
                <a:gd name="connsiteY17" fmla="*/ 1127760 h 2172970"/>
                <a:gd name="connsiteX18" fmla="*/ 1951990 w 2200910"/>
                <a:gd name="connsiteY18" fmla="*/ 1043940 h 2172970"/>
                <a:gd name="connsiteX19" fmla="*/ 1913890 w 2200910"/>
                <a:gd name="connsiteY19" fmla="*/ 982980 h 2172970"/>
                <a:gd name="connsiteX20" fmla="*/ 1883410 w 2200910"/>
                <a:gd name="connsiteY20" fmla="*/ 1127760 h 2172970"/>
                <a:gd name="connsiteX21" fmla="*/ 1852930 w 2200910"/>
                <a:gd name="connsiteY21" fmla="*/ 1203960 h 2172970"/>
                <a:gd name="connsiteX22" fmla="*/ 1883410 w 2200910"/>
                <a:gd name="connsiteY22" fmla="*/ 1371600 h 2172970"/>
                <a:gd name="connsiteX23" fmla="*/ 1921510 w 2200910"/>
                <a:gd name="connsiteY23" fmla="*/ 1539240 h 2172970"/>
                <a:gd name="connsiteX24" fmla="*/ 1883410 w 2200910"/>
                <a:gd name="connsiteY24" fmla="*/ 1684020 h 2172970"/>
                <a:gd name="connsiteX25" fmla="*/ 1875790 w 2200910"/>
                <a:gd name="connsiteY25" fmla="*/ 1882140 h 2172970"/>
                <a:gd name="connsiteX26" fmla="*/ 1845310 w 2200910"/>
                <a:gd name="connsiteY26" fmla="*/ 2026920 h 2172970"/>
                <a:gd name="connsiteX27" fmla="*/ 1791970 w 2200910"/>
                <a:gd name="connsiteY27" fmla="*/ 2118360 h 2172970"/>
                <a:gd name="connsiteX28" fmla="*/ 1647190 w 2200910"/>
                <a:gd name="connsiteY28" fmla="*/ 2125980 h 2172970"/>
                <a:gd name="connsiteX29" fmla="*/ 1609090 w 2200910"/>
                <a:gd name="connsiteY29" fmla="*/ 2034540 h 2172970"/>
                <a:gd name="connsiteX30" fmla="*/ 1692910 w 2200910"/>
                <a:gd name="connsiteY30" fmla="*/ 2004060 h 2172970"/>
                <a:gd name="connsiteX31" fmla="*/ 1761490 w 2200910"/>
                <a:gd name="connsiteY31" fmla="*/ 1859280 h 2172970"/>
                <a:gd name="connsiteX32" fmla="*/ 1761490 w 2200910"/>
                <a:gd name="connsiteY32" fmla="*/ 1722120 h 2172970"/>
                <a:gd name="connsiteX33" fmla="*/ 1761490 w 2200910"/>
                <a:gd name="connsiteY33" fmla="*/ 1676400 h 2172970"/>
                <a:gd name="connsiteX34" fmla="*/ 1700530 w 2200910"/>
                <a:gd name="connsiteY34" fmla="*/ 1729740 h 2172970"/>
                <a:gd name="connsiteX35" fmla="*/ 1662430 w 2200910"/>
                <a:gd name="connsiteY35" fmla="*/ 1844040 h 2172970"/>
                <a:gd name="connsiteX36" fmla="*/ 1609090 w 2200910"/>
                <a:gd name="connsiteY36" fmla="*/ 1973580 h 2172970"/>
                <a:gd name="connsiteX37" fmla="*/ 1570990 w 2200910"/>
                <a:gd name="connsiteY37" fmla="*/ 2072640 h 2172970"/>
                <a:gd name="connsiteX38" fmla="*/ 1540510 w 2200910"/>
                <a:gd name="connsiteY38" fmla="*/ 2156460 h 2172970"/>
                <a:gd name="connsiteX39" fmla="*/ 1426210 w 2200910"/>
                <a:gd name="connsiteY39" fmla="*/ 2156460 h 2172970"/>
                <a:gd name="connsiteX40" fmla="*/ 1388110 w 2200910"/>
                <a:gd name="connsiteY40" fmla="*/ 2057400 h 2172970"/>
                <a:gd name="connsiteX41" fmla="*/ 1464310 w 2200910"/>
                <a:gd name="connsiteY41" fmla="*/ 1965960 h 2172970"/>
                <a:gd name="connsiteX42" fmla="*/ 1586230 w 2200910"/>
                <a:gd name="connsiteY42" fmla="*/ 1714500 h 2172970"/>
                <a:gd name="connsiteX43" fmla="*/ 1639570 w 2200910"/>
                <a:gd name="connsiteY43" fmla="*/ 1577340 h 2172970"/>
                <a:gd name="connsiteX44" fmla="*/ 1639570 w 2200910"/>
                <a:gd name="connsiteY44" fmla="*/ 1447800 h 2172970"/>
                <a:gd name="connsiteX45" fmla="*/ 1631950 w 2200910"/>
                <a:gd name="connsiteY45" fmla="*/ 1287780 h 2172970"/>
                <a:gd name="connsiteX46" fmla="*/ 1639570 w 2200910"/>
                <a:gd name="connsiteY46" fmla="*/ 1074420 h 2172970"/>
                <a:gd name="connsiteX47" fmla="*/ 1639570 w 2200910"/>
                <a:gd name="connsiteY47" fmla="*/ 1036320 h 2172970"/>
                <a:gd name="connsiteX48" fmla="*/ 1593850 w 2200910"/>
                <a:gd name="connsiteY48" fmla="*/ 1120140 h 2172970"/>
                <a:gd name="connsiteX49" fmla="*/ 1487170 w 2200910"/>
                <a:gd name="connsiteY49" fmla="*/ 1211580 h 2172970"/>
                <a:gd name="connsiteX50" fmla="*/ 1388110 w 2200910"/>
                <a:gd name="connsiteY50" fmla="*/ 1211580 h 2172970"/>
                <a:gd name="connsiteX51" fmla="*/ 1311910 w 2200910"/>
                <a:gd name="connsiteY51" fmla="*/ 1203960 h 2172970"/>
                <a:gd name="connsiteX52" fmla="*/ 1212850 w 2200910"/>
                <a:gd name="connsiteY52" fmla="*/ 1173480 h 2172970"/>
                <a:gd name="connsiteX53" fmla="*/ 1205230 w 2200910"/>
                <a:gd name="connsiteY53" fmla="*/ 1219200 h 2172970"/>
                <a:gd name="connsiteX54" fmla="*/ 1220470 w 2200910"/>
                <a:gd name="connsiteY54" fmla="*/ 1402080 h 2172970"/>
                <a:gd name="connsiteX55" fmla="*/ 1220470 w 2200910"/>
                <a:gd name="connsiteY55" fmla="*/ 1729740 h 2172970"/>
                <a:gd name="connsiteX56" fmla="*/ 1220470 w 2200910"/>
                <a:gd name="connsiteY56" fmla="*/ 1889760 h 2172970"/>
                <a:gd name="connsiteX57" fmla="*/ 1212850 w 2200910"/>
                <a:gd name="connsiteY57" fmla="*/ 1988820 h 2172970"/>
                <a:gd name="connsiteX58" fmla="*/ 1182370 w 2200910"/>
                <a:gd name="connsiteY58" fmla="*/ 2049780 h 2172970"/>
                <a:gd name="connsiteX59" fmla="*/ 1159510 w 2200910"/>
                <a:gd name="connsiteY59" fmla="*/ 2057400 h 2172970"/>
                <a:gd name="connsiteX60" fmla="*/ 1159510 w 2200910"/>
                <a:gd name="connsiteY60" fmla="*/ 2110740 h 2172970"/>
                <a:gd name="connsiteX61" fmla="*/ 1121410 w 2200910"/>
                <a:gd name="connsiteY61" fmla="*/ 2156460 h 2172970"/>
                <a:gd name="connsiteX62" fmla="*/ 1029970 w 2200910"/>
                <a:gd name="connsiteY62" fmla="*/ 2164080 h 2172970"/>
                <a:gd name="connsiteX63" fmla="*/ 999490 w 2200910"/>
                <a:gd name="connsiteY63" fmla="*/ 2133600 h 2172970"/>
                <a:gd name="connsiteX64" fmla="*/ 938530 w 2200910"/>
                <a:gd name="connsiteY64" fmla="*/ 2125980 h 2172970"/>
                <a:gd name="connsiteX65" fmla="*/ 938530 w 2200910"/>
                <a:gd name="connsiteY65" fmla="*/ 2049780 h 2172970"/>
                <a:gd name="connsiteX66" fmla="*/ 999490 w 2200910"/>
                <a:gd name="connsiteY66" fmla="*/ 1981200 h 2172970"/>
                <a:gd name="connsiteX67" fmla="*/ 1037590 w 2200910"/>
                <a:gd name="connsiteY67" fmla="*/ 1935480 h 2172970"/>
                <a:gd name="connsiteX68" fmla="*/ 1068070 w 2200910"/>
                <a:gd name="connsiteY68" fmla="*/ 1813560 h 2172970"/>
                <a:gd name="connsiteX69" fmla="*/ 1060450 w 2200910"/>
                <a:gd name="connsiteY69" fmla="*/ 1607820 h 2172970"/>
                <a:gd name="connsiteX70" fmla="*/ 1045210 w 2200910"/>
                <a:gd name="connsiteY70" fmla="*/ 1295400 h 2172970"/>
                <a:gd name="connsiteX71" fmla="*/ 969010 w 2200910"/>
                <a:gd name="connsiteY71" fmla="*/ 1143000 h 2172970"/>
                <a:gd name="connsiteX72" fmla="*/ 915670 w 2200910"/>
                <a:gd name="connsiteY72" fmla="*/ 1082040 h 2172970"/>
                <a:gd name="connsiteX73" fmla="*/ 808990 w 2200910"/>
                <a:gd name="connsiteY73" fmla="*/ 1120140 h 2172970"/>
                <a:gd name="connsiteX74" fmla="*/ 618490 w 2200910"/>
                <a:gd name="connsiteY74" fmla="*/ 1112520 h 2172970"/>
                <a:gd name="connsiteX75" fmla="*/ 488950 w 2200910"/>
                <a:gd name="connsiteY75" fmla="*/ 1043940 h 2172970"/>
                <a:gd name="connsiteX76" fmla="*/ 427990 w 2200910"/>
                <a:gd name="connsiteY76" fmla="*/ 1066800 h 2172970"/>
                <a:gd name="connsiteX77" fmla="*/ 313690 w 2200910"/>
                <a:gd name="connsiteY77" fmla="*/ 952500 h 2172970"/>
                <a:gd name="connsiteX78" fmla="*/ 245110 w 2200910"/>
                <a:gd name="connsiteY78" fmla="*/ 800100 h 2172970"/>
                <a:gd name="connsiteX79" fmla="*/ 237490 w 2200910"/>
                <a:gd name="connsiteY79" fmla="*/ 609600 h 2172970"/>
                <a:gd name="connsiteX80" fmla="*/ 252730 w 2200910"/>
                <a:gd name="connsiteY80" fmla="*/ 487680 h 2172970"/>
                <a:gd name="connsiteX81" fmla="*/ 237490 w 2200910"/>
                <a:gd name="connsiteY81" fmla="*/ 487680 h 2172970"/>
                <a:gd name="connsiteX82" fmla="*/ 184150 w 2200910"/>
                <a:gd name="connsiteY82" fmla="*/ 464820 h 2172970"/>
                <a:gd name="connsiteX83" fmla="*/ 77470 w 2200910"/>
                <a:gd name="connsiteY83" fmla="*/ 457200 h 2172970"/>
                <a:gd name="connsiteX84" fmla="*/ 8890 w 2200910"/>
                <a:gd name="connsiteY84" fmla="*/ 411480 h 2172970"/>
                <a:gd name="connsiteX85" fmla="*/ 24130 w 2200910"/>
                <a:gd name="connsiteY85" fmla="*/ 388620 h 2172970"/>
                <a:gd name="connsiteX86" fmla="*/ 24130 w 2200910"/>
                <a:gd name="connsiteY86" fmla="*/ 335280 h 2172970"/>
                <a:gd name="connsiteX87" fmla="*/ 46990 w 2200910"/>
                <a:gd name="connsiteY87" fmla="*/ 289560 h 2172970"/>
                <a:gd name="connsiteX88" fmla="*/ 69850 w 2200910"/>
                <a:gd name="connsiteY88" fmla="*/ 236220 h 2172970"/>
                <a:gd name="connsiteX89" fmla="*/ 184150 w 2200910"/>
                <a:gd name="connsiteY89" fmla="*/ 213360 h 2172970"/>
                <a:gd name="connsiteX90" fmla="*/ 313690 w 2200910"/>
                <a:gd name="connsiteY90" fmla="*/ 129540 h 2172970"/>
                <a:gd name="connsiteX91" fmla="*/ 367030 w 2200910"/>
                <a:gd name="connsiteY91" fmla="*/ 114300 h 2172970"/>
                <a:gd name="connsiteX92" fmla="*/ 466090 w 2200910"/>
                <a:gd name="connsiteY92" fmla="*/ 121920 h 2172970"/>
                <a:gd name="connsiteX93" fmla="*/ 496570 w 2200910"/>
                <a:gd name="connsiteY93" fmla="*/ 152400 h 2172970"/>
                <a:gd name="connsiteX94" fmla="*/ 542290 w 2200910"/>
                <a:gd name="connsiteY94" fmla="*/ 274320 h 2172970"/>
                <a:gd name="connsiteX95" fmla="*/ 549910 w 2200910"/>
                <a:gd name="connsiteY95" fmla="*/ 396240 h 2172970"/>
                <a:gd name="connsiteX96" fmla="*/ 580390 w 2200910"/>
                <a:gd name="connsiteY96" fmla="*/ 510540 h 2172970"/>
                <a:gd name="connsiteX97" fmla="*/ 618490 w 2200910"/>
                <a:gd name="connsiteY97" fmla="*/ 640080 h 2172970"/>
                <a:gd name="connsiteX98" fmla="*/ 664210 w 2200910"/>
                <a:gd name="connsiteY98" fmla="*/ 685800 h 2172970"/>
                <a:gd name="connsiteX99" fmla="*/ 748030 w 2200910"/>
                <a:gd name="connsiteY99" fmla="*/ 640080 h 2172970"/>
                <a:gd name="connsiteX100" fmla="*/ 854710 w 2200910"/>
                <a:gd name="connsiteY100" fmla="*/ 502920 h 2172970"/>
                <a:gd name="connsiteX101" fmla="*/ 923290 w 2200910"/>
                <a:gd name="connsiteY101" fmla="*/ 365760 h 2172970"/>
                <a:gd name="connsiteX102" fmla="*/ 1014730 w 2200910"/>
                <a:gd name="connsiteY102" fmla="*/ 259080 h 2172970"/>
                <a:gd name="connsiteX103" fmla="*/ 1167130 w 2200910"/>
                <a:gd name="connsiteY103" fmla="*/ 198120 h 2172970"/>
                <a:gd name="connsiteX104" fmla="*/ 1228090 w 2200910"/>
                <a:gd name="connsiteY104" fmla="*/ 121920 h 2172970"/>
                <a:gd name="connsiteX105" fmla="*/ 1304290 w 2200910"/>
                <a:gd name="connsiteY105" fmla="*/ 53340 h 2172970"/>
                <a:gd name="connsiteX106" fmla="*/ 1410970 w 2200910"/>
                <a:gd name="connsiteY106" fmla="*/ 7620 h 2172970"/>
                <a:gd name="connsiteX107" fmla="*/ 1510030 w 2200910"/>
                <a:gd name="connsiteY107" fmla="*/ 7620 h 21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00910" h="2172970">
                  <a:moveTo>
                    <a:pt x="1510030" y="7620"/>
                  </a:moveTo>
                  <a:cubicBezTo>
                    <a:pt x="1545590" y="15240"/>
                    <a:pt x="1598930" y="25400"/>
                    <a:pt x="1624330" y="53340"/>
                  </a:cubicBezTo>
                  <a:cubicBezTo>
                    <a:pt x="1649730" y="81280"/>
                    <a:pt x="1653540" y="138430"/>
                    <a:pt x="1662430" y="175260"/>
                  </a:cubicBezTo>
                  <a:cubicBezTo>
                    <a:pt x="1671320" y="212090"/>
                    <a:pt x="1667510" y="247650"/>
                    <a:pt x="1677670" y="274320"/>
                  </a:cubicBezTo>
                  <a:cubicBezTo>
                    <a:pt x="1687830" y="300990"/>
                    <a:pt x="1705610" y="309880"/>
                    <a:pt x="1723390" y="335280"/>
                  </a:cubicBezTo>
                  <a:cubicBezTo>
                    <a:pt x="1741170" y="360680"/>
                    <a:pt x="1767840" y="387350"/>
                    <a:pt x="1784350" y="426720"/>
                  </a:cubicBezTo>
                  <a:cubicBezTo>
                    <a:pt x="1800860" y="466090"/>
                    <a:pt x="1814830" y="535940"/>
                    <a:pt x="1822450" y="571500"/>
                  </a:cubicBezTo>
                  <a:cubicBezTo>
                    <a:pt x="1830070" y="607060"/>
                    <a:pt x="1817370" y="617220"/>
                    <a:pt x="1830070" y="640080"/>
                  </a:cubicBezTo>
                  <a:cubicBezTo>
                    <a:pt x="1842770" y="662940"/>
                    <a:pt x="1883410" y="680720"/>
                    <a:pt x="1898650" y="708660"/>
                  </a:cubicBezTo>
                  <a:cubicBezTo>
                    <a:pt x="1913890" y="736600"/>
                    <a:pt x="1911350" y="767080"/>
                    <a:pt x="1921510" y="807720"/>
                  </a:cubicBezTo>
                  <a:cubicBezTo>
                    <a:pt x="1931670" y="848360"/>
                    <a:pt x="1941830" y="906780"/>
                    <a:pt x="1959610" y="952500"/>
                  </a:cubicBezTo>
                  <a:cubicBezTo>
                    <a:pt x="1977390" y="998220"/>
                    <a:pt x="2006600" y="1045210"/>
                    <a:pt x="2028190" y="1082040"/>
                  </a:cubicBezTo>
                  <a:cubicBezTo>
                    <a:pt x="2049780" y="1118870"/>
                    <a:pt x="2066290" y="1146810"/>
                    <a:pt x="2089150" y="1173480"/>
                  </a:cubicBezTo>
                  <a:cubicBezTo>
                    <a:pt x="2112010" y="1200150"/>
                    <a:pt x="2148840" y="1225550"/>
                    <a:pt x="2165350" y="1242060"/>
                  </a:cubicBezTo>
                  <a:cubicBezTo>
                    <a:pt x="2181860" y="1258570"/>
                    <a:pt x="2200910" y="1263650"/>
                    <a:pt x="2188210" y="1272540"/>
                  </a:cubicBezTo>
                  <a:cubicBezTo>
                    <a:pt x="2175510" y="1281430"/>
                    <a:pt x="2122170" y="1301750"/>
                    <a:pt x="2089150" y="1295400"/>
                  </a:cubicBezTo>
                  <a:cubicBezTo>
                    <a:pt x="2056130" y="1289050"/>
                    <a:pt x="2011680" y="1262380"/>
                    <a:pt x="1990090" y="1234440"/>
                  </a:cubicBezTo>
                  <a:cubicBezTo>
                    <a:pt x="1968500" y="1206500"/>
                    <a:pt x="1965960" y="1159510"/>
                    <a:pt x="1959610" y="1127760"/>
                  </a:cubicBezTo>
                  <a:cubicBezTo>
                    <a:pt x="1953260" y="1096010"/>
                    <a:pt x="1959610" y="1068070"/>
                    <a:pt x="1951990" y="1043940"/>
                  </a:cubicBezTo>
                  <a:cubicBezTo>
                    <a:pt x="1944370" y="1019810"/>
                    <a:pt x="1925320" y="969010"/>
                    <a:pt x="1913890" y="982980"/>
                  </a:cubicBezTo>
                  <a:cubicBezTo>
                    <a:pt x="1902460" y="996950"/>
                    <a:pt x="1893570" y="1090930"/>
                    <a:pt x="1883410" y="1127760"/>
                  </a:cubicBezTo>
                  <a:cubicBezTo>
                    <a:pt x="1873250" y="1164590"/>
                    <a:pt x="1852930" y="1163320"/>
                    <a:pt x="1852930" y="1203960"/>
                  </a:cubicBezTo>
                  <a:cubicBezTo>
                    <a:pt x="1852930" y="1244600"/>
                    <a:pt x="1871980" y="1315720"/>
                    <a:pt x="1883410" y="1371600"/>
                  </a:cubicBezTo>
                  <a:cubicBezTo>
                    <a:pt x="1894840" y="1427480"/>
                    <a:pt x="1921510" y="1487170"/>
                    <a:pt x="1921510" y="1539240"/>
                  </a:cubicBezTo>
                  <a:cubicBezTo>
                    <a:pt x="1921510" y="1591310"/>
                    <a:pt x="1891030" y="1626870"/>
                    <a:pt x="1883410" y="1684020"/>
                  </a:cubicBezTo>
                  <a:cubicBezTo>
                    <a:pt x="1875790" y="1741170"/>
                    <a:pt x="1882140" y="1824990"/>
                    <a:pt x="1875790" y="1882140"/>
                  </a:cubicBezTo>
                  <a:cubicBezTo>
                    <a:pt x="1869440" y="1939290"/>
                    <a:pt x="1859280" y="1987550"/>
                    <a:pt x="1845310" y="2026920"/>
                  </a:cubicBezTo>
                  <a:cubicBezTo>
                    <a:pt x="1831340" y="2066290"/>
                    <a:pt x="1824990" y="2101850"/>
                    <a:pt x="1791970" y="2118360"/>
                  </a:cubicBezTo>
                  <a:cubicBezTo>
                    <a:pt x="1758950" y="2134870"/>
                    <a:pt x="1677670" y="2139950"/>
                    <a:pt x="1647190" y="2125980"/>
                  </a:cubicBezTo>
                  <a:cubicBezTo>
                    <a:pt x="1616710" y="2112010"/>
                    <a:pt x="1601470" y="2054860"/>
                    <a:pt x="1609090" y="2034540"/>
                  </a:cubicBezTo>
                  <a:cubicBezTo>
                    <a:pt x="1616710" y="2014220"/>
                    <a:pt x="1667510" y="2033270"/>
                    <a:pt x="1692910" y="2004060"/>
                  </a:cubicBezTo>
                  <a:cubicBezTo>
                    <a:pt x="1718310" y="1974850"/>
                    <a:pt x="1750060" y="1906270"/>
                    <a:pt x="1761490" y="1859280"/>
                  </a:cubicBezTo>
                  <a:cubicBezTo>
                    <a:pt x="1772920" y="1812290"/>
                    <a:pt x="1761490" y="1722120"/>
                    <a:pt x="1761490" y="1722120"/>
                  </a:cubicBezTo>
                  <a:cubicBezTo>
                    <a:pt x="1761490" y="1691640"/>
                    <a:pt x="1771650" y="1675130"/>
                    <a:pt x="1761490" y="1676400"/>
                  </a:cubicBezTo>
                  <a:cubicBezTo>
                    <a:pt x="1751330" y="1677670"/>
                    <a:pt x="1717040" y="1701800"/>
                    <a:pt x="1700530" y="1729740"/>
                  </a:cubicBezTo>
                  <a:cubicBezTo>
                    <a:pt x="1684020" y="1757680"/>
                    <a:pt x="1677670" y="1803400"/>
                    <a:pt x="1662430" y="1844040"/>
                  </a:cubicBezTo>
                  <a:cubicBezTo>
                    <a:pt x="1647190" y="1884680"/>
                    <a:pt x="1624330" y="1935480"/>
                    <a:pt x="1609090" y="1973580"/>
                  </a:cubicBezTo>
                  <a:cubicBezTo>
                    <a:pt x="1593850" y="2011680"/>
                    <a:pt x="1582420" y="2042160"/>
                    <a:pt x="1570990" y="2072640"/>
                  </a:cubicBezTo>
                  <a:cubicBezTo>
                    <a:pt x="1559560" y="2103120"/>
                    <a:pt x="1564640" y="2142490"/>
                    <a:pt x="1540510" y="2156460"/>
                  </a:cubicBezTo>
                  <a:cubicBezTo>
                    <a:pt x="1516380" y="2170430"/>
                    <a:pt x="1451610" y="2172970"/>
                    <a:pt x="1426210" y="2156460"/>
                  </a:cubicBezTo>
                  <a:cubicBezTo>
                    <a:pt x="1400810" y="2139950"/>
                    <a:pt x="1381760" y="2089150"/>
                    <a:pt x="1388110" y="2057400"/>
                  </a:cubicBezTo>
                  <a:cubicBezTo>
                    <a:pt x="1394460" y="2025650"/>
                    <a:pt x="1431290" y="2023110"/>
                    <a:pt x="1464310" y="1965960"/>
                  </a:cubicBezTo>
                  <a:cubicBezTo>
                    <a:pt x="1497330" y="1908810"/>
                    <a:pt x="1557020" y="1779270"/>
                    <a:pt x="1586230" y="1714500"/>
                  </a:cubicBezTo>
                  <a:cubicBezTo>
                    <a:pt x="1615440" y="1649730"/>
                    <a:pt x="1630680" y="1621790"/>
                    <a:pt x="1639570" y="1577340"/>
                  </a:cubicBezTo>
                  <a:cubicBezTo>
                    <a:pt x="1648460" y="1532890"/>
                    <a:pt x="1640840" y="1496060"/>
                    <a:pt x="1639570" y="1447800"/>
                  </a:cubicBezTo>
                  <a:cubicBezTo>
                    <a:pt x="1638300" y="1399540"/>
                    <a:pt x="1631950" y="1350010"/>
                    <a:pt x="1631950" y="1287780"/>
                  </a:cubicBezTo>
                  <a:cubicBezTo>
                    <a:pt x="1631950" y="1225550"/>
                    <a:pt x="1638300" y="1116330"/>
                    <a:pt x="1639570" y="1074420"/>
                  </a:cubicBezTo>
                  <a:cubicBezTo>
                    <a:pt x="1640840" y="1032510"/>
                    <a:pt x="1647190" y="1028700"/>
                    <a:pt x="1639570" y="1036320"/>
                  </a:cubicBezTo>
                  <a:cubicBezTo>
                    <a:pt x="1631950" y="1043940"/>
                    <a:pt x="1619250" y="1090930"/>
                    <a:pt x="1593850" y="1120140"/>
                  </a:cubicBezTo>
                  <a:cubicBezTo>
                    <a:pt x="1568450" y="1149350"/>
                    <a:pt x="1521460" y="1196340"/>
                    <a:pt x="1487170" y="1211580"/>
                  </a:cubicBezTo>
                  <a:cubicBezTo>
                    <a:pt x="1452880" y="1226820"/>
                    <a:pt x="1417320" y="1212850"/>
                    <a:pt x="1388110" y="1211580"/>
                  </a:cubicBezTo>
                  <a:cubicBezTo>
                    <a:pt x="1358900" y="1210310"/>
                    <a:pt x="1341120" y="1210310"/>
                    <a:pt x="1311910" y="1203960"/>
                  </a:cubicBezTo>
                  <a:cubicBezTo>
                    <a:pt x="1282700" y="1197610"/>
                    <a:pt x="1230630" y="1170940"/>
                    <a:pt x="1212850" y="1173480"/>
                  </a:cubicBezTo>
                  <a:cubicBezTo>
                    <a:pt x="1195070" y="1176020"/>
                    <a:pt x="1203960" y="1181100"/>
                    <a:pt x="1205230" y="1219200"/>
                  </a:cubicBezTo>
                  <a:cubicBezTo>
                    <a:pt x="1206500" y="1257300"/>
                    <a:pt x="1217930" y="1316990"/>
                    <a:pt x="1220470" y="1402080"/>
                  </a:cubicBezTo>
                  <a:cubicBezTo>
                    <a:pt x="1223010" y="1487170"/>
                    <a:pt x="1220470" y="1729740"/>
                    <a:pt x="1220470" y="1729740"/>
                  </a:cubicBezTo>
                  <a:cubicBezTo>
                    <a:pt x="1220470" y="1811020"/>
                    <a:pt x="1221740" y="1846580"/>
                    <a:pt x="1220470" y="1889760"/>
                  </a:cubicBezTo>
                  <a:cubicBezTo>
                    <a:pt x="1219200" y="1932940"/>
                    <a:pt x="1219200" y="1962150"/>
                    <a:pt x="1212850" y="1988820"/>
                  </a:cubicBezTo>
                  <a:cubicBezTo>
                    <a:pt x="1206500" y="2015490"/>
                    <a:pt x="1191260" y="2038350"/>
                    <a:pt x="1182370" y="2049780"/>
                  </a:cubicBezTo>
                  <a:cubicBezTo>
                    <a:pt x="1173480" y="2061210"/>
                    <a:pt x="1163320" y="2047240"/>
                    <a:pt x="1159510" y="2057400"/>
                  </a:cubicBezTo>
                  <a:cubicBezTo>
                    <a:pt x="1155700" y="2067560"/>
                    <a:pt x="1165860" y="2094230"/>
                    <a:pt x="1159510" y="2110740"/>
                  </a:cubicBezTo>
                  <a:cubicBezTo>
                    <a:pt x="1153160" y="2127250"/>
                    <a:pt x="1143000" y="2147570"/>
                    <a:pt x="1121410" y="2156460"/>
                  </a:cubicBezTo>
                  <a:cubicBezTo>
                    <a:pt x="1099820" y="2165350"/>
                    <a:pt x="1050290" y="2167890"/>
                    <a:pt x="1029970" y="2164080"/>
                  </a:cubicBezTo>
                  <a:cubicBezTo>
                    <a:pt x="1009650" y="2160270"/>
                    <a:pt x="1014730" y="2139950"/>
                    <a:pt x="999490" y="2133600"/>
                  </a:cubicBezTo>
                  <a:cubicBezTo>
                    <a:pt x="984250" y="2127250"/>
                    <a:pt x="948690" y="2139950"/>
                    <a:pt x="938530" y="2125980"/>
                  </a:cubicBezTo>
                  <a:cubicBezTo>
                    <a:pt x="928370" y="2112010"/>
                    <a:pt x="928370" y="2073910"/>
                    <a:pt x="938530" y="2049780"/>
                  </a:cubicBezTo>
                  <a:cubicBezTo>
                    <a:pt x="948690" y="2025650"/>
                    <a:pt x="982980" y="2000250"/>
                    <a:pt x="999490" y="1981200"/>
                  </a:cubicBezTo>
                  <a:cubicBezTo>
                    <a:pt x="1016000" y="1962150"/>
                    <a:pt x="1026160" y="1963420"/>
                    <a:pt x="1037590" y="1935480"/>
                  </a:cubicBezTo>
                  <a:cubicBezTo>
                    <a:pt x="1049020" y="1907540"/>
                    <a:pt x="1064260" y="1868170"/>
                    <a:pt x="1068070" y="1813560"/>
                  </a:cubicBezTo>
                  <a:cubicBezTo>
                    <a:pt x="1071880" y="1758950"/>
                    <a:pt x="1064260" y="1694180"/>
                    <a:pt x="1060450" y="1607820"/>
                  </a:cubicBezTo>
                  <a:cubicBezTo>
                    <a:pt x="1056640" y="1521460"/>
                    <a:pt x="1060450" y="1372870"/>
                    <a:pt x="1045210" y="1295400"/>
                  </a:cubicBezTo>
                  <a:cubicBezTo>
                    <a:pt x="1029970" y="1217930"/>
                    <a:pt x="990600" y="1178560"/>
                    <a:pt x="969010" y="1143000"/>
                  </a:cubicBezTo>
                  <a:cubicBezTo>
                    <a:pt x="947420" y="1107440"/>
                    <a:pt x="942340" y="1085850"/>
                    <a:pt x="915670" y="1082040"/>
                  </a:cubicBezTo>
                  <a:cubicBezTo>
                    <a:pt x="889000" y="1078230"/>
                    <a:pt x="858520" y="1115060"/>
                    <a:pt x="808990" y="1120140"/>
                  </a:cubicBezTo>
                  <a:cubicBezTo>
                    <a:pt x="759460" y="1125220"/>
                    <a:pt x="671830" y="1125220"/>
                    <a:pt x="618490" y="1112520"/>
                  </a:cubicBezTo>
                  <a:cubicBezTo>
                    <a:pt x="565150" y="1099820"/>
                    <a:pt x="520700" y="1051560"/>
                    <a:pt x="488950" y="1043940"/>
                  </a:cubicBezTo>
                  <a:cubicBezTo>
                    <a:pt x="457200" y="1036320"/>
                    <a:pt x="457200" y="1082040"/>
                    <a:pt x="427990" y="1066800"/>
                  </a:cubicBezTo>
                  <a:cubicBezTo>
                    <a:pt x="398780" y="1051560"/>
                    <a:pt x="344170" y="996950"/>
                    <a:pt x="313690" y="952500"/>
                  </a:cubicBezTo>
                  <a:cubicBezTo>
                    <a:pt x="283210" y="908050"/>
                    <a:pt x="257810" y="857250"/>
                    <a:pt x="245110" y="800100"/>
                  </a:cubicBezTo>
                  <a:cubicBezTo>
                    <a:pt x="232410" y="742950"/>
                    <a:pt x="236220" y="661670"/>
                    <a:pt x="237490" y="609600"/>
                  </a:cubicBezTo>
                  <a:cubicBezTo>
                    <a:pt x="238760" y="557530"/>
                    <a:pt x="252730" y="508000"/>
                    <a:pt x="252730" y="487680"/>
                  </a:cubicBezTo>
                  <a:cubicBezTo>
                    <a:pt x="252730" y="467360"/>
                    <a:pt x="248920" y="491490"/>
                    <a:pt x="237490" y="487680"/>
                  </a:cubicBezTo>
                  <a:cubicBezTo>
                    <a:pt x="226060" y="483870"/>
                    <a:pt x="210820" y="469900"/>
                    <a:pt x="184150" y="464820"/>
                  </a:cubicBezTo>
                  <a:cubicBezTo>
                    <a:pt x="157480" y="459740"/>
                    <a:pt x="106680" y="466090"/>
                    <a:pt x="77470" y="457200"/>
                  </a:cubicBezTo>
                  <a:cubicBezTo>
                    <a:pt x="48260" y="448310"/>
                    <a:pt x="17780" y="422910"/>
                    <a:pt x="8890" y="411480"/>
                  </a:cubicBezTo>
                  <a:cubicBezTo>
                    <a:pt x="0" y="400050"/>
                    <a:pt x="21590" y="401320"/>
                    <a:pt x="24130" y="388620"/>
                  </a:cubicBezTo>
                  <a:cubicBezTo>
                    <a:pt x="26670" y="375920"/>
                    <a:pt x="20320" y="351790"/>
                    <a:pt x="24130" y="335280"/>
                  </a:cubicBezTo>
                  <a:cubicBezTo>
                    <a:pt x="27940" y="318770"/>
                    <a:pt x="39370" y="306070"/>
                    <a:pt x="46990" y="289560"/>
                  </a:cubicBezTo>
                  <a:cubicBezTo>
                    <a:pt x="54610" y="273050"/>
                    <a:pt x="46990" y="248920"/>
                    <a:pt x="69850" y="236220"/>
                  </a:cubicBezTo>
                  <a:cubicBezTo>
                    <a:pt x="92710" y="223520"/>
                    <a:pt x="143510" y="231140"/>
                    <a:pt x="184150" y="213360"/>
                  </a:cubicBezTo>
                  <a:cubicBezTo>
                    <a:pt x="224790" y="195580"/>
                    <a:pt x="283210" y="146050"/>
                    <a:pt x="313690" y="129540"/>
                  </a:cubicBezTo>
                  <a:cubicBezTo>
                    <a:pt x="344170" y="113030"/>
                    <a:pt x="341630" y="115570"/>
                    <a:pt x="367030" y="114300"/>
                  </a:cubicBezTo>
                  <a:cubicBezTo>
                    <a:pt x="392430" y="113030"/>
                    <a:pt x="444500" y="115570"/>
                    <a:pt x="466090" y="121920"/>
                  </a:cubicBezTo>
                  <a:cubicBezTo>
                    <a:pt x="487680" y="128270"/>
                    <a:pt x="483870" y="127000"/>
                    <a:pt x="496570" y="152400"/>
                  </a:cubicBezTo>
                  <a:cubicBezTo>
                    <a:pt x="509270" y="177800"/>
                    <a:pt x="533400" y="233680"/>
                    <a:pt x="542290" y="274320"/>
                  </a:cubicBezTo>
                  <a:cubicBezTo>
                    <a:pt x="551180" y="314960"/>
                    <a:pt x="543560" y="356870"/>
                    <a:pt x="549910" y="396240"/>
                  </a:cubicBezTo>
                  <a:cubicBezTo>
                    <a:pt x="556260" y="435610"/>
                    <a:pt x="568960" y="469900"/>
                    <a:pt x="580390" y="510540"/>
                  </a:cubicBezTo>
                  <a:cubicBezTo>
                    <a:pt x="591820" y="551180"/>
                    <a:pt x="604520" y="610870"/>
                    <a:pt x="618490" y="640080"/>
                  </a:cubicBezTo>
                  <a:cubicBezTo>
                    <a:pt x="632460" y="669290"/>
                    <a:pt x="642620" y="685800"/>
                    <a:pt x="664210" y="685800"/>
                  </a:cubicBezTo>
                  <a:cubicBezTo>
                    <a:pt x="685800" y="685800"/>
                    <a:pt x="716280" y="670560"/>
                    <a:pt x="748030" y="640080"/>
                  </a:cubicBezTo>
                  <a:cubicBezTo>
                    <a:pt x="779780" y="609600"/>
                    <a:pt x="825500" y="548640"/>
                    <a:pt x="854710" y="502920"/>
                  </a:cubicBezTo>
                  <a:cubicBezTo>
                    <a:pt x="883920" y="457200"/>
                    <a:pt x="896620" y="406400"/>
                    <a:pt x="923290" y="365760"/>
                  </a:cubicBezTo>
                  <a:cubicBezTo>
                    <a:pt x="949960" y="325120"/>
                    <a:pt x="974090" y="287020"/>
                    <a:pt x="1014730" y="259080"/>
                  </a:cubicBezTo>
                  <a:cubicBezTo>
                    <a:pt x="1055370" y="231140"/>
                    <a:pt x="1131570" y="220980"/>
                    <a:pt x="1167130" y="198120"/>
                  </a:cubicBezTo>
                  <a:cubicBezTo>
                    <a:pt x="1202690" y="175260"/>
                    <a:pt x="1205230" y="146050"/>
                    <a:pt x="1228090" y="121920"/>
                  </a:cubicBezTo>
                  <a:cubicBezTo>
                    <a:pt x="1250950" y="97790"/>
                    <a:pt x="1273810" y="72390"/>
                    <a:pt x="1304290" y="53340"/>
                  </a:cubicBezTo>
                  <a:cubicBezTo>
                    <a:pt x="1334770" y="34290"/>
                    <a:pt x="1374140" y="13970"/>
                    <a:pt x="1410970" y="7620"/>
                  </a:cubicBezTo>
                  <a:cubicBezTo>
                    <a:pt x="1447800" y="1270"/>
                    <a:pt x="1474470" y="0"/>
                    <a:pt x="1510030" y="7620"/>
                  </a:cubicBezTo>
                  <a:close/>
                </a:path>
              </a:pathLst>
            </a:custGeom>
            <a:ln>
              <a:solidFill>
                <a:schemeClr val="tx1"/>
              </a:solidFill>
            </a:ln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4851400" y="3054350"/>
              <a:ext cx="57150" cy="40426"/>
            </a:xfrm>
            <a:custGeom>
              <a:avLst/>
              <a:gdLst>
                <a:gd name="connsiteX0" fmla="*/ 0 w 57150"/>
                <a:gd name="connsiteY0" fmla="*/ 0 h 40426"/>
                <a:gd name="connsiteX1" fmla="*/ 31750 w 57150"/>
                <a:gd name="connsiteY1" fmla="*/ 38100 h 40426"/>
                <a:gd name="connsiteX2" fmla="*/ 57150 w 57150"/>
                <a:gd name="connsiteY2" fmla="*/ 38100 h 4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40426">
                  <a:moveTo>
                    <a:pt x="0" y="0"/>
                  </a:moveTo>
                  <a:cubicBezTo>
                    <a:pt x="8691" y="17383"/>
                    <a:pt x="10807" y="32116"/>
                    <a:pt x="31750" y="38100"/>
                  </a:cubicBezTo>
                  <a:cubicBezTo>
                    <a:pt x="39891" y="40426"/>
                    <a:pt x="48683" y="38100"/>
                    <a:pt x="57150" y="381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4838700" y="3088335"/>
              <a:ext cx="63500" cy="23165"/>
            </a:xfrm>
            <a:custGeom>
              <a:avLst/>
              <a:gdLst>
                <a:gd name="connsiteX0" fmla="*/ 63500 w 63500"/>
                <a:gd name="connsiteY0" fmla="*/ 10465 h 23165"/>
                <a:gd name="connsiteX1" fmla="*/ 19050 w 63500"/>
                <a:gd name="connsiteY1" fmla="*/ 10465 h 23165"/>
                <a:gd name="connsiteX2" fmla="*/ 0 w 63500"/>
                <a:gd name="connsiteY2" fmla="*/ 23165 h 2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00" h="23165">
                  <a:moveTo>
                    <a:pt x="63500" y="10465"/>
                  </a:moveTo>
                  <a:cubicBezTo>
                    <a:pt x="41904" y="3266"/>
                    <a:pt x="43469" y="0"/>
                    <a:pt x="19050" y="10465"/>
                  </a:cubicBezTo>
                  <a:cubicBezTo>
                    <a:pt x="12035" y="13471"/>
                    <a:pt x="0" y="23165"/>
                    <a:pt x="0" y="23165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>
              <a:off x="4851400" y="3086100"/>
              <a:ext cx="12700" cy="6350"/>
            </a:xfrm>
            <a:custGeom>
              <a:avLst/>
              <a:gdLst>
                <a:gd name="connsiteX0" fmla="*/ 0 w 12700"/>
                <a:gd name="connsiteY0" fmla="*/ 0 h 6350"/>
                <a:gd name="connsiteX1" fmla="*/ 12700 w 12700"/>
                <a:gd name="connsiteY1" fmla="*/ 635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6350">
                  <a:moveTo>
                    <a:pt x="0" y="0"/>
                  </a:moveTo>
                  <a:lnTo>
                    <a:pt x="12700" y="635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4965700" y="2937933"/>
              <a:ext cx="91017" cy="94192"/>
            </a:xfrm>
            <a:custGeom>
              <a:avLst/>
              <a:gdLst>
                <a:gd name="connsiteX0" fmla="*/ 0 w 91017"/>
                <a:gd name="connsiteY0" fmla="*/ 33867 h 94192"/>
                <a:gd name="connsiteX1" fmla="*/ 82550 w 91017"/>
                <a:gd name="connsiteY1" fmla="*/ 8467 h 94192"/>
                <a:gd name="connsiteX2" fmla="*/ 50800 w 91017"/>
                <a:gd name="connsiteY2" fmla="*/ 84667 h 94192"/>
                <a:gd name="connsiteX3" fmla="*/ 57150 w 91017"/>
                <a:gd name="connsiteY3" fmla="*/ 65617 h 94192"/>
                <a:gd name="connsiteX4" fmla="*/ 57150 w 91017"/>
                <a:gd name="connsiteY4" fmla="*/ 84667 h 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17" h="94192">
                  <a:moveTo>
                    <a:pt x="0" y="33867"/>
                  </a:moveTo>
                  <a:cubicBezTo>
                    <a:pt x="37041" y="16933"/>
                    <a:pt x="74083" y="0"/>
                    <a:pt x="82550" y="8467"/>
                  </a:cubicBezTo>
                  <a:cubicBezTo>
                    <a:pt x="91017" y="16934"/>
                    <a:pt x="55033" y="75142"/>
                    <a:pt x="50800" y="84667"/>
                  </a:cubicBezTo>
                  <a:cubicBezTo>
                    <a:pt x="46567" y="94192"/>
                    <a:pt x="56092" y="65617"/>
                    <a:pt x="57150" y="65617"/>
                  </a:cubicBezTo>
                  <a:cubicBezTo>
                    <a:pt x="58208" y="65617"/>
                    <a:pt x="57679" y="75142"/>
                    <a:pt x="57150" y="84667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4591050" y="3181350"/>
              <a:ext cx="58208" cy="19050"/>
            </a:xfrm>
            <a:custGeom>
              <a:avLst/>
              <a:gdLst>
                <a:gd name="connsiteX0" fmla="*/ 0 w 58208"/>
                <a:gd name="connsiteY0" fmla="*/ 0 h 19050"/>
                <a:gd name="connsiteX1" fmla="*/ 57150 w 58208"/>
                <a:gd name="connsiteY1" fmla="*/ 12700 h 19050"/>
                <a:gd name="connsiteX2" fmla="*/ 0 w 58208"/>
                <a:gd name="connsiteY2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08" h="19050">
                  <a:moveTo>
                    <a:pt x="0" y="0"/>
                  </a:moveTo>
                  <a:cubicBezTo>
                    <a:pt x="0" y="0"/>
                    <a:pt x="56092" y="6350"/>
                    <a:pt x="57150" y="12700"/>
                  </a:cubicBezTo>
                  <a:cubicBezTo>
                    <a:pt x="58208" y="19050"/>
                    <a:pt x="0" y="0"/>
                    <a:pt x="0" y="0"/>
                  </a:cubicBezTo>
                  <a:close/>
                </a:path>
              </a:pathLst>
            </a:cu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5625042" y="3829050"/>
              <a:ext cx="13758" cy="622300"/>
            </a:xfrm>
            <a:custGeom>
              <a:avLst/>
              <a:gdLst>
                <a:gd name="connsiteX0" fmla="*/ 7408 w 13758"/>
                <a:gd name="connsiteY0" fmla="*/ 0 h 622300"/>
                <a:gd name="connsiteX1" fmla="*/ 1058 w 13758"/>
                <a:gd name="connsiteY1" fmla="*/ 266700 h 622300"/>
                <a:gd name="connsiteX2" fmla="*/ 13758 w 13758"/>
                <a:gd name="connsiteY2" fmla="*/ 622300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8" h="622300">
                  <a:moveTo>
                    <a:pt x="7408" y="0"/>
                  </a:moveTo>
                  <a:cubicBezTo>
                    <a:pt x="3704" y="81491"/>
                    <a:pt x="0" y="162983"/>
                    <a:pt x="1058" y="266700"/>
                  </a:cubicBezTo>
                  <a:cubicBezTo>
                    <a:pt x="2116" y="370417"/>
                    <a:pt x="7937" y="496358"/>
                    <a:pt x="13758" y="62230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5681133" y="3670300"/>
              <a:ext cx="194734" cy="1206500"/>
            </a:xfrm>
            <a:custGeom>
              <a:avLst/>
              <a:gdLst>
                <a:gd name="connsiteX0" fmla="*/ 27517 w 194734"/>
                <a:gd name="connsiteY0" fmla="*/ 1206500 h 1206500"/>
                <a:gd name="connsiteX1" fmla="*/ 8467 w 194734"/>
                <a:gd name="connsiteY1" fmla="*/ 781050 h 1206500"/>
                <a:gd name="connsiteX2" fmla="*/ 78317 w 194734"/>
                <a:gd name="connsiteY2" fmla="*/ 330200 h 1206500"/>
                <a:gd name="connsiteX3" fmla="*/ 179917 w 194734"/>
                <a:gd name="connsiteY3" fmla="*/ 63500 h 1206500"/>
                <a:gd name="connsiteX4" fmla="*/ 167217 w 194734"/>
                <a:gd name="connsiteY4" fmla="*/ 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34" h="1206500">
                  <a:moveTo>
                    <a:pt x="27517" y="1206500"/>
                  </a:moveTo>
                  <a:cubicBezTo>
                    <a:pt x="13758" y="1066800"/>
                    <a:pt x="0" y="927100"/>
                    <a:pt x="8467" y="781050"/>
                  </a:cubicBezTo>
                  <a:cubicBezTo>
                    <a:pt x="16934" y="635000"/>
                    <a:pt x="49742" y="449791"/>
                    <a:pt x="78317" y="330200"/>
                  </a:cubicBezTo>
                  <a:cubicBezTo>
                    <a:pt x="106892" y="210609"/>
                    <a:pt x="165100" y="118533"/>
                    <a:pt x="179917" y="63500"/>
                  </a:cubicBezTo>
                  <a:cubicBezTo>
                    <a:pt x="194734" y="8467"/>
                    <a:pt x="180975" y="4233"/>
                    <a:pt x="167217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6301317" y="3841750"/>
              <a:ext cx="194733" cy="654050"/>
            </a:xfrm>
            <a:custGeom>
              <a:avLst/>
              <a:gdLst>
                <a:gd name="connsiteX0" fmla="*/ 23283 w 194733"/>
                <a:gd name="connsiteY0" fmla="*/ 654050 h 654050"/>
                <a:gd name="connsiteX1" fmla="*/ 29633 w 194733"/>
                <a:gd name="connsiteY1" fmla="*/ 590550 h 654050"/>
                <a:gd name="connsiteX2" fmla="*/ 10583 w 194733"/>
                <a:gd name="connsiteY2" fmla="*/ 539750 h 654050"/>
                <a:gd name="connsiteX3" fmla="*/ 16933 w 194733"/>
                <a:gd name="connsiteY3" fmla="*/ 342900 h 654050"/>
                <a:gd name="connsiteX4" fmla="*/ 112183 w 194733"/>
                <a:gd name="connsiteY4" fmla="*/ 139700 h 654050"/>
                <a:gd name="connsiteX5" fmla="*/ 194733 w 194733"/>
                <a:gd name="connsiteY5" fmla="*/ 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733" h="654050">
                  <a:moveTo>
                    <a:pt x="23283" y="654050"/>
                  </a:moveTo>
                  <a:cubicBezTo>
                    <a:pt x="27516" y="631825"/>
                    <a:pt x="31750" y="609600"/>
                    <a:pt x="29633" y="590550"/>
                  </a:cubicBezTo>
                  <a:cubicBezTo>
                    <a:pt x="27516" y="571500"/>
                    <a:pt x="12700" y="581025"/>
                    <a:pt x="10583" y="539750"/>
                  </a:cubicBezTo>
                  <a:cubicBezTo>
                    <a:pt x="8466" y="498475"/>
                    <a:pt x="0" y="409575"/>
                    <a:pt x="16933" y="342900"/>
                  </a:cubicBezTo>
                  <a:cubicBezTo>
                    <a:pt x="33866" y="276225"/>
                    <a:pt x="82550" y="196850"/>
                    <a:pt x="112183" y="139700"/>
                  </a:cubicBezTo>
                  <a:cubicBezTo>
                    <a:pt x="141816" y="82550"/>
                    <a:pt x="168274" y="41275"/>
                    <a:pt x="194733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286000" y="384412"/>
            <a:ext cx="1930020" cy="3044588"/>
            <a:chOff x="533400" y="384412"/>
            <a:chExt cx="3682620" cy="5576248"/>
          </a:xfrm>
          <a:solidFill>
            <a:schemeClr val="accent3"/>
          </a:solidFill>
        </p:grpSpPr>
        <p:sp>
          <p:nvSpPr>
            <p:cNvPr id="20" name="Freeform 19"/>
            <p:cNvSpPr/>
            <p:nvPr/>
          </p:nvSpPr>
          <p:spPr>
            <a:xfrm>
              <a:off x="2288274" y="600501"/>
              <a:ext cx="982639" cy="2110854"/>
            </a:xfrm>
            <a:custGeom>
              <a:avLst/>
              <a:gdLst>
                <a:gd name="connsiteX0" fmla="*/ 45493 w 982639"/>
                <a:gd name="connsiteY0" fmla="*/ 1897039 h 2110854"/>
                <a:gd name="connsiteX1" fmla="*/ 413983 w 982639"/>
                <a:gd name="connsiteY1" fmla="*/ 709684 h 2110854"/>
                <a:gd name="connsiteX2" fmla="*/ 864359 w 982639"/>
                <a:gd name="connsiteY2" fmla="*/ 68239 h 2110854"/>
                <a:gd name="connsiteX3" fmla="*/ 959893 w 982639"/>
                <a:gd name="connsiteY3" fmla="*/ 300251 h 2110854"/>
                <a:gd name="connsiteX4" fmla="*/ 727881 w 982639"/>
                <a:gd name="connsiteY4" fmla="*/ 914400 h 2110854"/>
                <a:gd name="connsiteX5" fmla="*/ 400335 w 982639"/>
                <a:gd name="connsiteY5" fmla="*/ 1651380 h 2110854"/>
                <a:gd name="connsiteX6" fmla="*/ 141027 w 982639"/>
                <a:gd name="connsiteY6" fmla="*/ 1992574 h 2110854"/>
                <a:gd name="connsiteX7" fmla="*/ 45493 w 982639"/>
                <a:gd name="connsiteY7" fmla="*/ 1897039 h 211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2639" h="2110854">
                  <a:moveTo>
                    <a:pt x="45493" y="1897039"/>
                  </a:moveTo>
                  <a:cubicBezTo>
                    <a:pt x="90986" y="1683224"/>
                    <a:pt x="277505" y="1014484"/>
                    <a:pt x="413983" y="709684"/>
                  </a:cubicBezTo>
                  <a:cubicBezTo>
                    <a:pt x="550461" y="404884"/>
                    <a:pt x="773374" y="136478"/>
                    <a:pt x="864359" y="68239"/>
                  </a:cubicBezTo>
                  <a:cubicBezTo>
                    <a:pt x="955344" y="0"/>
                    <a:pt x="982639" y="159224"/>
                    <a:pt x="959893" y="300251"/>
                  </a:cubicBezTo>
                  <a:cubicBezTo>
                    <a:pt x="937147" y="441278"/>
                    <a:pt x="821141" y="689212"/>
                    <a:pt x="727881" y="914400"/>
                  </a:cubicBezTo>
                  <a:cubicBezTo>
                    <a:pt x="634621" y="1139588"/>
                    <a:pt x="498144" y="1471684"/>
                    <a:pt x="400335" y="1651380"/>
                  </a:cubicBezTo>
                  <a:cubicBezTo>
                    <a:pt x="302526" y="1831076"/>
                    <a:pt x="197893" y="1947082"/>
                    <a:pt x="141027" y="1992574"/>
                  </a:cubicBezTo>
                  <a:cubicBezTo>
                    <a:pt x="84161" y="2038066"/>
                    <a:pt x="0" y="2110854"/>
                    <a:pt x="45493" y="1897039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35206" y="384412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143000" y="3276600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533400" y="5181600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2362200" y="5105400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2057400" y="5257800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587690" y="2508914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934200" y="533400"/>
            <a:ext cx="2209800" cy="2895600"/>
            <a:chOff x="5461380" y="533400"/>
            <a:chExt cx="3682620" cy="5576248"/>
          </a:xfrm>
        </p:grpSpPr>
        <p:sp>
          <p:nvSpPr>
            <p:cNvPr id="33" name="Freeform 32"/>
            <p:cNvSpPr/>
            <p:nvPr/>
          </p:nvSpPr>
          <p:spPr>
            <a:xfrm>
              <a:off x="6263186" y="533400"/>
              <a:ext cx="591403" cy="2397456"/>
            </a:xfrm>
            <a:custGeom>
              <a:avLst/>
              <a:gdLst>
                <a:gd name="connsiteX0" fmla="*/ 493594 w 591403"/>
                <a:gd name="connsiteY0" fmla="*/ 2222310 h 2397456"/>
                <a:gd name="connsiteX1" fmla="*/ 152400 w 591403"/>
                <a:gd name="connsiteY1" fmla="*/ 1185081 h 2397456"/>
                <a:gd name="connsiteX2" fmla="*/ 29570 w 591403"/>
                <a:gd name="connsiteY2" fmla="*/ 134203 h 2397456"/>
                <a:gd name="connsiteX3" fmla="*/ 329821 w 591403"/>
                <a:gd name="connsiteY3" fmla="*/ 379863 h 2397456"/>
                <a:gd name="connsiteX4" fmla="*/ 548185 w 591403"/>
                <a:gd name="connsiteY4" fmla="*/ 1226024 h 2397456"/>
                <a:gd name="connsiteX5" fmla="*/ 589128 w 591403"/>
                <a:gd name="connsiteY5" fmla="*/ 2017594 h 2397456"/>
                <a:gd name="connsiteX6" fmla="*/ 548185 w 591403"/>
                <a:gd name="connsiteY6" fmla="*/ 2235958 h 2397456"/>
                <a:gd name="connsiteX7" fmla="*/ 493594 w 591403"/>
                <a:gd name="connsiteY7" fmla="*/ 2222310 h 239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403" h="2397456">
                  <a:moveTo>
                    <a:pt x="493594" y="2222310"/>
                  </a:moveTo>
                  <a:cubicBezTo>
                    <a:pt x="427630" y="2047164"/>
                    <a:pt x="229737" y="1533099"/>
                    <a:pt x="152400" y="1185081"/>
                  </a:cubicBezTo>
                  <a:cubicBezTo>
                    <a:pt x="75063" y="837063"/>
                    <a:pt x="0" y="268406"/>
                    <a:pt x="29570" y="134203"/>
                  </a:cubicBezTo>
                  <a:cubicBezTo>
                    <a:pt x="59140" y="0"/>
                    <a:pt x="243385" y="197893"/>
                    <a:pt x="329821" y="379863"/>
                  </a:cubicBezTo>
                  <a:cubicBezTo>
                    <a:pt x="416257" y="561833"/>
                    <a:pt x="504967" y="953069"/>
                    <a:pt x="548185" y="1226024"/>
                  </a:cubicBezTo>
                  <a:cubicBezTo>
                    <a:pt x="591403" y="1498979"/>
                    <a:pt x="589128" y="1849272"/>
                    <a:pt x="589128" y="2017594"/>
                  </a:cubicBezTo>
                  <a:cubicBezTo>
                    <a:pt x="589128" y="2185916"/>
                    <a:pt x="559558" y="2195015"/>
                    <a:pt x="548185" y="2235958"/>
                  </a:cubicBezTo>
                  <a:cubicBezTo>
                    <a:pt x="536812" y="2276901"/>
                    <a:pt x="559558" y="2397456"/>
                    <a:pt x="493594" y="22223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6070980" y="3425588"/>
              <a:ext cx="2271215" cy="2529385"/>
            </a:xfrm>
            <a:custGeom>
              <a:avLst/>
              <a:gdLst>
                <a:gd name="connsiteX0" fmla="*/ 864358 w 2781869"/>
                <a:gd name="connsiteY0" fmla="*/ 79612 h 2977486"/>
                <a:gd name="connsiteX1" fmla="*/ 577755 w 2781869"/>
                <a:gd name="connsiteY1" fmla="*/ 270681 h 2977486"/>
                <a:gd name="connsiteX2" fmla="*/ 345744 w 2781869"/>
                <a:gd name="connsiteY2" fmla="*/ 693761 h 2977486"/>
                <a:gd name="connsiteX3" fmla="*/ 632347 w 2781869"/>
                <a:gd name="connsiteY3" fmla="*/ 1212376 h 2977486"/>
                <a:gd name="connsiteX4" fmla="*/ 400335 w 2781869"/>
                <a:gd name="connsiteY4" fmla="*/ 1430740 h 2977486"/>
                <a:gd name="connsiteX5" fmla="*/ 45493 w 2781869"/>
                <a:gd name="connsiteY5" fmla="*/ 1894764 h 2977486"/>
                <a:gd name="connsiteX6" fmla="*/ 236561 w 2781869"/>
                <a:gd name="connsiteY6" fmla="*/ 2536209 h 2977486"/>
                <a:gd name="connsiteX7" fmla="*/ 1464860 w 2781869"/>
                <a:gd name="connsiteY7" fmla="*/ 2918346 h 2977486"/>
                <a:gd name="connsiteX8" fmla="*/ 1887941 w 2781869"/>
                <a:gd name="connsiteY8" fmla="*/ 2891051 h 2977486"/>
                <a:gd name="connsiteX9" fmla="*/ 2488442 w 2781869"/>
                <a:gd name="connsiteY9" fmla="*/ 2727278 h 2977486"/>
                <a:gd name="connsiteX10" fmla="*/ 2706806 w 2781869"/>
                <a:gd name="connsiteY10" fmla="*/ 2290549 h 2977486"/>
                <a:gd name="connsiteX11" fmla="*/ 2706806 w 2781869"/>
                <a:gd name="connsiteY11" fmla="*/ 1799230 h 2977486"/>
                <a:gd name="connsiteX12" fmla="*/ 2256430 w 2781869"/>
                <a:gd name="connsiteY12" fmla="*/ 1362501 h 2977486"/>
                <a:gd name="connsiteX13" fmla="*/ 1915236 w 2781869"/>
                <a:gd name="connsiteY13" fmla="*/ 1266967 h 2977486"/>
                <a:gd name="connsiteX14" fmla="*/ 1928884 w 2781869"/>
                <a:gd name="connsiteY14" fmla="*/ 1089546 h 2977486"/>
                <a:gd name="connsiteX15" fmla="*/ 2160896 w 2781869"/>
                <a:gd name="connsiteY15" fmla="*/ 666466 h 2977486"/>
                <a:gd name="connsiteX16" fmla="*/ 2024418 w 2781869"/>
                <a:gd name="connsiteY16" fmla="*/ 216089 h 2977486"/>
                <a:gd name="connsiteX17" fmla="*/ 1642281 w 2781869"/>
                <a:gd name="connsiteY17" fmla="*/ 25021 h 2977486"/>
                <a:gd name="connsiteX18" fmla="*/ 864358 w 2781869"/>
                <a:gd name="connsiteY18" fmla="*/ 79612 h 297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1869" h="2977486">
                  <a:moveTo>
                    <a:pt x="864358" y="79612"/>
                  </a:moveTo>
                  <a:cubicBezTo>
                    <a:pt x="686937" y="120555"/>
                    <a:pt x="664191" y="168323"/>
                    <a:pt x="577755" y="270681"/>
                  </a:cubicBezTo>
                  <a:cubicBezTo>
                    <a:pt x="491319" y="373039"/>
                    <a:pt x="336645" y="536812"/>
                    <a:pt x="345744" y="693761"/>
                  </a:cubicBezTo>
                  <a:cubicBezTo>
                    <a:pt x="354843" y="850710"/>
                    <a:pt x="623248" y="1089546"/>
                    <a:pt x="632347" y="1212376"/>
                  </a:cubicBezTo>
                  <a:cubicBezTo>
                    <a:pt x="641446" y="1335206"/>
                    <a:pt x="498144" y="1317009"/>
                    <a:pt x="400335" y="1430740"/>
                  </a:cubicBezTo>
                  <a:cubicBezTo>
                    <a:pt x="302526" y="1544471"/>
                    <a:pt x="72789" y="1710519"/>
                    <a:pt x="45493" y="1894764"/>
                  </a:cubicBezTo>
                  <a:cubicBezTo>
                    <a:pt x="18197" y="2079009"/>
                    <a:pt x="0" y="2365612"/>
                    <a:pt x="236561" y="2536209"/>
                  </a:cubicBezTo>
                  <a:cubicBezTo>
                    <a:pt x="473122" y="2706806"/>
                    <a:pt x="1189630" y="2859206"/>
                    <a:pt x="1464860" y="2918346"/>
                  </a:cubicBezTo>
                  <a:cubicBezTo>
                    <a:pt x="1740090" y="2977486"/>
                    <a:pt x="1717344" y="2922896"/>
                    <a:pt x="1887941" y="2891051"/>
                  </a:cubicBezTo>
                  <a:cubicBezTo>
                    <a:pt x="2058538" y="2859206"/>
                    <a:pt x="2351965" y="2827362"/>
                    <a:pt x="2488442" y="2727278"/>
                  </a:cubicBezTo>
                  <a:cubicBezTo>
                    <a:pt x="2624920" y="2627194"/>
                    <a:pt x="2670412" y="2445224"/>
                    <a:pt x="2706806" y="2290549"/>
                  </a:cubicBezTo>
                  <a:cubicBezTo>
                    <a:pt x="2743200" y="2135874"/>
                    <a:pt x="2781869" y="1953905"/>
                    <a:pt x="2706806" y="1799230"/>
                  </a:cubicBezTo>
                  <a:cubicBezTo>
                    <a:pt x="2631743" y="1644555"/>
                    <a:pt x="2388358" y="1451212"/>
                    <a:pt x="2256430" y="1362501"/>
                  </a:cubicBezTo>
                  <a:cubicBezTo>
                    <a:pt x="2124502" y="1273791"/>
                    <a:pt x="1969827" y="1312459"/>
                    <a:pt x="1915236" y="1266967"/>
                  </a:cubicBezTo>
                  <a:cubicBezTo>
                    <a:pt x="1860645" y="1221475"/>
                    <a:pt x="1887941" y="1189630"/>
                    <a:pt x="1928884" y="1089546"/>
                  </a:cubicBezTo>
                  <a:cubicBezTo>
                    <a:pt x="1969827" y="989462"/>
                    <a:pt x="2144974" y="812042"/>
                    <a:pt x="2160896" y="666466"/>
                  </a:cubicBezTo>
                  <a:cubicBezTo>
                    <a:pt x="2176818" y="520890"/>
                    <a:pt x="2110854" y="322996"/>
                    <a:pt x="2024418" y="216089"/>
                  </a:cubicBezTo>
                  <a:cubicBezTo>
                    <a:pt x="1937982" y="109182"/>
                    <a:pt x="1842448" y="50042"/>
                    <a:pt x="1642281" y="25021"/>
                  </a:cubicBezTo>
                  <a:cubicBezTo>
                    <a:pt x="1442114" y="0"/>
                    <a:pt x="1041779" y="38669"/>
                    <a:pt x="864358" y="796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5461380" y="5330588"/>
              <a:ext cx="1926609" cy="759725"/>
            </a:xfrm>
            <a:custGeom>
              <a:avLst/>
              <a:gdLst>
                <a:gd name="connsiteX0" fmla="*/ 1726442 w 1926609"/>
                <a:gd name="connsiteY0" fmla="*/ 541361 h 759725"/>
                <a:gd name="connsiteX1" fmla="*/ 634621 w 1926609"/>
                <a:gd name="connsiteY1" fmla="*/ 77337 h 759725"/>
                <a:gd name="connsiteX2" fmla="*/ 61415 w 1926609"/>
                <a:gd name="connsiteY2" fmla="*/ 77337 h 759725"/>
                <a:gd name="connsiteX3" fmla="*/ 266131 w 1926609"/>
                <a:gd name="connsiteY3" fmla="*/ 432179 h 759725"/>
                <a:gd name="connsiteX4" fmla="*/ 1125940 w 1926609"/>
                <a:gd name="connsiteY4" fmla="*/ 677838 h 759725"/>
                <a:gd name="connsiteX5" fmla="*/ 1726442 w 1926609"/>
                <a:gd name="connsiteY5" fmla="*/ 759725 h 759725"/>
                <a:gd name="connsiteX6" fmla="*/ 1835624 w 1926609"/>
                <a:gd name="connsiteY6" fmla="*/ 677838 h 759725"/>
                <a:gd name="connsiteX7" fmla="*/ 1726442 w 1926609"/>
                <a:gd name="connsiteY7" fmla="*/ 541361 h 75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6609" h="759725">
                  <a:moveTo>
                    <a:pt x="1726442" y="541361"/>
                  </a:moveTo>
                  <a:cubicBezTo>
                    <a:pt x="1526275" y="441278"/>
                    <a:pt x="912125" y="154674"/>
                    <a:pt x="634621" y="77337"/>
                  </a:cubicBezTo>
                  <a:cubicBezTo>
                    <a:pt x="357117" y="0"/>
                    <a:pt x="122830" y="18197"/>
                    <a:pt x="61415" y="77337"/>
                  </a:cubicBezTo>
                  <a:cubicBezTo>
                    <a:pt x="0" y="136477"/>
                    <a:pt x="88710" y="332096"/>
                    <a:pt x="266131" y="432179"/>
                  </a:cubicBezTo>
                  <a:cubicBezTo>
                    <a:pt x="443552" y="532262"/>
                    <a:pt x="882555" y="623247"/>
                    <a:pt x="1125940" y="677838"/>
                  </a:cubicBezTo>
                  <a:cubicBezTo>
                    <a:pt x="1369325" y="732429"/>
                    <a:pt x="1608161" y="759725"/>
                    <a:pt x="1726442" y="759725"/>
                  </a:cubicBezTo>
                  <a:cubicBezTo>
                    <a:pt x="1844723" y="759725"/>
                    <a:pt x="1835624" y="716507"/>
                    <a:pt x="1835624" y="677838"/>
                  </a:cubicBezTo>
                  <a:cubicBezTo>
                    <a:pt x="1835624" y="639169"/>
                    <a:pt x="1926609" y="641444"/>
                    <a:pt x="1726442" y="5413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290180" y="5254388"/>
              <a:ext cx="1853820" cy="721057"/>
            </a:xfrm>
            <a:custGeom>
              <a:avLst/>
              <a:gdLst>
                <a:gd name="connsiteX0" fmla="*/ 168322 w 1853820"/>
                <a:gd name="connsiteY0" fmla="*/ 609600 h 721057"/>
                <a:gd name="connsiteX1" fmla="*/ 1205551 w 1853820"/>
                <a:gd name="connsiteY1" fmla="*/ 90985 h 721057"/>
                <a:gd name="connsiteX2" fmla="*/ 1778757 w 1853820"/>
                <a:gd name="connsiteY2" fmla="*/ 63689 h 721057"/>
                <a:gd name="connsiteX3" fmla="*/ 1655927 w 1853820"/>
                <a:gd name="connsiteY3" fmla="*/ 404883 h 721057"/>
                <a:gd name="connsiteX4" fmla="*/ 755175 w 1853820"/>
                <a:gd name="connsiteY4" fmla="*/ 650543 h 721057"/>
                <a:gd name="connsiteX5" fmla="*/ 195617 w 1853820"/>
                <a:gd name="connsiteY5" fmla="*/ 718782 h 721057"/>
                <a:gd name="connsiteX6" fmla="*/ 168322 w 1853820"/>
                <a:gd name="connsiteY6" fmla="*/ 609600 h 72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3820" h="721057">
                  <a:moveTo>
                    <a:pt x="168322" y="609600"/>
                  </a:moveTo>
                  <a:cubicBezTo>
                    <a:pt x="336644" y="504967"/>
                    <a:pt x="937145" y="181970"/>
                    <a:pt x="1205551" y="90985"/>
                  </a:cubicBezTo>
                  <a:cubicBezTo>
                    <a:pt x="1473957" y="0"/>
                    <a:pt x="1703694" y="11373"/>
                    <a:pt x="1778757" y="63689"/>
                  </a:cubicBezTo>
                  <a:cubicBezTo>
                    <a:pt x="1853820" y="116005"/>
                    <a:pt x="1826524" y="307074"/>
                    <a:pt x="1655927" y="404883"/>
                  </a:cubicBezTo>
                  <a:cubicBezTo>
                    <a:pt x="1485330" y="502692"/>
                    <a:pt x="998560" y="598227"/>
                    <a:pt x="755175" y="650543"/>
                  </a:cubicBezTo>
                  <a:cubicBezTo>
                    <a:pt x="511790" y="702859"/>
                    <a:pt x="297975" y="721057"/>
                    <a:pt x="195617" y="718782"/>
                  </a:cubicBezTo>
                  <a:cubicBezTo>
                    <a:pt x="93259" y="716507"/>
                    <a:pt x="0" y="714233"/>
                    <a:pt x="168322" y="6096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6985380" y="5406788"/>
              <a:ext cx="768823" cy="702860"/>
            </a:xfrm>
            <a:custGeom>
              <a:avLst/>
              <a:gdLst>
                <a:gd name="connsiteX0" fmla="*/ 334370 w 768823"/>
                <a:gd name="connsiteY0" fmla="*/ 65965 h 702860"/>
                <a:gd name="connsiteX1" fmla="*/ 593677 w 768823"/>
                <a:gd name="connsiteY1" fmla="*/ 38669 h 702860"/>
                <a:gd name="connsiteX2" fmla="*/ 730155 w 768823"/>
                <a:gd name="connsiteY2" fmla="*/ 297977 h 702860"/>
                <a:gd name="connsiteX3" fmla="*/ 525438 w 768823"/>
                <a:gd name="connsiteY3" fmla="*/ 420807 h 702860"/>
                <a:gd name="connsiteX4" fmla="*/ 689211 w 768823"/>
                <a:gd name="connsiteY4" fmla="*/ 366216 h 702860"/>
                <a:gd name="connsiteX5" fmla="*/ 757450 w 768823"/>
                <a:gd name="connsiteY5" fmla="*/ 543637 h 702860"/>
                <a:gd name="connsiteX6" fmla="*/ 620973 w 768823"/>
                <a:gd name="connsiteY6" fmla="*/ 680114 h 702860"/>
                <a:gd name="connsiteX7" fmla="*/ 416256 w 768823"/>
                <a:gd name="connsiteY7" fmla="*/ 680114 h 702860"/>
                <a:gd name="connsiteX8" fmla="*/ 375313 w 768823"/>
                <a:gd name="connsiteY8" fmla="*/ 570932 h 702860"/>
                <a:gd name="connsiteX9" fmla="*/ 238835 w 768823"/>
                <a:gd name="connsiteY9" fmla="*/ 639171 h 702860"/>
                <a:gd name="connsiteX10" fmla="*/ 34119 w 768823"/>
                <a:gd name="connsiteY10" fmla="*/ 584580 h 702860"/>
                <a:gd name="connsiteX11" fmla="*/ 34119 w 768823"/>
                <a:gd name="connsiteY11" fmla="*/ 475398 h 702860"/>
                <a:gd name="connsiteX12" fmla="*/ 102358 w 768823"/>
                <a:gd name="connsiteY12" fmla="*/ 393511 h 702860"/>
                <a:gd name="connsiteX13" fmla="*/ 61414 w 768823"/>
                <a:gd name="connsiteY13" fmla="*/ 216090 h 702860"/>
                <a:gd name="connsiteX14" fmla="*/ 129653 w 768823"/>
                <a:gd name="connsiteY14" fmla="*/ 93260 h 702860"/>
                <a:gd name="connsiteX15" fmla="*/ 252483 w 768823"/>
                <a:gd name="connsiteY15" fmla="*/ 65965 h 702860"/>
                <a:gd name="connsiteX16" fmla="*/ 334370 w 768823"/>
                <a:gd name="connsiteY16" fmla="*/ 65965 h 70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8823" h="702860">
                  <a:moveTo>
                    <a:pt x="334370" y="65965"/>
                  </a:moveTo>
                  <a:cubicBezTo>
                    <a:pt x="391236" y="61416"/>
                    <a:pt x="527713" y="0"/>
                    <a:pt x="593677" y="38669"/>
                  </a:cubicBezTo>
                  <a:cubicBezTo>
                    <a:pt x="659641" y="77338"/>
                    <a:pt x="741528" y="234287"/>
                    <a:pt x="730155" y="297977"/>
                  </a:cubicBezTo>
                  <a:cubicBezTo>
                    <a:pt x="718782" y="361667"/>
                    <a:pt x="532262" y="409434"/>
                    <a:pt x="525438" y="420807"/>
                  </a:cubicBezTo>
                  <a:cubicBezTo>
                    <a:pt x="518614" y="432180"/>
                    <a:pt x="650542" y="345744"/>
                    <a:pt x="689211" y="366216"/>
                  </a:cubicBezTo>
                  <a:cubicBezTo>
                    <a:pt x="727880" y="386688"/>
                    <a:pt x="768823" y="491321"/>
                    <a:pt x="757450" y="543637"/>
                  </a:cubicBezTo>
                  <a:cubicBezTo>
                    <a:pt x="746077" y="595953"/>
                    <a:pt x="677838" y="657368"/>
                    <a:pt x="620973" y="680114"/>
                  </a:cubicBezTo>
                  <a:cubicBezTo>
                    <a:pt x="564108" y="702860"/>
                    <a:pt x="457199" y="698311"/>
                    <a:pt x="416256" y="680114"/>
                  </a:cubicBezTo>
                  <a:cubicBezTo>
                    <a:pt x="375313" y="661917"/>
                    <a:pt x="404883" y="577756"/>
                    <a:pt x="375313" y="570932"/>
                  </a:cubicBezTo>
                  <a:cubicBezTo>
                    <a:pt x="345743" y="564108"/>
                    <a:pt x="295700" y="636896"/>
                    <a:pt x="238835" y="639171"/>
                  </a:cubicBezTo>
                  <a:cubicBezTo>
                    <a:pt x="181970" y="641446"/>
                    <a:pt x="68238" y="611875"/>
                    <a:pt x="34119" y="584580"/>
                  </a:cubicBezTo>
                  <a:cubicBezTo>
                    <a:pt x="0" y="557285"/>
                    <a:pt x="22746" y="507243"/>
                    <a:pt x="34119" y="475398"/>
                  </a:cubicBezTo>
                  <a:cubicBezTo>
                    <a:pt x="45492" y="443553"/>
                    <a:pt x="97809" y="436729"/>
                    <a:pt x="102358" y="393511"/>
                  </a:cubicBezTo>
                  <a:cubicBezTo>
                    <a:pt x="106907" y="350293"/>
                    <a:pt x="56865" y="266132"/>
                    <a:pt x="61414" y="216090"/>
                  </a:cubicBezTo>
                  <a:cubicBezTo>
                    <a:pt x="65963" y="166048"/>
                    <a:pt x="97808" y="118281"/>
                    <a:pt x="129653" y="93260"/>
                  </a:cubicBezTo>
                  <a:cubicBezTo>
                    <a:pt x="161498" y="68239"/>
                    <a:pt x="213814" y="63690"/>
                    <a:pt x="252483" y="65965"/>
                  </a:cubicBezTo>
                  <a:cubicBezTo>
                    <a:pt x="291152" y="68240"/>
                    <a:pt x="277504" y="70514"/>
                    <a:pt x="334370" y="659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6515670" y="2657902"/>
              <a:ext cx="1084996" cy="1089545"/>
            </a:xfrm>
            <a:custGeom>
              <a:avLst/>
              <a:gdLst>
                <a:gd name="connsiteX0" fmla="*/ 336644 w 1084996"/>
                <a:gd name="connsiteY0" fmla="*/ 1025856 h 1089545"/>
                <a:gd name="connsiteX1" fmla="*/ 22746 w 1084996"/>
                <a:gd name="connsiteY1" fmla="*/ 657367 h 1089545"/>
                <a:gd name="connsiteX2" fmla="*/ 200167 w 1084996"/>
                <a:gd name="connsiteY2" fmla="*/ 152399 h 1089545"/>
                <a:gd name="connsiteX3" fmla="*/ 746077 w 1084996"/>
                <a:gd name="connsiteY3" fmla="*/ 29570 h 1089545"/>
                <a:gd name="connsiteX4" fmla="*/ 1032680 w 1084996"/>
                <a:gd name="connsiteY4" fmla="*/ 329820 h 1089545"/>
                <a:gd name="connsiteX5" fmla="*/ 1032680 w 1084996"/>
                <a:gd name="connsiteY5" fmla="*/ 766549 h 1089545"/>
                <a:gd name="connsiteX6" fmla="*/ 718782 w 1084996"/>
                <a:gd name="connsiteY6" fmla="*/ 1012208 h 1089545"/>
                <a:gd name="connsiteX7" fmla="*/ 418531 w 1084996"/>
                <a:gd name="connsiteY7" fmla="*/ 1039504 h 1089545"/>
                <a:gd name="connsiteX8" fmla="*/ 336644 w 1084996"/>
                <a:gd name="connsiteY8" fmla="*/ 1025856 h 108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4996" h="1089545">
                  <a:moveTo>
                    <a:pt x="336644" y="1025856"/>
                  </a:moveTo>
                  <a:cubicBezTo>
                    <a:pt x="270680" y="962167"/>
                    <a:pt x="45492" y="802943"/>
                    <a:pt x="22746" y="657367"/>
                  </a:cubicBezTo>
                  <a:cubicBezTo>
                    <a:pt x="0" y="511791"/>
                    <a:pt x="79612" y="257032"/>
                    <a:pt x="200167" y="152399"/>
                  </a:cubicBezTo>
                  <a:cubicBezTo>
                    <a:pt x="320722" y="47766"/>
                    <a:pt x="607325" y="0"/>
                    <a:pt x="746077" y="29570"/>
                  </a:cubicBezTo>
                  <a:cubicBezTo>
                    <a:pt x="884829" y="59140"/>
                    <a:pt x="984913" y="206990"/>
                    <a:pt x="1032680" y="329820"/>
                  </a:cubicBezTo>
                  <a:cubicBezTo>
                    <a:pt x="1080447" y="452650"/>
                    <a:pt x="1084996" y="652818"/>
                    <a:pt x="1032680" y="766549"/>
                  </a:cubicBezTo>
                  <a:cubicBezTo>
                    <a:pt x="980364" y="880280"/>
                    <a:pt x="821140" y="966716"/>
                    <a:pt x="718782" y="1012208"/>
                  </a:cubicBezTo>
                  <a:cubicBezTo>
                    <a:pt x="616424" y="1057700"/>
                    <a:pt x="486770" y="1037229"/>
                    <a:pt x="418531" y="1039504"/>
                  </a:cubicBezTo>
                  <a:cubicBezTo>
                    <a:pt x="350292" y="1041779"/>
                    <a:pt x="402608" y="1089545"/>
                    <a:pt x="336644" y="10258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7105934" y="1453486"/>
              <a:ext cx="1084997" cy="1380699"/>
            </a:xfrm>
            <a:custGeom>
              <a:avLst/>
              <a:gdLst>
                <a:gd name="connsiteX0" fmla="*/ 18197 w 1084997"/>
                <a:gd name="connsiteY0" fmla="*/ 1207827 h 1380699"/>
                <a:gd name="connsiteX1" fmla="*/ 222914 w 1084997"/>
                <a:gd name="connsiteY1" fmla="*/ 184245 h 1380699"/>
                <a:gd name="connsiteX2" fmla="*/ 509517 w 1084997"/>
                <a:gd name="connsiteY2" fmla="*/ 102359 h 1380699"/>
                <a:gd name="connsiteX3" fmla="*/ 700585 w 1084997"/>
                <a:gd name="connsiteY3" fmla="*/ 771099 h 1380699"/>
                <a:gd name="connsiteX4" fmla="*/ 1069075 w 1084997"/>
                <a:gd name="connsiteY4" fmla="*/ 1289714 h 1380699"/>
                <a:gd name="connsiteX5" fmla="*/ 796120 w 1084997"/>
                <a:gd name="connsiteY5" fmla="*/ 1180532 h 1380699"/>
                <a:gd name="connsiteX6" fmla="*/ 359391 w 1084997"/>
                <a:gd name="connsiteY6" fmla="*/ 498144 h 1380699"/>
                <a:gd name="connsiteX7" fmla="*/ 454926 w 1084997"/>
                <a:gd name="connsiteY7" fmla="*/ 634621 h 1380699"/>
                <a:gd name="connsiteX8" fmla="*/ 345744 w 1084997"/>
                <a:gd name="connsiteY8" fmla="*/ 893929 h 1380699"/>
                <a:gd name="connsiteX9" fmla="*/ 113732 w 1084997"/>
                <a:gd name="connsiteY9" fmla="*/ 1221475 h 1380699"/>
                <a:gd name="connsiteX10" fmla="*/ 18197 w 1084997"/>
                <a:gd name="connsiteY10" fmla="*/ 1207827 h 138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997" h="1380699">
                  <a:moveTo>
                    <a:pt x="18197" y="1207827"/>
                  </a:moveTo>
                  <a:cubicBezTo>
                    <a:pt x="36394" y="1034955"/>
                    <a:pt x="141027" y="368490"/>
                    <a:pt x="222914" y="184245"/>
                  </a:cubicBezTo>
                  <a:cubicBezTo>
                    <a:pt x="304801" y="0"/>
                    <a:pt x="429905" y="4550"/>
                    <a:pt x="509517" y="102359"/>
                  </a:cubicBezTo>
                  <a:cubicBezTo>
                    <a:pt x="589129" y="200168"/>
                    <a:pt x="607325" y="573206"/>
                    <a:pt x="700585" y="771099"/>
                  </a:cubicBezTo>
                  <a:cubicBezTo>
                    <a:pt x="793845" y="968992"/>
                    <a:pt x="1053153" y="1221475"/>
                    <a:pt x="1069075" y="1289714"/>
                  </a:cubicBezTo>
                  <a:cubicBezTo>
                    <a:pt x="1084997" y="1357953"/>
                    <a:pt x="914401" y="1312460"/>
                    <a:pt x="796120" y="1180532"/>
                  </a:cubicBezTo>
                  <a:cubicBezTo>
                    <a:pt x="677839" y="1048604"/>
                    <a:pt x="416257" y="589129"/>
                    <a:pt x="359391" y="498144"/>
                  </a:cubicBezTo>
                  <a:cubicBezTo>
                    <a:pt x="302525" y="407159"/>
                    <a:pt x="457200" y="568657"/>
                    <a:pt x="454926" y="634621"/>
                  </a:cubicBezTo>
                  <a:cubicBezTo>
                    <a:pt x="452652" y="700585"/>
                    <a:pt x="402610" y="796120"/>
                    <a:pt x="345744" y="893929"/>
                  </a:cubicBezTo>
                  <a:cubicBezTo>
                    <a:pt x="288878" y="991738"/>
                    <a:pt x="170598" y="1169159"/>
                    <a:pt x="113732" y="1221475"/>
                  </a:cubicBezTo>
                  <a:cubicBezTo>
                    <a:pt x="56866" y="1273791"/>
                    <a:pt x="0" y="1380699"/>
                    <a:pt x="18197" y="12078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39170" y="4196687"/>
            <a:ext cx="2424753" cy="1442113"/>
            <a:chOff x="639170" y="4196687"/>
            <a:chExt cx="2424753" cy="1442113"/>
          </a:xfrm>
        </p:grpSpPr>
        <p:sp>
          <p:nvSpPr>
            <p:cNvPr id="41" name="Freeform 40"/>
            <p:cNvSpPr/>
            <p:nvPr/>
          </p:nvSpPr>
          <p:spPr>
            <a:xfrm>
              <a:off x="639170" y="4583374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1219200" y="4196687"/>
              <a:ext cx="1295400" cy="1365913"/>
              <a:chOff x="1219200" y="4196687"/>
              <a:chExt cx="1295400" cy="1365913"/>
            </a:xfrm>
          </p:grpSpPr>
          <p:sp>
            <p:nvSpPr>
              <p:cNvPr id="42" name="Freeform 41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3657600" y="4566313"/>
            <a:ext cx="2424753" cy="1442113"/>
            <a:chOff x="3657600" y="4566313"/>
            <a:chExt cx="2424753" cy="1442113"/>
          </a:xfrm>
        </p:grpSpPr>
        <p:sp>
          <p:nvSpPr>
            <p:cNvPr id="49" name="Freeform 48"/>
            <p:cNvSpPr/>
            <p:nvPr/>
          </p:nvSpPr>
          <p:spPr>
            <a:xfrm>
              <a:off x="3657600" y="4953000"/>
              <a:ext cx="2424753" cy="1055426"/>
            </a:xfrm>
            <a:custGeom>
              <a:avLst/>
              <a:gdLst>
                <a:gd name="connsiteX0" fmla="*/ 288878 w 2424753"/>
                <a:gd name="connsiteY0" fmla="*/ 821139 h 1055426"/>
                <a:gd name="connsiteX1" fmla="*/ 657367 w 2424753"/>
                <a:gd name="connsiteY1" fmla="*/ 206990 h 1055426"/>
                <a:gd name="connsiteX2" fmla="*/ 1353403 w 2424753"/>
                <a:gd name="connsiteY2" fmla="*/ 15922 h 1055426"/>
                <a:gd name="connsiteX3" fmla="*/ 1940257 w 2424753"/>
                <a:gd name="connsiteY3" fmla="*/ 302525 h 1055426"/>
                <a:gd name="connsiteX4" fmla="*/ 2131326 w 2424753"/>
                <a:gd name="connsiteY4" fmla="*/ 875730 h 1055426"/>
                <a:gd name="connsiteX5" fmla="*/ 2131326 w 2424753"/>
                <a:gd name="connsiteY5" fmla="*/ 930322 h 1055426"/>
                <a:gd name="connsiteX6" fmla="*/ 2417929 w 2424753"/>
                <a:gd name="connsiteY6" fmla="*/ 903026 h 1055426"/>
                <a:gd name="connsiteX7" fmla="*/ 2172269 w 2424753"/>
                <a:gd name="connsiteY7" fmla="*/ 862083 h 1055426"/>
                <a:gd name="connsiteX8" fmla="*/ 1558120 w 2424753"/>
                <a:gd name="connsiteY8" fmla="*/ 1039504 h 1055426"/>
                <a:gd name="connsiteX9" fmla="*/ 493594 w 2424753"/>
                <a:gd name="connsiteY9" fmla="*/ 957617 h 1055426"/>
                <a:gd name="connsiteX10" fmla="*/ 29570 w 2424753"/>
                <a:gd name="connsiteY10" fmla="*/ 711957 h 1055426"/>
                <a:gd name="connsiteX11" fmla="*/ 288878 w 2424753"/>
                <a:gd name="connsiteY11" fmla="*/ 821139 h 10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753" h="1055426">
                  <a:moveTo>
                    <a:pt x="288878" y="821139"/>
                  </a:moveTo>
                  <a:cubicBezTo>
                    <a:pt x="393511" y="736978"/>
                    <a:pt x="479946" y="341193"/>
                    <a:pt x="657367" y="206990"/>
                  </a:cubicBezTo>
                  <a:cubicBezTo>
                    <a:pt x="834788" y="72787"/>
                    <a:pt x="1139588" y="0"/>
                    <a:pt x="1353403" y="15922"/>
                  </a:cubicBezTo>
                  <a:cubicBezTo>
                    <a:pt x="1567218" y="31844"/>
                    <a:pt x="1810603" y="159224"/>
                    <a:pt x="1940257" y="302525"/>
                  </a:cubicBezTo>
                  <a:cubicBezTo>
                    <a:pt x="2069911" y="445826"/>
                    <a:pt x="2099481" y="771097"/>
                    <a:pt x="2131326" y="875730"/>
                  </a:cubicBezTo>
                  <a:cubicBezTo>
                    <a:pt x="2163171" y="980363"/>
                    <a:pt x="2083559" y="925773"/>
                    <a:pt x="2131326" y="930322"/>
                  </a:cubicBezTo>
                  <a:cubicBezTo>
                    <a:pt x="2179093" y="934871"/>
                    <a:pt x="2411105" y="914399"/>
                    <a:pt x="2417929" y="903026"/>
                  </a:cubicBezTo>
                  <a:cubicBezTo>
                    <a:pt x="2424753" y="891653"/>
                    <a:pt x="2315571" y="839337"/>
                    <a:pt x="2172269" y="862083"/>
                  </a:cubicBezTo>
                  <a:cubicBezTo>
                    <a:pt x="2028967" y="884829"/>
                    <a:pt x="1837899" y="1023582"/>
                    <a:pt x="1558120" y="1039504"/>
                  </a:cubicBezTo>
                  <a:cubicBezTo>
                    <a:pt x="1278341" y="1055426"/>
                    <a:pt x="748352" y="1012208"/>
                    <a:pt x="493594" y="957617"/>
                  </a:cubicBezTo>
                  <a:cubicBezTo>
                    <a:pt x="238836" y="903026"/>
                    <a:pt x="59140" y="736978"/>
                    <a:pt x="29570" y="711957"/>
                  </a:cubicBezTo>
                  <a:cubicBezTo>
                    <a:pt x="0" y="686936"/>
                    <a:pt x="184245" y="905300"/>
                    <a:pt x="288878" y="82113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4237630" y="4566313"/>
              <a:ext cx="1295400" cy="1365913"/>
              <a:chOff x="1219200" y="4196687"/>
              <a:chExt cx="1295400" cy="1365913"/>
            </a:xfrm>
          </p:grpSpPr>
          <p:sp>
            <p:nvSpPr>
              <p:cNvPr id="51" name="Freeform 50"/>
              <p:cNvSpPr/>
              <p:nvPr/>
            </p:nvSpPr>
            <p:spPr>
              <a:xfrm>
                <a:off x="1687773" y="4196687"/>
                <a:ext cx="297977" cy="416256"/>
              </a:xfrm>
              <a:custGeom>
                <a:avLst/>
                <a:gdLst>
                  <a:gd name="connsiteX0" fmla="*/ 113731 w 297977"/>
                  <a:gd name="connsiteY0" fmla="*/ 416256 h 416256"/>
                  <a:gd name="connsiteX1" fmla="*/ 4549 w 297977"/>
                  <a:gd name="connsiteY1" fmla="*/ 238835 h 416256"/>
                  <a:gd name="connsiteX2" fmla="*/ 141027 w 297977"/>
                  <a:gd name="connsiteY2" fmla="*/ 20471 h 416256"/>
                  <a:gd name="connsiteX3" fmla="*/ 277505 w 297977"/>
                  <a:gd name="connsiteY3" fmla="*/ 116006 h 416256"/>
                  <a:gd name="connsiteX4" fmla="*/ 263857 w 297977"/>
                  <a:gd name="connsiteY4" fmla="*/ 252483 h 416256"/>
                  <a:gd name="connsiteX5" fmla="*/ 195618 w 297977"/>
                  <a:gd name="connsiteY5" fmla="*/ 402609 h 41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977" h="416256">
                    <a:moveTo>
                      <a:pt x="113731" y="416256"/>
                    </a:moveTo>
                    <a:cubicBezTo>
                      <a:pt x="56865" y="360527"/>
                      <a:pt x="0" y="304799"/>
                      <a:pt x="4549" y="238835"/>
                    </a:cubicBezTo>
                    <a:cubicBezTo>
                      <a:pt x="9098" y="172871"/>
                      <a:pt x="95534" y="40942"/>
                      <a:pt x="141027" y="20471"/>
                    </a:cubicBezTo>
                    <a:cubicBezTo>
                      <a:pt x="186520" y="0"/>
                      <a:pt x="257033" y="77337"/>
                      <a:pt x="277505" y="116006"/>
                    </a:cubicBezTo>
                    <a:cubicBezTo>
                      <a:pt x="297977" y="154675"/>
                      <a:pt x="277505" y="204716"/>
                      <a:pt x="263857" y="252483"/>
                    </a:cubicBezTo>
                    <a:cubicBezTo>
                      <a:pt x="250209" y="300250"/>
                      <a:pt x="222913" y="351429"/>
                      <a:pt x="195618" y="402609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12954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1600200" y="4953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1219200" y="53340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2133600" y="47244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2133600" y="5181600"/>
                <a:ext cx="381000" cy="2286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Picture 93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985654">
            <a:off x="4724400" y="5638800"/>
            <a:ext cx="1171575" cy="544368"/>
          </a:xfrm>
          <a:prstGeom prst="rect">
            <a:avLst/>
          </a:prstGeom>
        </p:spPr>
      </p:pic>
      <p:sp>
        <p:nvSpPr>
          <p:cNvPr id="231" name="Freeform 230"/>
          <p:cNvSpPr/>
          <p:nvPr/>
        </p:nvSpPr>
        <p:spPr>
          <a:xfrm rot="1015301">
            <a:off x="5008107" y="608078"/>
            <a:ext cx="840317" cy="6263217"/>
          </a:xfrm>
          <a:custGeom>
            <a:avLst/>
            <a:gdLst>
              <a:gd name="connsiteX0" fmla="*/ 840317 w 840317"/>
              <a:gd name="connsiteY0" fmla="*/ 5971117 h 6263217"/>
              <a:gd name="connsiteX1" fmla="*/ 78317 w 840317"/>
              <a:gd name="connsiteY1" fmla="*/ 3901017 h 6263217"/>
              <a:gd name="connsiteX2" fmla="*/ 700617 w 840317"/>
              <a:gd name="connsiteY2" fmla="*/ 2554817 h 6263217"/>
              <a:gd name="connsiteX3" fmla="*/ 116417 w 840317"/>
              <a:gd name="connsiteY3" fmla="*/ 332317 h 6263217"/>
              <a:gd name="connsiteX4" fmla="*/ 27517 w 840317"/>
              <a:gd name="connsiteY4" fmla="*/ 560917 h 6263217"/>
              <a:gd name="connsiteX5" fmla="*/ 281517 w 840317"/>
              <a:gd name="connsiteY5" fmla="*/ 1957917 h 6263217"/>
              <a:gd name="connsiteX6" fmla="*/ 332317 w 840317"/>
              <a:gd name="connsiteY6" fmla="*/ 3024717 h 6263217"/>
              <a:gd name="connsiteX7" fmla="*/ 141817 w 840317"/>
              <a:gd name="connsiteY7" fmla="*/ 3583517 h 6263217"/>
              <a:gd name="connsiteX8" fmla="*/ 395817 w 840317"/>
              <a:gd name="connsiteY8" fmla="*/ 4091517 h 6263217"/>
              <a:gd name="connsiteX9" fmla="*/ 713317 w 840317"/>
              <a:gd name="connsiteY9" fmla="*/ 5044017 h 6263217"/>
              <a:gd name="connsiteX10" fmla="*/ 789517 w 840317"/>
              <a:gd name="connsiteY10" fmla="*/ 6123517 h 6263217"/>
              <a:gd name="connsiteX11" fmla="*/ 840317 w 840317"/>
              <a:gd name="connsiteY11" fmla="*/ 5882217 h 626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317" h="6263217">
                <a:moveTo>
                  <a:pt x="840317" y="5971117"/>
                </a:moveTo>
                <a:cubicBezTo>
                  <a:pt x="470958" y="5220758"/>
                  <a:pt x="101600" y="4470400"/>
                  <a:pt x="78317" y="3901017"/>
                </a:cubicBezTo>
                <a:cubicBezTo>
                  <a:pt x="55034" y="3331634"/>
                  <a:pt x="694267" y="3149600"/>
                  <a:pt x="700617" y="2554817"/>
                </a:cubicBezTo>
                <a:cubicBezTo>
                  <a:pt x="706967" y="1960034"/>
                  <a:pt x="228600" y="664634"/>
                  <a:pt x="116417" y="332317"/>
                </a:cubicBezTo>
                <a:cubicBezTo>
                  <a:pt x="4234" y="0"/>
                  <a:pt x="0" y="289984"/>
                  <a:pt x="27517" y="560917"/>
                </a:cubicBezTo>
                <a:cubicBezTo>
                  <a:pt x="55034" y="831850"/>
                  <a:pt x="230717" y="1547284"/>
                  <a:pt x="281517" y="1957917"/>
                </a:cubicBezTo>
                <a:cubicBezTo>
                  <a:pt x="332317" y="2368550"/>
                  <a:pt x="355600" y="2753784"/>
                  <a:pt x="332317" y="3024717"/>
                </a:cubicBezTo>
                <a:cubicBezTo>
                  <a:pt x="309034" y="3295650"/>
                  <a:pt x="131234" y="3405717"/>
                  <a:pt x="141817" y="3583517"/>
                </a:cubicBezTo>
                <a:cubicBezTo>
                  <a:pt x="152400" y="3761317"/>
                  <a:pt x="300567" y="3848100"/>
                  <a:pt x="395817" y="4091517"/>
                </a:cubicBezTo>
                <a:cubicBezTo>
                  <a:pt x="491067" y="4334934"/>
                  <a:pt x="647700" y="4705350"/>
                  <a:pt x="713317" y="5044017"/>
                </a:cubicBezTo>
                <a:cubicBezTo>
                  <a:pt x="778934" y="5382684"/>
                  <a:pt x="768350" y="5983817"/>
                  <a:pt x="789517" y="6123517"/>
                </a:cubicBezTo>
                <a:cubicBezTo>
                  <a:pt x="810684" y="6263217"/>
                  <a:pt x="825500" y="6072717"/>
                  <a:pt x="840317" y="5882217"/>
                </a:cubicBezTo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" name="Moon 6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/>
          <p:nvPr/>
        </p:nvGrpSpPr>
        <p:grpSpPr>
          <a:xfrm>
            <a:off x="4182270" y="3842681"/>
            <a:ext cx="1104374" cy="3161165"/>
            <a:chOff x="2051332" y="3839567"/>
            <a:chExt cx="1104374" cy="3161165"/>
          </a:xfrm>
        </p:grpSpPr>
        <p:sp>
          <p:nvSpPr>
            <p:cNvPr id="8" name="Moon 7"/>
            <p:cNvSpPr/>
            <p:nvPr/>
          </p:nvSpPr>
          <p:spPr>
            <a:xfrm rot="9582690">
              <a:off x="2051332" y="3839567"/>
              <a:ext cx="754107" cy="3161165"/>
            </a:xfrm>
            <a:prstGeom prst="moon">
              <a:avLst>
                <a:gd name="adj" fmla="val 33333"/>
              </a:avLst>
            </a:prstGeom>
            <a:solidFill>
              <a:srgbClr val="92D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Moon 8"/>
            <p:cNvSpPr/>
            <p:nvPr/>
          </p:nvSpPr>
          <p:spPr>
            <a:xfrm rot="1351098">
              <a:off x="2774706" y="5022772"/>
              <a:ext cx="381000" cy="1832114"/>
            </a:xfrm>
            <a:prstGeom prst="moon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20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13" name="Group 17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4" name="Moon 2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 22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Oval 28"/>
          <p:cNvSpPr/>
          <p:nvPr/>
        </p:nvSpPr>
        <p:spPr>
          <a:xfrm>
            <a:off x="4419600" y="7315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6019800" y="6858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4876800" y="7696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334000" y="7467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3886200" y="7391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84582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4102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4038600" y="8305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429000" y="76962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1600200" y="7391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2286000" y="7315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49530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32766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7086600" y="76962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44"/>
          <p:cNvGrpSpPr/>
          <p:nvPr/>
        </p:nvGrpSpPr>
        <p:grpSpPr>
          <a:xfrm>
            <a:off x="6248400" y="7239000"/>
            <a:ext cx="457200" cy="685800"/>
            <a:chOff x="1752600" y="1295400"/>
            <a:chExt cx="457200" cy="762000"/>
          </a:xfrm>
        </p:grpSpPr>
        <p:sp>
          <p:nvSpPr>
            <p:cNvPr id="28" name="Oval 27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45"/>
          <p:cNvGrpSpPr/>
          <p:nvPr/>
        </p:nvGrpSpPr>
        <p:grpSpPr>
          <a:xfrm flipH="1">
            <a:off x="7543800" y="7315200"/>
            <a:ext cx="304800" cy="609600"/>
            <a:chOff x="1752600" y="1295400"/>
            <a:chExt cx="457200" cy="762000"/>
          </a:xfrm>
        </p:grpSpPr>
        <p:sp>
          <p:nvSpPr>
            <p:cNvPr id="47" name="Oval 46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Oval 49"/>
          <p:cNvSpPr/>
          <p:nvPr/>
        </p:nvSpPr>
        <p:spPr>
          <a:xfrm>
            <a:off x="67818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914400" y="6858000"/>
            <a:ext cx="457200" cy="762000"/>
            <a:chOff x="1752600" y="1295400"/>
            <a:chExt cx="457200" cy="762000"/>
          </a:xfrm>
        </p:grpSpPr>
        <p:sp>
          <p:nvSpPr>
            <p:cNvPr id="46" name="Oval 45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3" name="Oval 52"/>
          <p:cNvSpPr/>
          <p:nvPr/>
        </p:nvSpPr>
        <p:spPr>
          <a:xfrm>
            <a:off x="5029200" y="7620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2819400" y="7543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32766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3733800" y="7696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2286000" y="7620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38100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2438400" y="853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1828800" y="792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0" y="7620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 109"/>
          <p:cNvSpPr/>
          <p:nvPr/>
        </p:nvSpPr>
        <p:spPr>
          <a:xfrm>
            <a:off x="838200" y="7543800"/>
            <a:ext cx="76200" cy="762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5486400" y="792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2" name="Group 45"/>
          <p:cNvGrpSpPr/>
          <p:nvPr/>
        </p:nvGrpSpPr>
        <p:grpSpPr>
          <a:xfrm flipH="1">
            <a:off x="5943600" y="7543800"/>
            <a:ext cx="304800" cy="609600"/>
            <a:chOff x="1752600" y="1295400"/>
            <a:chExt cx="457200" cy="762000"/>
          </a:xfrm>
        </p:grpSpPr>
        <p:sp>
          <p:nvSpPr>
            <p:cNvPr id="113" name="Oval 112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6" name="Oval 115"/>
          <p:cNvSpPr/>
          <p:nvPr/>
        </p:nvSpPr>
        <p:spPr>
          <a:xfrm>
            <a:off x="5181600" y="8382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3429000" y="7848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5257800" y="7772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57150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61722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/>
          <p:cNvSpPr/>
          <p:nvPr/>
        </p:nvSpPr>
        <p:spPr>
          <a:xfrm>
            <a:off x="4724400" y="7848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6248400" y="8382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876800" y="8763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267200" y="8153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2438400" y="784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3200400" y="7772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7924800" y="8153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8" name="Group 44"/>
          <p:cNvGrpSpPr/>
          <p:nvPr/>
        </p:nvGrpSpPr>
        <p:grpSpPr>
          <a:xfrm>
            <a:off x="8686800" y="7467600"/>
            <a:ext cx="457200" cy="762000"/>
            <a:chOff x="1752600" y="1295400"/>
            <a:chExt cx="457200" cy="762000"/>
          </a:xfrm>
        </p:grpSpPr>
        <p:sp>
          <p:nvSpPr>
            <p:cNvPr id="129" name="Oval 128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2" name="Group 45"/>
          <p:cNvGrpSpPr/>
          <p:nvPr/>
        </p:nvGrpSpPr>
        <p:grpSpPr>
          <a:xfrm flipH="1">
            <a:off x="8382000" y="7772400"/>
            <a:ext cx="304800" cy="533400"/>
            <a:chOff x="1752600" y="1295400"/>
            <a:chExt cx="457200" cy="762000"/>
          </a:xfrm>
        </p:grpSpPr>
        <p:sp>
          <p:nvSpPr>
            <p:cNvPr id="133" name="Oval 132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6" name="Oval 135"/>
          <p:cNvSpPr/>
          <p:nvPr/>
        </p:nvSpPr>
        <p:spPr>
          <a:xfrm>
            <a:off x="7620000" y="8610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Oval 136"/>
          <p:cNvSpPr/>
          <p:nvPr/>
        </p:nvSpPr>
        <p:spPr>
          <a:xfrm>
            <a:off x="5867400" y="8077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 rot="19100942">
            <a:off x="906563" y="2214818"/>
            <a:ext cx="1986016" cy="4832839"/>
          </a:xfrm>
          <a:custGeom>
            <a:avLst/>
            <a:gdLst>
              <a:gd name="connsiteX0" fmla="*/ 0 w 1149048"/>
              <a:gd name="connsiteY0" fmla="*/ 3171372 h 3171372"/>
              <a:gd name="connsiteX1" fmla="*/ 1045029 w 1149048"/>
              <a:gd name="connsiteY1" fmla="*/ 1487715 h 3171372"/>
              <a:gd name="connsiteX2" fmla="*/ 624115 w 1149048"/>
              <a:gd name="connsiteY2" fmla="*/ 283029 h 3171372"/>
              <a:gd name="connsiteX3" fmla="*/ 449943 w 1149048"/>
              <a:gd name="connsiteY3" fmla="*/ 137886 h 3171372"/>
              <a:gd name="connsiteX4" fmla="*/ 769257 w 1149048"/>
              <a:gd name="connsiteY4" fmla="*/ 1110343 h 3171372"/>
              <a:gd name="connsiteX5" fmla="*/ 653143 w 1149048"/>
              <a:gd name="connsiteY5" fmla="*/ 1879600 h 3171372"/>
              <a:gd name="connsiteX6" fmla="*/ 130629 w 1149048"/>
              <a:gd name="connsiteY6" fmla="*/ 3026229 h 317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048" h="3171372">
                <a:moveTo>
                  <a:pt x="0" y="3171372"/>
                </a:moveTo>
                <a:cubicBezTo>
                  <a:pt x="470505" y="2570238"/>
                  <a:pt x="941010" y="1969105"/>
                  <a:pt x="1045029" y="1487715"/>
                </a:cubicBezTo>
                <a:cubicBezTo>
                  <a:pt x="1149048" y="1006325"/>
                  <a:pt x="723296" y="508000"/>
                  <a:pt x="624115" y="283029"/>
                </a:cubicBezTo>
                <a:cubicBezTo>
                  <a:pt x="524934" y="58058"/>
                  <a:pt x="425753" y="0"/>
                  <a:pt x="449943" y="137886"/>
                </a:cubicBezTo>
                <a:cubicBezTo>
                  <a:pt x="474133" y="275772"/>
                  <a:pt x="735390" y="820057"/>
                  <a:pt x="769257" y="1110343"/>
                </a:cubicBezTo>
                <a:cubicBezTo>
                  <a:pt x="803124" y="1400629"/>
                  <a:pt x="759581" y="1560286"/>
                  <a:pt x="653143" y="1879600"/>
                </a:cubicBezTo>
                <a:cubicBezTo>
                  <a:pt x="546705" y="2198914"/>
                  <a:pt x="130629" y="3026229"/>
                  <a:pt x="130629" y="3026229"/>
                </a:cubicBezTo>
              </a:path>
            </a:pathLst>
          </a:custGeom>
          <a:solidFill>
            <a:srgbClr val="92D050"/>
          </a:solidFill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Moon 218"/>
          <p:cNvSpPr/>
          <p:nvPr/>
        </p:nvSpPr>
        <p:spPr>
          <a:xfrm>
            <a:off x="6781800" y="2049490"/>
            <a:ext cx="381000" cy="4572000"/>
          </a:xfrm>
          <a:prstGeom prst="moon">
            <a:avLst>
              <a:gd name="adj" fmla="val 53333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Moon 219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6934200" y="1905000"/>
            <a:ext cx="1447800" cy="5334000"/>
          </a:xfrm>
          <a:custGeom>
            <a:avLst/>
            <a:gdLst>
              <a:gd name="connsiteX0" fmla="*/ 374650 w 2080683"/>
              <a:gd name="connsiteY0" fmla="*/ 5437717 h 5486400"/>
              <a:gd name="connsiteX1" fmla="*/ 234950 w 2080683"/>
              <a:gd name="connsiteY1" fmla="*/ 2961217 h 5486400"/>
              <a:gd name="connsiteX2" fmla="*/ 1784350 w 2080683"/>
              <a:gd name="connsiteY2" fmla="*/ 1589617 h 5486400"/>
              <a:gd name="connsiteX3" fmla="*/ 2012950 w 2080683"/>
              <a:gd name="connsiteY3" fmla="*/ 40217 h 5486400"/>
              <a:gd name="connsiteX4" fmla="*/ 1403350 w 2080683"/>
              <a:gd name="connsiteY4" fmla="*/ 1830917 h 5486400"/>
              <a:gd name="connsiteX5" fmla="*/ 298450 w 2080683"/>
              <a:gd name="connsiteY5" fmla="*/ 3253317 h 5486400"/>
              <a:gd name="connsiteX6" fmla="*/ 374650 w 2080683"/>
              <a:gd name="connsiteY6" fmla="*/ 543771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0683" h="5486400">
                <a:moveTo>
                  <a:pt x="374650" y="5437717"/>
                </a:moveTo>
                <a:cubicBezTo>
                  <a:pt x="364067" y="5389034"/>
                  <a:pt x="0" y="3602567"/>
                  <a:pt x="234950" y="2961217"/>
                </a:cubicBezTo>
                <a:cubicBezTo>
                  <a:pt x="469900" y="2319867"/>
                  <a:pt x="1488017" y="2076450"/>
                  <a:pt x="1784350" y="1589617"/>
                </a:cubicBezTo>
                <a:cubicBezTo>
                  <a:pt x="2080683" y="1102784"/>
                  <a:pt x="2076450" y="0"/>
                  <a:pt x="2012950" y="40217"/>
                </a:cubicBezTo>
                <a:cubicBezTo>
                  <a:pt x="1949450" y="80434"/>
                  <a:pt x="1689100" y="1295400"/>
                  <a:pt x="1403350" y="1830917"/>
                </a:cubicBezTo>
                <a:cubicBezTo>
                  <a:pt x="1117600" y="2366434"/>
                  <a:pt x="469900" y="2645834"/>
                  <a:pt x="298450" y="3253317"/>
                </a:cubicBezTo>
                <a:cubicBezTo>
                  <a:pt x="127000" y="3860800"/>
                  <a:pt x="385233" y="5486400"/>
                  <a:pt x="374650" y="5437717"/>
                </a:cubicBezTo>
                <a:close/>
              </a:path>
            </a:pathLst>
          </a:cu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6" name="Group 225"/>
          <p:cNvGrpSpPr/>
          <p:nvPr/>
        </p:nvGrpSpPr>
        <p:grpSpPr>
          <a:xfrm rot="498754">
            <a:off x="5078397" y="2819745"/>
            <a:ext cx="1296400" cy="3994726"/>
            <a:chOff x="1611529" y="2571074"/>
            <a:chExt cx="1367898" cy="4655985"/>
          </a:xfrm>
        </p:grpSpPr>
        <p:grpSp>
          <p:nvGrpSpPr>
            <p:cNvPr id="227" name="Group 17"/>
            <p:cNvGrpSpPr/>
            <p:nvPr/>
          </p:nvGrpSpPr>
          <p:grpSpPr>
            <a:xfrm rot="20963273">
              <a:off x="2405009" y="2571074"/>
              <a:ext cx="574418" cy="4655985"/>
              <a:chOff x="5257800" y="2362200"/>
              <a:chExt cx="574418" cy="4655985"/>
            </a:xfrm>
          </p:grpSpPr>
          <p:sp>
            <p:nvSpPr>
              <p:cNvPr id="229" name="Moon 228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Moon 229"/>
              <p:cNvSpPr/>
              <p:nvPr/>
            </p:nvSpPr>
            <p:spPr>
              <a:xfrm rot="1122679">
                <a:off x="5451218" y="3729813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8" name="Freeform 227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233" name="Group 232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35" name="Moon 234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Moon 235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4" name="Freeform 233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7" name="Freeform 236"/>
          <p:cNvSpPr/>
          <p:nvPr/>
        </p:nvSpPr>
        <p:spPr>
          <a:xfrm>
            <a:off x="2667000" y="304800"/>
            <a:ext cx="1277258" cy="6744306"/>
          </a:xfrm>
          <a:custGeom>
            <a:avLst/>
            <a:gdLst>
              <a:gd name="connsiteX0" fmla="*/ 1219201 w 1277258"/>
              <a:gd name="connsiteY0" fmla="*/ 6664477 h 6744306"/>
              <a:gd name="connsiteX1" fmla="*/ 87086 w 1277258"/>
              <a:gd name="connsiteY1" fmla="*/ 4109962 h 6744306"/>
              <a:gd name="connsiteX2" fmla="*/ 696686 w 1277258"/>
              <a:gd name="connsiteY2" fmla="*/ 553962 h 6744306"/>
              <a:gd name="connsiteX3" fmla="*/ 754744 w 1277258"/>
              <a:gd name="connsiteY3" fmla="*/ 786191 h 6744306"/>
              <a:gd name="connsiteX4" fmla="*/ 464458 w 1277258"/>
              <a:gd name="connsiteY4" fmla="*/ 2731105 h 6744306"/>
              <a:gd name="connsiteX5" fmla="*/ 435429 w 1277258"/>
              <a:gd name="connsiteY5" fmla="*/ 4588934 h 6744306"/>
              <a:gd name="connsiteX6" fmla="*/ 1219201 w 1277258"/>
              <a:gd name="connsiteY6" fmla="*/ 6664477 h 674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258" h="6744306">
                <a:moveTo>
                  <a:pt x="1219201" y="6664477"/>
                </a:moveTo>
                <a:cubicBezTo>
                  <a:pt x="1161144" y="6584648"/>
                  <a:pt x="174172" y="5128381"/>
                  <a:pt x="87086" y="4109962"/>
                </a:cubicBezTo>
                <a:cubicBezTo>
                  <a:pt x="0" y="3091543"/>
                  <a:pt x="585410" y="1107924"/>
                  <a:pt x="696686" y="553962"/>
                </a:cubicBezTo>
                <a:cubicBezTo>
                  <a:pt x="807962" y="0"/>
                  <a:pt x="793449" y="423334"/>
                  <a:pt x="754744" y="786191"/>
                </a:cubicBezTo>
                <a:cubicBezTo>
                  <a:pt x="716039" y="1149048"/>
                  <a:pt x="517677" y="2097315"/>
                  <a:pt x="464458" y="2731105"/>
                </a:cubicBezTo>
                <a:cubicBezTo>
                  <a:pt x="411239" y="3364896"/>
                  <a:pt x="307220" y="3930953"/>
                  <a:pt x="435429" y="4588934"/>
                </a:cubicBezTo>
                <a:cubicBezTo>
                  <a:pt x="563638" y="5246915"/>
                  <a:pt x="1277258" y="6744306"/>
                  <a:pt x="1219201" y="6664477"/>
                </a:cubicBezTo>
                <a:close/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Moon 9"/>
          <p:cNvSpPr/>
          <p:nvPr/>
        </p:nvSpPr>
        <p:spPr>
          <a:xfrm rot="1247674">
            <a:off x="3640436" y="4243372"/>
            <a:ext cx="609600" cy="2590800"/>
          </a:xfrm>
          <a:prstGeom prst="moon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2" name="Picture 91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7800" y="6172200"/>
            <a:ext cx="942975" cy="438150"/>
          </a:xfrm>
          <a:prstGeom prst="rect">
            <a:avLst/>
          </a:prstGeom>
        </p:spPr>
      </p:pic>
      <p:pic>
        <p:nvPicPr>
          <p:cNvPr id="93" name="Picture 92" descr="star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7467600" y="6019800"/>
            <a:ext cx="1270966" cy="5905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.00833 -1.24445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2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C -1.66667E-6 4.44444E-6 0.01979 -0.0007 0.01875 4.44444E-6 C 0.01771 0.00069 -1.66667E-6 4.44444E-6 -1.66667E-6 4.44444E-6 Z " pathEditMode="relative" ptsTypes="aaa">
                                      <p:cBhvr>
                                        <p:cTn id="8" dur="3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7 C 0.00313 0.00139 0.00868 -0.00023 0.00938 0.00417 C 0.01024 0.01019 0.00764 0.01921 0.00313 0.02083 C -0.00052 0.02199 -0.00243 0.01319 -0.00312 0.00833 C -0.00365 0.00532 -0.00104 0.00278 -3.61111E-6 -3.7037E-7 Z " pathEditMode="relative" ptsTypes="fffff">
                                      <p:cBhvr>
                                        <p:cTn id="10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7037E-7 C -0.00208 -0.00833 -0.00417 -0.01667 -0.00625 -0.025 C -0.00747 -0.02986 -0.00122 -0.01736 2.22222E-6 -0.0125 C 0.00104 -0.00856 2.22222E-6 -0.00417 2.22222E-6 3.7037E-7 Z " pathEditMode="relative" ptsTypes="ffff">
                                      <p:cBhvr>
                                        <p:cTn id="12" dur="2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7.40741E-7 C -0.00105 0.02083 0.00191 0.04259 -0.00313 0.0625 C -0.00452 0.06805 -0.01146 0.05578 -0.0125 0.05 C -0.01494 0.0368 -0.00417 0.01111 5E-6 -7.40741E-7 Z " pathEditMode="relative" ptsTypes="ffff">
                                      <p:cBhvr>
                                        <p:cTn id="14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66667E-6 C 0.00816 0.01644 0.01111 0.01829 0.00625 0.03751 C 0.00191 0.03565 -0.01024 0.0338 -0.00625 0.02084 C -0.00486 0.01621 0.00174 0.01714 0.00313 0.01251 C 0.00434 0.00834 0.00104 0.00417 -3.33333E-6 6.66667E-6 Z " pathEditMode="relative" ptsTypes="fffff">
                                      <p:cBhvr>
                                        <p:cTn id="16" dur="5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18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0.00833 -1.31111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56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22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48148E-6 C -0.00799 0.00347 -0.00017 0.00047 -0.01111 0.00371 C -0.01476 0.00486 -0.02222 0.00741 -0.02222 0.00741 C -0.02118 0.01134 -0.02135 0.01574 -0.01667 0.01482 C -0.0151 0.01435 -0.01406 0.01204 -0.0125 0.01111 C -0.00694 0.00741 -0.00104 0.00463 0.00417 -1.48148E-6 C 0.00226 -0.00764 0.00365 -0.00717 -1.66667E-6 -1.48148E-6 Z " pathEditMode="relative" ptsTypes="fffffff">
                                      <p:cBhvr>
                                        <p:cTn id="2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27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2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0"/>
                            </p:stCondLst>
                            <p:childTnLst>
                              <p:par>
                                <p:cTn id="31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416 -0.12777 L -0.06666 -1.14444 " pathEditMode="relative" rAng="0" ptsTypes="AA">
                                      <p:cBhvr>
                                        <p:cTn id="32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08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7 0.01111 L 0.04167 -1.02777 " pathEditMode="relative" rAng="0" ptsTypes="AA">
                                      <p:cBhvr>
                                        <p:cTn id="3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36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0"/>
                            </p:stCondLst>
                            <p:childTnLst>
                              <p:par>
                                <p:cTn id="38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0.01667 -1.18889 " pathEditMode="relative" rAng="0" ptsTypes="AA">
                                      <p:cBhvr>
                                        <p:cTn id="39" dur="5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41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11111E-6 L -0.02083 -0.75555 " pathEditMode="relative" rAng="0" ptsTypes="AA">
                                      <p:cBhvr>
                                        <p:cTn id="43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" y="-378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11111E-6 L -0.00833 -1.42222 " pathEditMode="relative" rAng="0" ptsTypes="AA">
                                      <p:cBhvr>
                                        <p:cTn id="45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7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0"/>
                            </p:stCondLst>
                            <p:childTnLst>
                              <p:par>
                                <p:cTn id="47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0833 -1.27778 " pathEditMode="relative" rAng="0" ptsTypes="AA">
                                      <p:cBhvr>
                                        <p:cTn id="48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63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50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52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54" dur="3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0"/>
                            </p:stCondLst>
                            <p:childTnLst>
                              <p:par>
                                <p:cTn id="56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57" dur="5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59" dur="5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44444E-6 L 0.0375 -1.03888 " pathEditMode="relative" rAng="0" ptsTypes="AA">
                                      <p:cBhvr>
                                        <p:cTn id="61" dur="5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63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0"/>
                            </p:stCondLst>
                            <p:childTnLst>
                              <p:par>
                                <p:cTn id="65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33333E-6 L 0.01667 -1.18889 " pathEditMode="relative" rAng="0" ptsTypes="AA">
                                      <p:cBhvr>
                                        <p:cTn id="66" dur="3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68" dur="5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70" dur="5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72" dur="5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74" dur="3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5000"/>
                            </p:stCondLst>
                            <p:childTnLst>
                              <p:par>
                                <p:cTn id="76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77" dur="5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79" dur="5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44444E-6 L 0.0375 -1.03888 " pathEditMode="relative" rAng="0" ptsTypes="AA">
                                      <p:cBhvr>
                                        <p:cTn id="81" dur="5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83" dur="3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0"/>
                            </p:stCondLst>
                            <p:childTnLst>
                              <p:par>
                                <p:cTn id="85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0.01667 -1.18889 " pathEditMode="relative" rAng="0" ptsTypes="AA">
                                      <p:cBhvr>
                                        <p:cTn id="86" dur="5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88" dur="5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 -4.44444E-6 L 0.01667 -1.42222 " pathEditMode="relative" rAng="0" ptsTypes="AA">
                                      <p:cBhvr>
                                        <p:cTn id="90" dur="5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711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92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94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" grpId="0" animBg="1"/>
      <p:bldP spid="34" grpId="0" animBg="1"/>
      <p:bldP spid="35" grpId="0" animBg="1"/>
      <p:bldP spid="38" grpId="0" animBg="1"/>
      <p:bldP spid="40" grpId="0" animBg="1"/>
      <p:bldP spid="42" grpId="0" animBg="1"/>
      <p:bldP spid="106" grpId="0" animBg="1"/>
      <p:bldP spid="109" grpId="0" animBg="1"/>
      <p:bldP spid="111" grpId="0" animBg="1"/>
      <p:bldP spid="122" grpId="0" animBg="1"/>
      <p:bldP spid="125" grpId="0" animBg="1"/>
      <p:bldP spid="127" grpId="0" animBg="1"/>
      <p:bldP spid="136" grpId="0" animBg="1"/>
      <p:bldP spid="218" grpId="0" animBg="1"/>
      <p:bldP spid="219" grpId="0" animBg="1"/>
      <p:bldP spid="225" grpId="0" animBg="1"/>
      <p:bldP spid="23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" name="Group 199"/>
          <p:cNvGrpSpPr/>
          <p:nvPr/>
        </p:nvGrpSpPr>
        <p:grpSpPr>
          <a:xfrm>
            <a:off x="228600" y="381000"/>
            <a:ext cx="1908580" cy="1840240"/>
            <a:chOff x="2592846" y="2997364"/>
            <a:chExt cx="1908580" cy="1840240"/>
          </a:xfrm>
          <a:solidFill>
            <a:schemeClr val="tx2">
              <a:lumMod val="60000"/>
              <a:lumOff val="40000"/>
            </a:schemeClr>
          </a:solidFill>
        </p:grpSpPr>
        <p:pic>
          <p:nvPicPr>
            <p:cNvPr id="201" name="Picture 200" descr="istockphoto_15352120-fish-cartoon.jp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43200" y="3048000"/>
              <a:ext cx="1570000" cy="1570000"/>
            </a:xfrm>
            <a:prstGeom prst="rect">
              <a:avLst/>
            </a:prstGeom>
            <a:grpFill/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</p:pic>
        <p:sp>
          <p:nvSpPr>
            <p:cNvPr id="202" name="Freeform 201"/>
            <p:cNvSpPr/>
            <p:nvPr/>
          </p:nvSpPr>
          <p:spPr>
            <a:xfrm>
              <a:off x="2592846" y="2997364"/>
              <a:ext cx="1908580" cy="1840240"/>
            </a:xfrm>
            <a:custGeom>
              <a:avLst/>
              <a:gdLst>
                <a:gd name="connsiteX0" fmla="*/ 135012 w 1908580"/>
                <a:gd name="connsiteY0" fmla="*/ 31202 h 1840240"/>
                <a:gd name="connsiteX1" fmla="*/ 1006453 w 1908580"/>
                <a:gd name="connsiteY1" fmla="*/ 28134 h 1840240"/>
                <a:gd name="connsiteX2" fmla="*/ 1043275 w 1908580"/>
                <a:gd name="connsiteY2" fmla="*/ 25066 h 1840240"/>
                <a:gd name="connsiteX3" fmla="*/ 1064754 w 1908580"/>
                <a:gd name="connsiteY3" fmla="*/ 18929 h 1840240"/>
                <a:gd name="connsiteX4" fmla="*/ 1371600 w 1908580"/>
                <a:gd name="connsiteY4" fmla="*/ 15860 h 1840240"/>
                <a:gd name="connsiteX5" fmla="*/ 1828800 w 1908580"/>
                <a:gd name="connsiteY5" fmla="*/ 18929 h 1840240"/>
                <a:gd name="connsiteX6" fmla="*/ 1831868 w 1908580"/>
                <a:gd name="connsiteY6" fmla="*/ 31202 h 1840240"/>
                <a:gd name="connsiteX7" fmla="*/ 1834937 w 1908580"/>
                <a:gd name="connsiteY7" fmla="*/ 46545 h 1840240"/>
                <a:gd name="connsiteX8" fmla="*/ 1844142 w 1908580"/>
                <a:gd name="connsiteY8" fmla="*/ 83366 h 1840240"/>
                <a:gd name="connsiteX9" fmla="*/ 1847210 w 1908580"/>
                <a:gd name="connsiteY9" fmla="*/ 178488 h 1840240"/>
                <a:gd name="connsiteX10" fmla="*/ 1853347 w 1908580"/>
                <a:gd name="connsiteY10" fmla="*/ 368733 h 1840240"/>
                <a:gd name="connsiteX11" fmla="*/ 1856416 w 1908580"/>
                <a:gd name="connsiteY11" fmla="*/ 381006 h 1840240"/>
                <a:gd name="connsiteX12" fmla="*/ 1859484 w 1908580"/>
                <a:gd name="connsiteY12" fmla="*/ 482266 h 1840240"/>
                <a:gd name="connsiteX13" fmla="*/ 1862553 w 1908580"/>
                <a:gd name="connsiteY13" fmla="*/ 494539 h 1840240"/>
                <a:gd name="connsiteX14" fmla="*/ 1865621 w 1908580"/>
                <a:gd name="connsiteY14" fmla="*/ 512950 h 1840240"/>
                <a:gd name="connsiteX15" fmla="*/ 1871758 w 1908580"/>
                <a:gd name="connsiteY15" fmla="*/ 555908 h 1840240"/>
                <a:gd name="connsiteX16" fmla="*/ 1877895 w 1908580"/>
                <a:gd name="connsiteY16" fmla="*/ 623415 h 1840240"/>
                <a:gd name="connsiteX17" fmla="*/ 1880963 w 1908580"/>
                <a:gd name="connsiteY17" fmla="*/ 638757 h 1840240"/>
                <a:gd name="connsiteX18" fmla="*/ 1884032 w 1908580"/>
                <a:gd name="connsiteY18" fmla="*/ 850480 h 1840240"/>
                <a:gd name="connsiteX19" fmla="*/ 1890169 w 1908580"/>
                <a:gd name="connsiteY19" fmla="*/ 899576 h 1840240"/>
                <a:gd name="connsiteX20" fmla="*/ 1893237 w 1908580"/>
                <a:gd name="connsiteY20" fmla="*/ 964013 h 1840240"/>
                <a:gd name="connsiteX21" fmla="*/ 1899374 w 1908580"/>
                <a:gd name="connsiteY21" fmla="*/ 1019245 h 1840240"/>
                <a:gd name="connsiteX22" fmla="*/ 1902443 w 1908580"/>
                <a:gd name="connsiteY22" fmla="*/ 1065272 h 1840240"/>
                <a:gd name="connsiteX23" fmla="*/ 1908580 w 1908580"/>
                <a:gd name="connsiteY23" fmla="*/ 1117436 h 1840240"/>
                <a:gd name="connsiteX24" fmla="*/ 1905511 w 1908580"/>
                <a:gd name="connsiteY24" fmla="*/ 1510198 h 1840240"/>
                <a:gd name="connsiteX25" fmla="*/ 1899374 w 1908580"/>
                <a:gd name="connsiteY25" fmla="*/ 1574636 h 1840240"/>
                <a:gd name="connsiteX26" fmla="*/ 1896306 w 1908580"/>
                <a:gd name="connsiteY26" fmla="*/ 1774086 h 1840240"/>
                <a:gd name="connsiteX27" fmla="*/ 1874826 w 1908580"/>
                <a:gd name="connsiteY27" fmla="*/ 1777154 h 1840240"/>
                <a:gd name="connsiteX28" fmla="*/ 1804252 w 1908580"/>
                <a:gd name="connsiteY28" fmla="*/ 1780223 h 1840240"/>
                <a:gd name="connsiteX29" fmla="*/ 1623213 w 1908580"/>
                <a:gd name="connsiteY29" fmla="*/ 1786359 h 1840240"/>
                <a:gd name="connsiteX30" fmla="*/ 1343984 w 1908580"/>
                <a:gd name="connsiteY30" fmla="*/ 1792496 h 1840240"/>
                <a:gd name="connsiteX31" fmla="*/ 1251930 w 1908580"/>
                <a:gd name="connsiteY31" fmla="*/ 1795565 h 1840240"/>
                <a:gd name="connsiteX32" fmla="*/ 1089302 w 1908580"/>
                <a:gd name="connsiteY32" fmla="*/ 1801702 h 1840240"/>
                <a:gd name="connsiteX33" fmla="*/ 920537 w 1908580"/>
                <a:gd name="connsiteY33" fmla="*/ 1804770 h 1840240"/>
                <a:gd name="connsiteX34" fmla="*/ 877578 w 1908580"/>
                <a:gd name="connsiteY34" fmla="*/ 1807839 h 1840240"/>
                <a:gd name="connsiteX35" fmla="*/ 853031 w 1908580"/>
                <a:gd name="connsiteY35" fmla="*/ 1810907 h 1840240"/>
                <a:gd name="connsiteX36" fmla="*/ 736429 w 1908580"/>
                <a:gd name="connsiteY36" fmla="*/ 1813976 h 1840240"/>
                <a:gd name="connsiteX37" fmla="*/ 257750 w 1908580"/>
                <a:gd name="connsiteY37" fmla="*/ 1810907 h 1840240"/>
                <a:gd name="connsiteX38" fmla="*/ 245476 w 1908580"/>
                <a:gd name="connsiteY38" fmla="*/ 1807839 h 1840240"/>
                <a:gd name="connsiteX39" fmla="*/ 236271 w 1908580"/>
                <a:gd name="connsiteY39" fmla="*/ 1804770 h 1840240"/>
                <a:gd name="connsiteX40" fmla="*/ 214792 w 1908580"/>
                <a:gd name="connsiteY40" fmla="*/ 1801702 h 1840240"/>
                <a:gd name="connsiteX41" fmla="*/ 199449 w 1908580"/>
                <a:gd name="connsiteY41" fmla="*/ 1798633 h 1840240"/>
                <a:gd name="connsiteX42" fmla="*/ 150354 w 1908580"/>
                <a:gd name="connsiteY42" fmla="*/ 1786359 h 1840240"/>
                <a:gd name="connsiteX43" fmla="*/ 150354 w 1908580"/>
                <a:gd name="connsiteY43" fmla="*/ 1786359 h 1840240"/>
                <a:gd name="connsiteX44" fmla="*/ 125806 w 1908580"/>
                <a:gd name="connsiteY44" fmla="*/ 1777154 h 1840240"/>
                <a:gd name="connsiteX45" fmla="*/ 107396 w 1908580"/>
                <a:gd name="connsiteY45" fmla="*/ 1771017 h 1840240"/>
                <a:gd name="connsiteX46" fmla="*/ 95122 w 1908580"/>
                <a:gd name="connsiteY46" fmla="*/ 1767949 h 1840240"/>
                <a:gd name="connsiteX47" fmla="*/ 79780 w 1908580"/>
                <a:gd name="connsiteY47" fmla="*/ 1761812 h 1840240"/>
                <a:gd name="connsiteX48" fmla="*/ 70574 w 1908580"/>
                <a:gd name="connsiteY48" fmla="*/ 1402802 h 1840240"/>
                <a:gd name="connsiteX49" fmla="*/ 67506 w 1908580"/>
                <a:gd name="connsiteY49" fmla="*/ 1381323 h 1840240"/>
                <a:gd name="connsiteX50" fmla="*/ 61369 w 1908580"/>
                <a:gd name="connsiteY50" fmla="*/ 1350639 h 1840240"/>
                <a:gd name="connsiteX51" fmla="*/ 52163 w 1908580"/>
                <a:gd name="connsiteY51" fmla="*/ 1258585 h 1840240"/>
                <a:gd name="connsiteX52" fmla="*/ 49095 w 1908580"/>
                <a:gd name="connsiteY52" fmla="*/ 1249380 h 1840240"/>
                <a:gd name="connsiteX53" fmla="*/ 46026 w 1908580"/>
                <a:gd name="connsiteY53" fmla="*/ 1212558 h 1840240"/>
                <a:gd name="connsiteX54" fmla="*/ 42958 w 1908580"/>
                <a:gd name="connsiteY54" fmla="*/ 1203353 h 1840240"/>
                <a:gd name="connsiteX55" fmla="*/ 39890 w 1908580"/>
                <a:gd name="connsiteY55" fmla="*/ 1188010 h 1840240"/>
                <a:gd name="connsiteX56" fmla="*/ 36821 w 1908580"/>
                <a:gd name="connsiteY56" fmla="*/ 1062204 h 1840240"/>
                <a:gd name="connsiteX57" fmla="*/ 33753 w 1908580"/>
                <a:gd name="connsiteY57" fmla="*/ 1052998 h 1840240"/>
                <a:gd name="connsiteX58" fmla="*/ 30684 w 1908580"/>
                <a:gd name="connsiteY58" fmla="*/ 1031519 h 1840240"/>
                <a:gd name="connsiteX59" fmla="*/ 27616 w 1908580"/>
                <a:gd name="connsiteY59" fmla="*/ 1013108 h 1840240"/>
                <a:gd name="connsiteX60" fmla="*/ 18410 w 1908580"/>
                <a:gd name="connsiteY60" fmla="*/ 942534 h 1840240"/>
                <a:gd name="connsiteX61" fmla="*/ 15342 w 1908580"/>
                <a:gd name="connsiteY61" fmla="*/ 911849 h 1840240"/>
                <a:gd name="connsiteX62" fmla="*/ 9205 w 1908580"/>
                <a:gd name="connsiteY62" fmla="*/ 862754 h 1840240"/>
                <a:gd name="connsiteX63" fmla="*/ 6137 w 1908580"/>
                <a:gd name="connsiteY63" fmla="*/ 844343 h 1840240"/>
                <a:gd name="connsiteX64" fmla="*/ 3068 w 1908580"/>
                <a:gd name="connsiteY64" fmla="*/ 835138 h 1840240"/>
                <a:gd name="connsiteX65" fmla="*/ 0 w 1908580"/>
                <a:gd name="connsiteY65" fmla="*/ 623415 h 1840240"/>
                <a:gd name="connsiteX66" fmla="*/ 3068 w 1908580"/>
                <a:gd name="connsiteY66" fmla="*/ 411691 h 1840240"/>
                <a:gd name="connsiteX67" fmla="*/ 6137 w 1908580"/>
                <a:gd name="connsiteY67" fmla="*/ 402486 h 1840240"/>
                <a:gd name="connsiteX68" fmla="*/ 9205 w 1908580"/>
                <a:gd name="connsiteY68" fmla="*/ 384075 h 1840240"/>
                <a:gd name="connsiteX69" fmla="*/ 12273 w 1908580"/>
                <a:gd name="connsiteY69" fmla="*/ 356459 h 1840240"/>
                <a:gd name="connsiteX70" fmla="*/ 18410 w 1908580"/>
                <a:gd name="connsiteY70" fmla="*/ 331911 h 1840240"/>
                <a:gd name="connsiteX71" fmla="*/ 21479 w 1908580"/>
                <a:gd name="connsiteY71" fmla="*/ 304295 h 1840240"/>
                <a:gd name="connsiteX72" fmla="*/ 24547 w 1908580"/>
                <a:gd name="connsiteY72" fmla="*/ 285884 h 1840240"/>
                <a:gd name="connsiteX73" fmla="*/ 27616 w 1908580"/>
                <a:gd name="connsiteY73" fmla="*/ 270542 h 1840240"/>
                <a:gd name="connsiteX74" fmla="*/ 30684 w 1908580"/>
                <a:gd name="connsiteY74" fmla="*/ 242926 h 1840240"/>
                <a:gd name="connsiteX75" fmla="*/ 36821 w 1908580"/>
                <a:gd name="connsiteY75" fmla="*/ 199968 h 1840240"/>
                <a:gd name="connsiteX76" fmla="*/ 39890 w 1908580"/>
                <a:gd name="connsiteY76" fmla="*/ 181557 h 1840240"/>
                <a:gd name="connsiteX77" fmla="*/ 42958 w 1908580"/>
                <a:gd name="connsiteY77" fmla="*/ 157009 h 1840240"/>
                <a:gd name="connsiteX78" fmla="*/ 46026 w 1908580"/>
                <a:gd name="connsiteY78" fmla="*/ 144735 h 1840240"/>
                <a:gd name="connsiteX79" fmla="*/ 52163 w 1908580"/>
                <a:gd name="connsiteY79" fmla="*/ 114051 h 1840240"/>
                <a:gd name="connsiteX80" fmla="*/ 58300 w 1908580"/>
                <a:gd name="connsiteY80" fmla="*/ 80298 h 1840240"/>
                <a:gd name="connsiteX81" fmla="*/ 70574 w 1908580"/>
                <a:gd name="connsiteY81" fmla="*/ 61887 h 1840240"/>
                <a:gd name="connsiteX82" fmla="*/ 104327 w 1908580"/>
                <a:gd name="connsiteY82" fmla="*/ 52682 h 1840240"/>
                <a:gd name="connsiteX83" fmla="*/ 153422 w 1908580"/>
                <a:gd name="connsiteY83" fmla="*/ 55750 h 1840240"/>
                <a:gd name="connsiteX84" fmla="*/ 171833 w 1908580"/>
                <a:gd name="connsiteY84" fmla="*/ 64955 h 1840240"/>
                <a:gd name="connsiteX85" fmla="*/ 181039 w 1908580"/>
                <a:gd name="connsiteY85" fmla="*/ 74161 h 1840240"/>
                <a:gd name="connsiteX86" fmla="*/ 190244 w 1908580"/>
                <a:gd name="connsiteY86" fmla="*/ 77229 h 1840240"/>
                <a:gd name="connsiteX87" fmla="*/ 217860 w 1908580"/>
                <a:gd name="connsiteY87" fmla="*/ 95640 h 1840240"/>
                <a:gd name="connsiteX88" fmla="*/ 227065 w 1908580"/>
                <a:gd name="connsiteY88" fmla="*/ 101777 h 1840240"/>
                <a:gd name="connsiteX89" fmla="*/ 236271 w 1908580"/>
                <a:gd name="connsiteY89" fmla="*/ 110982 h 1840240"/>
                <a:gd name="connsiteX90" fmla="*/ 242408 w 1908580"/>
                <a:gd name="connsiteY90" fmla="*/ 120188 h 1840240"/>
                <a:gd name="connsiteX91" fmla="*/ 260818 w 1908580"/>
                <a:gd name="connsiteY91" fmla="*/ 138598 h 1840240"/>
                <a:gd name="connsiteX92" fmla="*/ 279229 w 1908580"/>
                <a:gd name="connsiteY92" fmla="*/ 153941 h 1840240"/>
                <a:gd name="connsiteX93" fmla="*/ 309914 w 1908580"/>
                <a:gd name="connsiteY93" fmla="*/ 199968 h 1840240"/>
                <a:gd name="connsiteX94" fmla="*/ 316051 w 1908580"/>
                <a:gd name="connsiteY94" fmla="*/ 209173 h 1840240"/>
                <a:gd name="connsiteX95" fmla="*/ 322188 w 1908580"/>
                <a:gd name="connsiteY95" fmla="*/ 218378 h 1840240"/>
                <a:gd name="connsiteX96" fmla="*/ 325256 w 1908580"/>
                <a:gd name="connsiteY96" fmla="*/ 227584 h 1840240"/>
                <a:gd name="connsiteX97" fmla="*/ 337530 w 1908580"/>
                <a:gd name="connsiteY97" fmla="*/ 245994 h 1840240"/>
                <a:gd name="connsiteX98" fmla="*/ 340598 w 1908580"/>
                <a:gd name="connsiteY98" fmla="*/ 255200 h 1840240"/>
                <a:gd name="connsiteX99" fmla="*/ 352872 w 1908580"/>
                <a:gd name="connsiteY99" fmla="*/ 273610 h 1840240"/>
                <a:gd name="connsiteX100" fmla="*/ 362077 w 1908580"/>
                <a:gd name="connsiteY100" fmla="*/ 292021 h 1840240"/>
                <a:gd name="connsiteX101" fmla="*/ 371283 w 1908580"/>
                <a:gd name="connsiteY101" fmla="*/ 313500 h 1840240"/>
                <a:gd name="connsiteX102" fmla="*/ 377420 w 1908580"/>
                <a:gd name="connsiteY102" fmla="*/ 331911 h 1840240"/>
                <a:gd name="connsiteX103" fmla="*/ 380488 w 1908580"/>
                <a:gd name="connsiteY103" fmla="*/ 377938 h 1840240"/>
                <a:gd name="connsiteX104" fmla="*/ 377420 w 1908580"/>
                <a:gd name="connsiteY104" fmla="*/ 368733 h 1840240"/>
                <a:gd name="connsiteX105" fmla="*/ 355941 w 1908580"/>
                <a:gd name="connsiteY105" fmla="*/ 341117 h 1840240"/>
                <a:gd name="connsiteX106" fmla="*/ 346735 w 1908580"/>
                <a:gd name="connsiteY106" fmla="*/ 334980 h 1840240"/>
                <a:gd name="connsiteX107" fmla="*/ 312982 w 1908580"/>
                <a:gd name="connsiteY107" fmla="*/ 325774 h 1840240"/>
                <a:gd name="connsiteX108" fmla="*/ 297640 w 1908580"/>
                <a:gd name="connsiteY108" fmla="*/ 322706 h 1840240"/>
                <a:gd name="connsiteX109" fmla="*/ 236271 w 1908580"/>
                <a:gd name="connsiteY109" fmla="*/ 316569 h 1840240"/>
                <a:gd name="connsiteX110" fmla="*/ 220928 w 1908580"/>
                <a:gd name="connsiteY110" fmla="*/ 328843 h 1840240"/>
                <a:gd name="connsiteX111" fmla="*/ 223997 w 1908580"/>
                <a:gd name="connsiteY111" fmla="*/ 347253 h 1840240"/>
                <a:gd name="connsiteX112" fmla="*/ 251613 w 1908580"/>
                <a:gd name="connsiteY112" fmla="*/ 359527 h 1840240"/>
                <a:gd name="connsiteX113" fmla="*/ 294571 w 1908580"/>
                <a:gd name="connsiteY113" fmla="*/ 377938 h 1840240"/>
                <a:gd name="connsiteX114" fmla="*/ 322188 w 1908580"/>
                <a:gd name="connsiteY114" fmla="*/ 445444 h 1840240"/>
                <a:gd name="connsiteX115" fmla="*/ 316051 w 1908580"/>
                <a:gd name="connsiteY115" fmla="*/ 534429 h 1840240"/>
                <a:gd name="connsiteX116" fmla="*/ 309914 w 1908580"/>
                <a:gd name="connsiteY116" fmla="*/ 562045 h 1840240"/>
                <a:gd name="connsiteX117" fmla="*/ 334461 w 1908580"/>
                <a:gd name="connsiteY117" fmla="*/ 620346 h 1840240"/>
                <a:gd name="connsiteX118" fmla="*/ 374351 w 1908580"/>
                <a:gd name="connsiteY118" fmla="*/ 663304 h 1840240"/>
                <a:gd name="connsiteX119" fmla="*/ 420378 w 1908580"/>
                <a:gd name="connsiteY119" fmla="*/ 700126 h 1840240"/>
                <a:gd name="connsiteX120" fmla="*/ 497090 w 1908580"/>
                <a:gd name="connsiteY120" fmla="*/ 733879 h 1840240"/>
                <a:gd name="connsiteX121" fmla="*/ 552322 w 1908580"/>
                <a:gd name="connsiteY121" fmla="*/ 746153 h 1840240"/>
                <a:gd name="connsiteX122" fmla="*/ 579938 w 1908580"/>
                <a:gd name="connsiteY122" fmla="*/ 813659 h 1840240"/>
                <a:gd name="connsiteX123" fmla="*/ 564596 w 1908580"/>
                <a:gd name="connsiteY123" fmla="*/ 875028 h 1840240"/>
                <a:gd name="connsiteX124" fmla="*/ 536980 w 1908580"/>
                <a:gd name="connsiteY124" fmla="*/ 957876 h 1840240"/>
                <a:gd name="connsiteX125" fmla="*/ 527774 w 1908580"/>
                <a:gd name="connsiteY125" fmla="*/ 1083683 h 1840240"/>
                <a:gd name="connsiteX126" fmla="*/ 555390 w 1908580"/>
                <a:gd name="connsiteY126" fmla="*/ 1206421 h 1840240"/>
                <a:gd name="connsiteX127" fmla="*/ 573801 w 1908580"/>
                <a:gd name="connsiteY127" fmla="*/ 1252448 h 1840240"/>
                <a:gd name="connsiteX128" fmla="*/ 515500 w 1908580"/>
                <a:gd name="connsiteY128" fmla="*/ 1273927 h 1840240"/>
                <a:gd name="connsiteX129" fmla="*/ 454131 w 1908580"/>
                <a:gd name="connsiteY129" fmla="*/ 1264722 h 1840240"/>
                <a:gd name="connsiteX130" fmla="*/ 405036 w 1908580"/>
                <a:gd name="connsiteY130" fmla="*/ 1227900 h 1840240"/>
                <a:gd name="connsiteX131" fmla="*/ 380488 w 1908580"/>
                <a:gd name="connsiteY131" fmla="*/ 1197216 h 1840240"/>
                <a:gd name="connsiteX132" fmla="*/ 346735 w 1908580"/>
                <a:gd name="connsiteY132" fmla="*/ 1209490 h 1840240"/>
                <a:gd name="connsiteX133" fmla="*/ 328324 w 1908580"/>
                <a:gd name="connsiteY133" fmla="*/ 1252448 h 1840240"/>
                <a:gd name="connsiteX134" fmla="*/ 328324 w 1908580"/>
                <a:gd name="connsiteY134" fmla="*/ 1304612 h 1840240"/>
                <a:gd name="connsiteX135" fmla="*/ 377420 w 1908580"/>
                <a:gd name="connsiteY135" fmla="*/ 1378255 h 1840240"/>
                <a:gd name="connsiteX136" fmla="*/ 494021 w 1908580"/>
                <a:gd name="connsiteY136" fmla="*/ 1412008 h 1840240"/>
                <a:gd name="connsiteX137" fmla="*/ 589143 w 1908580"/>
                <a:gd name="connsiteY137" fmla="*/ 1378255 h 1840240"/>
                <a:gd name="connsiteX138" fmla="*/ 619828 w 1908580"/>
                <a:gd name="connsiteY138" fmla="*/ 1344502 h 1840240"/>
                <a:gd name="connsiteX139" fmla="*/ 632102 w 1908580"/>
                <a:gd name="connsiteY139" fmla="*/ 1341433 h 1840240"/>
                <a:gd name="connsiteX140" fmla="*/ 678128 w 1908580"/>
                <a:gd name="connsiteY140" fmla="*/ 1408939 h 1840240"/>
                <a:gd name="connsiteX141" fmla="*/ 779388 w 1908580"/>
                <a:gd name="connsiteY141" fmla="*/ 1482582 h 1840240"/>
                <a:gd name="connsiteX142" fmla="*/ 871441 w 1908580"/>
                <a:gd name="connsiteY142" fmla="*/ 1528609 h 1840240"/>
                <a:gd name="connsiteX143" fmla="*/ 1006453 w 1908580"/>
                <a:gd name="connsiteY143" fmla="*/ 1562362 h 1840240"/>
                <a:gd name="connsiteX144" fmla="*/ 1144534 w 1908580"/>
                <a:gd name="connsiteY144" fmla="*/ 1562362 h 1840240"/>
                <a:gd name="connsiteX145" fmla="*/ 1233519 w 1908580"/>
                <a:gd name="connsiteY145" fmla="*/ 1537815 h 1840240"/>
                <a:gd name="connsiteX146" fmla="*/ 1322504 w 1908580"/>
                <a:gd name="connsiteY146" fmla="*/ 1504062 h 1840240"/>
                <a:gd name="connsiteX147" fmla="*/ 1396147 w 1908580"/>
                <a:gd name="connsiteY147" fmla="*/ 1454966 h 1840240"/>
                <a:gd name="connsiteX148" fmla="*/ 1414558 w 1908580"/>
                <a:gd name="connsiteY148" fmla="*/ 1436555 h 1840240"/>
                <a:gd name="connsiteX149" fmla="*/ 1463653 w 1908580"/>
                <a:gd name="connsiteY149" fmla="*/ 1485651 h 1840240"/>
                <a:gd name="connsiteX150" fmla="*/ 1537296 w 1908580"/>
                <a:gd name="connsiteY150" fmla="*/ 1504062 h 1840240"/>
                <a:gd name="connsiteX151" fmla="*/ 1607871 w 1908580"/>
                <a:gd name="connsiteY151" fmla="*/ 1488719 h 1840240"/>
                <a:gd name="connsiteX152" fmla="*/ 1650829 w 1908580"/>
                <a:gd name="connsiteY152" fmla="*/ 1433487 h 1840240"/>
                <a:gd name="connsiteX153" fmla="*/ 1644692 w 1908580"/>
                <a:gd name="connsiteY153" fmla="*/ 1381323 h 1840240"/>
                <a:gd name="connsiteX154" fmla="*/ 1632418 w 1908580"/>
                <a:gd name="connsiteY154" fmla="*/ 1362913 h 1840240"/>
                <a:gd name="connsiteX155" fmla="*/ 1607871 w 1908580"/>
                <a:gd name="connsiteY155" fmla="*/ 1362913 h 1840240"/>
                <a:gd name="connsiteX156" fmla="*/ 1592528 w 1908580"/>
                <a:gd name="connsiteY156" fmla="*/ 1381323 h 1840240"/>
                <a:gd name="connsiteX157" fmla="*/ 1540365 w 1908580"/>
                <a:gd name="connsiteY157" fmla="*/ 1384392 h 1840240"/>
                <a:gd name="connsiteX158" fmla="*/ 1503543 w 1908580"/>
                <a:gd name="connsiteY158" fmla="*/ 1378255 h 1840240"/>
                <a:gd name="connsiteX159" fmla="*/ 1494338 w 1908580"/>
                <a:gd name="connsiteY159" fmla="*/ 1372118 h 1840240"/>
                <a:gd name="connsiteX160" fmla="*/ 1491269 w 1908580"/>
                <a:gd name="connsiteY160" fmla="*/ 1362913 h 1840240"/>
                <a:gd name="connsiteX161" fmla="*/ 1528091 w 1908580"/>
                <a:gd name="connsiteY161" fmla="*/ 1310749 h 1840240"/>
                <a:gd name="connsiteX162" fmla="*/ 1586392 w 1908580"/>
                <a:gd name="connsiteY162" fmla="*/ 1227900 h 1840240"/>
                <a:gd name="connsiteX163" fmla="*/ 1623213 w 1908580"/>
                <a:gd name="connsiteY163" fmla="*/ 1068341 h 1840240"/>
                <a:gd name="connsiteX164" fmla="*/ 1617076 w 1908580"/>
                <a:gd name="connsiteY164" fmla="*/ 973219 h 1840240"/>
                <a:gd name="connsiteX165" fmla="*/ 1583323 w 1908580"/>
                <a:gd name="connsiteY165" fmla="*/ 822864 h 1840240"/>
                <a:gd name="connsiteX166" fmla="*/ 1485133 w 1908580"/>
                <a:gd name="connsiteY166" fmla="*/ 681715 h 1840240"/>
                <a:gd name="connsiteX167" fmla="*/ 1371600 w 1908580"/>
                <a:gd name="connsiteY167" fmla="*/ 595798 h 1840240"/>
                <a:gd name="connsiteX168" fmla="*/ 1270341 w 1908580"/>
                <a:gd name="connsiteY168" fmla="*/ 558977 h 1840240"/>
                <a:gd name="connsiteX169" fmla="*/ 1267272 w 1908580"/>
                <a:gd name="connsiteY169" fmla="*/ 555908 h 1840240"/>
                <a:gd name="connsiteX170" fmla="*/ 1258067 w 1908580"/>
                <a:gd name="connsiteY170" fmla="*/ 485334 h 1840240"/>
                <a:gd name="connsiteX171" fmla="*/ 1230451 w 1908580"/>
                <a:gd name="connsiteY171" fmla="*/ 427033 h 1840240"/>
                <a:gd name="connsiteX172" fmla="*/ 1175218 w 1908580"/>
                <a:gd name="connsiteY172" fmla="*/ 408623 h 1840240"/>
                <a:gd name="connsiteX173" fmla="*/ 1178287 w 1908580"/>
                <a:gd name="connsiteY173" fmla="*/ 436239 h 1840240"/>
                <a:gd name="connsiteX174" fmla="*/ 1184424 w 1908580"/>
                <a:gd name="connsiteY174" fmla="*/ 460786 h 1840240"/>
                <a:gd name="connsiteX175" fmla="*/ 1169082 w 1908580"/>
                <a:gd name="connsiteY175" fmla="*/ 482266 h 1840240"/>
                <a:gd name="connsiteX176" fmla="*/ 1126123 w 1908580"/>
                <a:gd name="connsiteY176" fmla="*/ 482266 h 1840240"/>
                <a:gd name="connsiteX177" fmla="*/ 1101575 w 1908580"/>
                <a:gd name="connsiteY177" fmla="*/ 497608 h 1840240"/>
                <a:gd name="connsiteX178" fmla="*/ 1098507 w 1908580"/>
                <a:gd name="connsiteY178" fmla="*/ 525224 h 1840240"/>
                <a:gd name="connsiteX179" fmla="*/ 1083165 w 1908580"/>
                <a:gd name="connsiteY179" fmla="*/ 543635 h 1840240"/>
                <a:gd name="connsiteX180" fmla="*/ 1058617 w 1908580"/>
                <a:gd name="connsiteY180" fmla="*/ 531361 h 1840240"/>
                <a:gd name="connsiteX181" fmla="*/ 1034069 w 1908580"/>
                <a:gd name="connsiteY181" fmla="*/ 540566 h 1840240"/>
                <a:gd name="connsiteX182" fmla="*/ 1012590 w 1908580"/>
                <a:gd name="connsiteY182" fmla="*/ 568182 h 1840240"/>
                <a:gd name="connsiteX183" fmla="*/ 988043 w 1908580"/>
                <a:gd name="connsiteY183" fmla="*/ 601935 h 1840240"/>
                <a:gd name="connsiteX184" fmla="*/ 911331 w 1908580"/>
                <a:gd name="connsiteY184" fmla="*/ 641825 h 1840240"/>
                <a:gd name="connsiteX185" fmla="*/ 831551 w 1908580"/>
                <a:gd name="connsiteY185" fmla="*/ 703194 h 1840240"/>
                <a:gd name="connsiteX186" fmla="*/ 791661 w 1908580"/>
                <a:gd name="connsiteY186" fmla="*/ 755358 h 1840240"/>
                <a:gd name="connsiteX187" fmla="*/ 754840 w 1908580"/>
                <a:gd name="connsiteY187" fmla="*/ 804453 h 1840240"/>
                <a:gd name="connsiteX188" fmla="*/ 724155 w 1908580"/>
                <a:gd name="connsiteY188" fmla="*/ 862754 h 1840240"/>
                <a:gd name="connsiteX189" fmla="*/ 711882 w 1908580"/>
                <a:gd name="connsiteY189" fmla="*/ 899576 h 1840240"/>
                <a:gd name="connsiteX190" fmla="*/ 690402 w 1908580"/>
                <a:gd name="connsiteY190" fmla="*/ 868891 h 1840240"/>
                <a:gd name="connsiteX191" fmla="*/ 665855 w 1908580"/>
                <a:gd name="connsiteY191" fmla="*/ 807522 h 1840240"/>
                <a:gd name="connsiteX192" fmla="*/ 678128 w 1908580"/>
                <a:gd name="connsiteY192" fmla="*/ 743084 h 1840240"/>
                <a:gd name="connsiteX193" fmla="*/ 754840 w 1908580"/>
                <a:gd name="connsiteY193" fmla="*/ 675578 h 1840240"/>
                <a:gd name="connsiteX194" fmla="*/ 816209 w 1908580"/>
                <a:gd name="connsiteY194" fmla="*/ 586593 h 1840240"/>
                <a:gd name="connsiteX195" fmla="*/ 822346 w 1908580"/>
                <a:gd name="connsiteY195" fmla="*/ 469992 h 1840240"/>
                <a:gd name="connsiteX196" fmla="*/ 788593 w 1908580"/>
                <a:gd name="connsiteY196" fmla="*/ 334980 h 1840240"/>
                <a:gd name="connsiteX197" fmla="*/ 714950 w 1908580"/>
                <a:gd name="connsiteY197" fmla="*/ 233721 h 1840240"/>
                <a:gd name="connsiteX198" fmla="*/ 681197 w 1908580"/>
                <a:gd name="connsiteY198" fmla="*/ 172351 h 1840240"/>
                <a:gd name="connsiteX199" fmla="*/ 678128 w 1908580"/>
                <a:gd name="connsiteY199" fmla="*/ 147804 h 1840240"/>
                <a:gd name="connsiteX200" fmla="*/ 690402 w 1908580"/>
                <a:gd name="connsiteY200" fmla="*/ 126325 h 1840240"/>
                <a:gd name="connsiteX201" fmla="*/ 684265 w 1908580"/>
                <a:gd name="connsiteY201" fmla="*/ 101777 h 1840240"/>
                <a:gd name="connsiteX202" fmla="*/ 653581 w 1908580"/>
                <a:gd name="connsiteY202" fmla="*/ 117119 h 1840240"/>
                <a:gd name="connsiteX203" fmla="*/ 622896 w 1908580"/>
                <a:gd name="connsiteY203" fmla="*/ 160078 h 1840240"/>
                <a:gd name="connsiteX204" fmla="*/ 616759 w 1908580"/>
                <a:gd name="connsiteY204" fmla="*/ 236789 h 1840240"/>
                <a:gd name="connsiteX205" fmla="*/ 650512 w 1908580"/>
                <a:gd name="connsiteY205" fmla="*/ 325774 h 1840240"/>
                <a:gd name="connsiteX206" fmla="*/ 668923 w 1908580"/>
                <a:gd name="connsiteY206" fmla="*/ 387143 h 1840240"/>
                <a:gd name="connsiteX207" fmla="*/ 662786 w 1908580"/>
                <a:gd name="connsiteY207" fmla="*/ 463855 h 1840240"/>
                <a:gd name="connsiteX208" fmla="*/ 632102 w 1908580"/>
                <a:gd name="connsiteY208" fmla="*/ 522155 h 1840240"/>
                <a:gd name="connsiteX209" fmla="*/ 607554 w 1908580"/>
                <a:gd name="connsiteY209" fmla="*/ 562045 h 1840240"/>
                <a:gd name="connsiteX210" fmla="*/ 583006 w 1908580"/>
                <a:gd name="connsiteY210" fmla="*/ 571251 h 1840240"/>
                <a:gd name="connsiteX211" fmla="*/ 527774 w 1908580"/>
                <a:gd name="connsiteY211" fmla="*/ 555908 h 1840240"/>
                <a:gd name="connsiteX212" fmla="*/ 454131 w 1908580"/>
                <a:gd name="connsiteY212" fmla="*/ 516019 h 1840240"/>
                <a:gd name="connsiteX213" fmla="*/ 411173 w 1908580"/>
                <a:gd name="connsiteY213" fmla="*/ 463855 h 1840240"/>
                <a:gd name="connsiteX214" fmla="*/ 392762 w 1908580"/>
                <a:gd name="connsiteY214" fmla="*/ 408623 h 1840240"/>
                <a:gd name="connsiteX215" fmla="*/ 389694 w 1908580"/>
                <a:gd name="connsiteY215" fmla="*/ 390212 h 1840240"/>
                <a:gd name="connsiteX216" fmla="*/ 389694 w 1908580"/>
                <a:gd name="connsiteY216" fmla="*/ 328843 h 1840240"/>
                <a:gd name="connsiteX217" fmla="*/ 349804 w 1908580"/>
                <a:gd name="connsiteY217" fmla="*/ 242926 h 1840240"/>
                <a:gd name="connsiteX218" fmla="*/ 319119 w 1908580"/>
                <a:gd name="connsiteY218" fmla="*/ 190762 h 1840240"/>
                <a:gd name="connsiteX219" fmla="*/ 276161 w 1908580"/>
                <a:gd name="connsiteY219" fmla="*/ 138598 h 1840240"/>
                <a:gd name="connsiteX220" fmla="*/ 223997 w 1908580"/>
                <a:gd name="connsiteY220" fmla="*/ 89503 h 1840240"/>
                <a:gd name="connsiteX221" fmla="*/ 135012 w 1908580"/>
                <a:gd name="connsiteY221" fmla="*/ 31202 h 184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1908580" h="1840240">
                  <a:moveTo>
                    <a:pt x="135012" y="31202"/>
                  </a:moveTo>
                  <a:lnTo>
                    <a:pt x="1006453" y="28134"/>
                  </a:lnTo>
                  <a:cubicBezTo>
                    <a:pt x="1018769" y="28051"/>
                    <a:pt x="1031067" y="26694"/>
                    <a:pt x="1043275" y="25066"/>
                  </a:cubicBezTo>
                  <a:cubicBezTo>
                    <a:pt x="1055735" y="23405"/>
                    <a:pt x="1050315" y="19207"/>
                    <a:pt x="1064754" y="18929"/>
                  </a:cubicBezTo>
                  <a:lnTo>
                    <a:pt x="1371600" y="15860"/>
                  </a:lnTo>
                  <a:cubicBezTo>
                    <a:pt x="1523672" y="6357"/>
                    <a:pt x="1677397" y="0"/>
                    <a:pt x="1828800" y="18929"/>
                  </a:cubicBezTo>
                  <a:cubicBezTo>
                    <a:pt x="1829823" y="23020"/>
                    <a:pt x="1830953" y="27086"/>
                    <a:pt x="1831868" y="31202"/>
                  </a:cubicBezTo>
                  <a:cubicBezTo>
                    <a:pt x="1832999" y="36293"/>
                    <a:pt x="1833565" y="41513"/>
                    <a:pt x="1834937" y="46545"/>
                  </a:cubicBezTo>
                  <a:cubicBezTo>
                    <a:pt x="1845356" y="84749"/>
                    <a:pt x="1837782" y="45213"/>
                    <a:pt x="1844142" y="83366"/>
                  </a:cubicBezTo>
                  <a:cubicBezTo>
                    <a:pt x="1845165" y="115073"/>
                    <a:pt x="1846472" y="146773"/>
                    <a:pt x="1847210" y="178488"/>
                  </a:cubicBezTo>
                  <a:cubicBezTo>
                    <a:pt x="1848001" y="212480"/>
                    <a:pt x="1842633" y="309808"/>
                    <a:pt x="1853347" y="368733"/>
                  </a:cubicBezTo>
                  <a:cubicBezTo>
                    <a:pt x="1854101" y="372882"/>
                    <a:pt x="1855393" y="376915"/>
                    <a:pt x="1856416" y="381006"/>
                  </a:cubicBezTo>
                  <a:cubicBezTo>
                    <a:pt x="1857439" y="414759"/>
                    <a:pt x="1857661" y="448546"/>
                    <a:pt x="1859484" y="482266"/>
                  </a:cubicBezTo>
                  <a:cubicBezTo>
                    <a:pt x="1859712" y="486477"/>
                    <a:pt x="1861726" y="490404"/>
                    <a:pt x="1862553" y="494539"/>
                  </a:cubicBezTo>
                  <a:cubicBezTo>
                    <a:pt x="1863773" y="500640"/>
                    <a:pt x="1864849" y="506776"/>
                    <a:pt x="1865621" y="512950"/>
                  </a:cubicBezTo>
                  <a:cubicBezTo>
                    <a:pt x="1870853" y="554804"/>
                    <a:pt x="1865482" y="530802"/>
                    <a:pt x="1871758" y="555908"/>
                  </a:cubicBezTo>
                  <a:cubicBezTo>
                    <a:pt x="1873359" y="576719"/>
                    <a:pt x="1874866" y="602209"/>
                    <a:pt x="1877895" y="623415"/>
                  </a:cubicBezTo>
                  <a:cubicBezTo>
                    <a:pt x="1878633" y="628578"/>
                    <a:pt x="1879940" y="633643"/>
                    <a:pt x="1880963" y="638757"/>
                  </a:cubicBezTo>
                  <a:cubicBezTo>
                    <a:pt x="1881986" y="709331"/>
                    <a:pt x="1882311" y="779919"/>
                    <a:pt x="1884032" y="850480"/>
                  </a:cubicBezTo>
                  <a:cubicBezTo>
                    <a:pt x="1884905" y="886266"/>
                    <a:pt x="1883475" y="879496"/>
                    <a:pt x="1890169" y="899576"/>
                  </a:cubicBezTo>
                  <a:cubicBezTo>
                    <a:pt x="1891192" y="921055"/>
                    <a:pt x="1892044" y="942543"/>
                    <a:pt x="1893237" y="964013"/>
                  </a:cubicBezTo>
                  <a:cubicBezTo>
                    <a:pt x="1895864" y="1011295"/>
                    <a:pt x="1891582" y="995867"/>
                    <a:pt x="1899374" y="1019245"/>
                  </a:cubicBezTo>
                  <a:cubicBezTo>
                    <a:pt x="1900397" y="1034587"/>
                    <a:pt x="1901347" y="1049935"/>
                    <a:pt x="1902443" y="1065272"/>
                  </a:cubicBezTo>
                  <a:cubicBezTo>
                    <a:pt x="1905496" y="1108013"/>
                    <a:pt x="1902383" y="1092652"/>
                    <a:pt x="1908580" y="1117436"/>
                  </a:cubicBezTo>
                  <a:cubicBezTo>
                    <a:pt x="1907557" y="1248357"/>
                    <a:pt x="1908147" y="1379300"/>
                    <a:pt x="1905511" y="1510198"/>
                  </a:cubicBezTo>
                  <a:cubicBezTo>
                    <a:pt x="1905077" y="1531770"/>
                    <a:pt x="1899374" y="1574636"/>
                    <a:pt x="1899374" y="1574636"/>
                  </a:cubicBezTo>
                  <a:cubicBezTo>
                    <a:pt x="1898351" y="1641119"/>
                    <a:pt x="1904307" y="1708078"/>
                    <a:pt x="1896306" y="1774086"/>
                  </a:cubicBezTo>
                  <a:cubicBezTo>
                    <a:pt x="1895436" y="1781266"/>
                    <a:pt x="1882043" y="1776673"/>
                    <a:pt x="1874826" y="1777154"/>
                  </a:cubicBezTo>
                  <a:cubicBezTo>
                    <a:pt x="1851331" y="1778720"/>
                    <a:pt x="1827786" y="1779451"/>
                    <a:pt x="1804252" y="1780223"/>
                  </a:cubicBezTo>
                  <a:cubicBezTo>
                    <a:pt x="1605831" y="1786729"/>
                    <a:pt x="1759851" y="1779853"/>
                    <a:pt x="1623213" y="1786359"/>
                  </a:cubicBezTo>
                  <a:cubicBezTo>
                    <a:pt x="1507863" y="1797896"/>
                    <a:pt x="1620718" y="1787510"/>
                    <a:pt x="1343984" y="1792496"/>
                  </a:cubicBezTo>
                  <a:cubicBezTo>
                    <a:pt x="1313287" y="1793049"/>
                    <a:pt x="1282615" y="1794542"/>
                    <a:pt x="1251930" y="1795565"/>
                  </a:cubicBezTo>
                  <a:cubicBezTo>
                    <a:pt x="1184223" y="1805236"/>
                    <a:pt x="1235341" y="1798810"/>
                    <a:pt x="1089302" y="1801702"/>
                  </a:cubicBezTo>
                  <a:lnTo>
                    <a:pt x="920537" y="1804770"/>
                  </a:lnTo>
                  <a:lnTo>
                    <a:pt x="877578" y="1807839"/>
                  </a:lnTo>
                  <a:cubicBezTo>
                    <a:pt x="869366" y="1808586"/>
                    <a:pt x="861269" y="1810549"/>
                    <a:pt x="853031" y="1810907"/>
                  </a:cubicBezTo>
                  <a:cubicBezTo>
                    <a:pt x="814187" y="1812596"/>
                    <a:pt x="775296" y="1812953"/>
                    <a:pt x="736429" y="1813976"/>
                  </a:cubicBezTo>
                  <a:cubicBezTo>
                    <a:pt x="578817" y="1840240"/>
                    <a:pt x="416570" y="1825348"/>
                    <a:pt x="257750" y="1810907"/>
                  </a:cubicBezTo>
                  <a:cubicBezTo>
                    <a:pt x="253659" y="1809884"/>
                    <a:pt x="249531" y="1808998"/>
                    <a:pt x="245476" y="1807839"/>
                  </a:cubicBezTo>
                  <a:cubicBezTo>
                    <a:pt x="242366" y="1806950"/>
                    <a:pt x="239443" y="1805404"/>
                    <a:pt x="236271" y="1804770"/>
                  </a:cubicBezTo>
                  <a:cubicBezTo>
                    <a:pt x="229179" y="1803352"/>
                    <a:pt x="221926" y="1802891"/>
                    <a:pt x="214792" y="1801702"/>
                  </a:cubicBezTo>
                  <a:cubicBezTo>
                    <a:pt x="209647" y="1800845"/>
                    <a:pt x="204563" y="1799656"/>
                    <a:pt x="199449" y="1798633"/>
                  </a:cubicBezTo>
                  <a:cubicBezTo>
                    <a:pt x="176046" y="1786931"/>
                    <a:pt x="191687" y="1793248"/>
                    <a:pt x="150354" y="1786359"/>
                  </a:cubicBezTo>
                  <a:lnTo>
                    <a:pt x="150354" y="1786359"/>
                  </a:lnTo>
                  <a:cubicBezTo>
                    <a:pt x="123021" y="1777249"/>
                    <a:pt x="166126" y="1791816"/>
                    <a:pt x="125806" y="1777154"/>
                  </a:cubicBezTo>
                  <a:cubicBezTo>
                    <a:pt x="119727" y="1774943"/>
                    <a:pt x="113672" y="1772586"/>
                    <a:pt x="107396" y="1771017"/>
                  </a:cubicBezTo>
                  <a:cubicBezTo>
                    <a:pt x="103305" y="1769994"/>
                    <a:pt x="99123" y="1769283"/>
                    <a:pt x="95122" y="1767949"/>
                  </a:cubicBezTo>
                  <a:cubicBezTo>
                    <a:pt x="89897" y="1766207"/>
                    <a:pt x="84894" y="1763858"/>
                    <a:pt x="79780" y="1761812"/>
                  </a:cubicBezTo>
                  <a:cubicBezTo>
                    <a:pt x="21840" y="1645932"/>
                    <a:pt x="76524" y="1759793"/>
                    <a:pt x="70574" y="1402802"/>
                  </a:cubicBezTo>
                  <a:cubicBezTo>
                    <a:pt x="70453" y="1395571"/>
                    <a:pt x="68763" y="1388445"/>
                    <a:pt x="67506" y="1381323"/>
                  </a:cubicBezTo>
                  <a:cubicBezTo>
                    <a:pt x="65693" y="1371051"/>
                    <a:pt x="61369" y="1350639"/>
                    <a:pt x="61369" y="1350639"/>
                  </a:cubicBezTo>
                  <a:cubicBezTo>
                    <a:pt x="60327" y="1331890"/>
                    <a:pt x="59498" y="1280591"/>
                    <a:pt x="52163" y="1258585"/>
                  </a:cubicBezTo>
                  <a:lnTo>
                    <a:pt x="49095" y="1249380"/>
                  </a:lnTo>
                  <a:cubicBezTo>
                    <a:pt x="48072" y="1237106"/>
                    <a:pt x="47654" y="1224767"/>
                    <a:pt x="46026" y="1212558"/>
                  </a:cubicBezTo>
                  <a:cubicBezTo>
                    <a:pt x="45599" y="1209352"/>
                    <a:pt x="43742" y="1206491"/>
                    <a:pt x="42958" y="1203353"/>
                  </a:cubicBezTo>
                  <a:cubicBezTo>
                    <a:pt x="41693" y="1198293"/>
                    <a:pt x="40913" y="1193124"/>
                    <a:pt x="39890" y="1188010"/>
                  </a:cubicBezTo>
                  <a:cubicBezTo>
                    <a:pt x="38867" y="1146075"/>
                    <a:pt x="38726" y="1104109"/>
                    <a:pt x="36821" y="1062204"/>
                  </a:cubicBezTo>
                  <a:cubicBezTo>
                    <a:pt x="36674" y="1058973"/>
                    <a:pt x="34387" y="1056170"/>
                    <a:pt x="33753" y="1052998"/>
                  </a:cubicBezTo>
                  <a:cubicBezTo>
                    <a:pt x="32335" y="1045906"/>
                    <a:pt x="31784" y="1038667"/>
                    <a:pt x="30684" y="1031519"/>
                  </a:cubicBezTo>
                  <a:cubicBezTo>
                    <a:pt x="29738" y="1025370"/>
                    <a:pt x="28329" y="1019289"/>
                    <a:pt x="27616" y="1013108"/>
                  </a:cubicBezTo>
                  <a:cubicBezTo>
                    <a:pt x="19638" y="943965"/>
                    <a:pt x="28220" y="971959"/>
                    <a:pt x="18410" y="942534"/>
                  </a:cubicBezTo>
                  <a:cubicBezTo>
                    <a:pt x="17387" y="932306"/>
                    <a:pt x="16233" y="922090"/>
                    <a:pt x="15342" y="911849"/>
                  </a:cubicBezTo>
                  <a:cubicBezTo>
                    <a:pt x="11440" y="866980"/>
                    <a:pt x="16632" y="885036"/>
                    <a:pt x="9205" y="862754"/>
                  </a:cubicBezTo>
                  <a:cubicBezTo>
                    <a:pt x="8182" y="856617"/>
                    <a:pt x="7487" y="850416"/>
                    <a:pt x="6137" y="844343"/>
                  </a:cubicBezTo>
                  <a:cubicBezTo>
                    <a:pt x="5435" y="841186"/>
                    <a:pt x="3158" y="838371"/>
                    <a:pt x="3068" y="835138"/>
                  </a:cubicBezTo>
                  <a:cubicBezTo>
                    <a:pt x="1108" y="764583"/>
                    <a:pt x="1023" y="693989"/>
                    <a:pt x="0" y="623415"/>
                  </a:cubicBezTo>
                  <a:cubicBezTo>
                    <a:pt x="1023" y="552840"/>
                    <a:pt x="1108" y="482246"/>
                    <a:pt x="3068" y="411691"/>
                  </a:cubicBezTo>
                  <a:cubicBezTo>
                    <a:pt x="3158" y="408458"/>
                    <a:pt x="5435" y="405643"/>
                    <a:pt x="6137" y="402486"/>
                  </a:cubicBezTo>
                  <a:cubicBezTo>
                    <a:pt x="7487" y="396413"/>
                    <a:pt x="8383" y="390242"/>
                    <a:pt x="9205" y="384075"/>
                  </a:cubicBezTo>
                  <a:cubicBezTo>
                    <a:pt x="10429" y="374894"/>
                    <a:pt x="10963" y="365628"/>
                    <a:pt x="12273" y="356459"/>
                  </a:cubicBezTo>
                  <a:cubicBezTo>
                    <a:pt x="14124" y="343505"/>
                    <a:pt x="14842" y="342617"/>
                    <a:pt x="18410" y="331911"/>
                  </a:cubicBezTo>
                  <a:cubicBezTo>
                    <a:pt x="19433" y="322706"/>
                    <a:pt x="20255" y="313476"/>
                    <a:pt x="21479" y="304295"/>
                  </a:cubicBezTo>
                  <a:cubicBezTo>
                    <a:pt x="22301" y="298128"/>
                    <a:pt x="23434" y="292005"/>
                    <a:pt x="24547" y="285884"/>
                  </a:cubicBezTo>
                  <a:cubicBezTo>
                    <a:pt x="25480" y="280753"/>
                    <a:pt x="26878" y="275705"/>
                    <a:pt x="27616" y="270542"/>
                  </a:cubicBezTo>
                  <a:cubicBezTo>
                    <a:pt x="28926" y="261373"/>
                    <a:pt x="29486" y="252110"/>
                    <a:pt x="30684" y="242926"/>
                  </a:cubicBezTo>
                  <a:cubicBezTo>
                    <a:pt x="32555" y="228583"/>
                    <a:pt x="34443" y="214236"/>
                    <a:pt x="36821" y="199968"/>
                  </a:cubicBezTo>
                  <a:cubicBezTo>
                    <a:pt x="37844" y="193831"/>
                    <a:pt x="39010" y="187716"/>
                    <a:pt x="39890" y="181557"/>
                  </a:cubicBezTo>
                  <a:cubicBezTo>
                    <a:pt x="41056" y="173394"/>
                    <a:pt x="41603" y="165143"/>
                    <a:pt x="42958" y="157009"/>
                  </a:cubicBezTo>
                  <a:cubicBezTo>
                    <a:pt x="43651" y="152849"/>
                    <a:pt x="45272" y="148884"/>
                    <a:pt x="46026" y="144735"/>
                  </a:cubicBezTo>
                  <a:cubicBezTo>
                    <a:pt x="51667" y="113710"/>
                    <a:pt x="45863" y="132954"/>
                    <a:pt x="52163" y="114051"/>
                  </a:cubicBezTo>
                  <a:cubicBezTo>
                    <a:pt x="52519" y="111560"/>
                    <a:pt x="55408" y="86082"/>
                    <a:pt x="58300" y="80298"/>
                  </a:cubicBezTo>
                  <a:cubicBezTo>
                    <a:pt x="61598" y="73701"/>
                    <a:pt x="63418" y="63676"/>
                    <a:pt x="70574" y="61887"/>
                  </a:cubicBezTo>
                  <a:cubicBezTo>
                    <a:pt x="98260" y="54966"/>
                    <a:pt x="87120" y="58417"/>
                    <a:pt x="104327" y="52682"/>
                  </a:cubicBezTo>
                  <a:cubicBezTo>
                    <a:pt x="120692" y="53705"/>
                    <a:pt x="137115" y="54033"/>
                    <a:pt x="153422" y="55750"/>
                  </a:cubicBezTo>
                  <a:cubicBezTo>
                    <a:pt x="159756" y="56417"/>
                    <a:pt x="167198" y="61093"/>
                    <a:pt x="171833" y="64955"/>
                  </a:cubicBezTo>
                  <a:cubicBezTo>
                    <a:pt x="175167" y="67733"/>
                    <a:pt x="177428" y="71754"/>
                    <a:pt x="181039" y="74161"/>
                  </a:cubicBezTo>
                  <a:cubicBezTo>
                    <a:pt x="183730" y="75955"/>
                    <a:pt x="187176" y="76206"/>
                    <a:pt x="190244" y="77229"/>
                  </a:cubicBezTo>
                  <a:lnTo>
                    <a:pt x="217860" y="95640"/>
                  </a:lnTo>
                  <a:cubicBezTo>
                    <a:pt x="220928" y="97686"/>
                    <a:pt x="224457" y="99170"/>
                    <a:pt x="227065" y="101777"/>
                  </a:cubicBezTo>
                  <a:cubicBezTo>
                    <a:pt x="230134" y="104845"/>
                    <a:pt x="233493" y="107648"/>
                    <a:pt x="236271" y="110982"/>
                  </a:cubicBezTo>
                  <a:cubicBezTo>
                    <a:pt x="238632" y="113815"/>
                    <a:pt x="239958" y="117432"/>
                    <a:pt x="242408" y="120188"/>
                  </a:cubicBezTo>
                  <a:cubicBezTo>
                    <a:pt x="248174" y="126674"/>
                    <a:pt x="254681" y="132461"/>
                    <a:pt x="260818" y="138598"/>
                  </a:cubicBezTo>
                  <a:cubicBezTo>
                    <a:pt x="272632" y="150412"/>
                    <a:pt x="266413" y="145397"/>
                    <a:pt x="279229" y="153941"/>
                  </a:cubicBezTo>
                  <a:lnTo>
                    <a:pt x="309914" y="199968"/>
                  </a:lnTo>
                  <a:lnTo>
                    <a:pt x="316051" y="209173"/>
                  </a:lnTo>
                  <a:lnTo>
                    <a:pt x="322188" y="218378"/>
                  </a:lnTo>
                  <a:cubicBezTo>
                    <a:pt x="323211" y="221447"/>
                    <a:pt x="323685" y="224756"/>
                    <a:pt x="325256" y="227584"/>
                  </a:cubicBezTo>
                  <a:cubicBezTo>
                    <a:pt x="328838" y="234031"/>
                    <a:pt x="337530" y="245994"/>
                    <a:pt x="337530" y="245994"/>
                  </a:cubicBezTo>
                  <a:cubicBezTo>
                    <a:pt x="338553" y="249063"/>
                    <a:pt x="339027" y="252372"/>
                    <a:pt x="340598" y="255200"/>
                  </a:cubicBezTo>
                  <a:cubicBezTo>
                    <a:pt x="344180" y="261647"/>
                    <a:pt x="350539" y="266613"/>
                    <a:pt x="352872" y="273610"/>
                  </a:cubicBezTo>
                  <a:cubicBezTo>
                    <a:pt x="357107" y="286314"/>
                    <a:pt x="354147" y="280124"/>
                    <a:pt x="362077" y="292021"/>
                  </a:cubicBezTo>
                  <a:cubicBezTo>
                    <a:pt x="370197" y="324494"/>
                    <a:pt x="359172" y="286252"/>
                    <a:pt x="371283" y="313500"/>
                  </a:cubicBezTo>
                  <a:cubicBezTo>
                    <a:pt x="373910" y="319411"/>
                    <a:pt x="377420" y="331911"/>
                    <a:pt x="377420" y="331911"/>
                  </a:cubicBezTo>
                  <a:cubicBezTo>
                    <a:pt x="380997" y="367685"/>
                    <a:pt x="380488" y="352317"/>
                    <a:pt x="380488" y="377938"/>
                  </a:cubicBezTo>
                  <a:cubicBezTo>
                    <a:pt x="379465" y="374870"/>
                    <a:pt x="378991" y="371560"/>
                    <a:pt x="377420" y="368733"/>
                  </a:cubicBezTo>
                  <a:cubicBezTo>
                    <a:pt x="371522" y="358116"/>
                    <a:pt x="365194" y="348828"/>
                    <a:pt x="355941" y="341117"/>
                  </a:cubicBezTo>
                  <a:cubicBezTo>
                    <a:pt x="353108" y="338756"/>
                    <a:pt x="350105" y="336478"/>
                    <a:pt x="346735" y="334980"/>
                  </a:cubicBezTo>
                  <a:cubicBezTo>
                    <a:pt x="329811" y="327458"/>
                    <a:pt x="329479" y="329899"/>
                    <a:pt x="312982" y="325774"/>
                  </a:cubicBezTo>
                  <a:cubicBezTo>
                    <a:pt x="298123" y="322059"/>
                    <a:pt x="309360" y="322706"/>
                    <a:pt x="297640" y="322706"/>
                  </a:cubicBezTo>
                  <a:lnTo>
                    <a:pt x="236271" y="316569"/>
                  </a:lnTo>
                  <a:lnTo>
                    <a:pt x="220928" y="328843"/>
                  </a:lnTo>
                  <a:lnTo>
                    <a:pt x="223997" y="347253"/>
                  </a:lnTo>
                  <a:lnTo>
                    <a:pt x="251613" y="359527"/>
                  </a:lnTo>
                  <a:lnTo>
                    <a:pt x="294571" y="377938"/>
                  </a:lnTo>
                  <a:lnTo>
                    <a:pt x="322188" y="445444"/>
                  </a:lnTo>
                  <a:lnTo>
                    <a:pt x="316051" y="534429"/>
                  </a:lnTo>
                  <a:lnTo>
                    <a:pt x="309914" y="562045"/>
                  </a:lnTo>
                  <a:cubicBezTo>
                    <a:pt x="334876" y="618213"/>
                    <a:pt x="334461" y="597131"/>
                    <a:pt x="334461" y="620346"/>
                  </a:cubicBezTo>
                  <a:lnTo>
                    <a:pt x="374351" y="663304"/>
                  </a:lnTo>
                  <a:lnTo>
                    <a:pt x="420378" y="700126"/>
                  </a:lnTo>
                  <a:lnTo>
                    <a:pt x="497090" y="733879"/>
                  </a:lnTo>
                  <a:lnTo>
                    <a:pt x="552322" y="746153"/>
                  </a:lnTo>
                  <a:lnTo>
                    <a:pt x="579938" y="813659"/>
                  </a:lnTo>
                  <a:lnTo>
                    <a:pt x="564596" y="875028"/>
                  </a:lnTo>
                  <a:lnTo>
                    <a:pt x="536980" y="957876"/>
                  </a:lnTo>
                  <a:lnTo>
                    <a:pt x="527774" y="1083683"/>
                  </a:lnTo>
                  <a:lnTo>
                    <a:pt x="555390" y="1206421"/>
                  </a:lnTo>
                  <a:cubicBezTo>
                    <a:pt x="574204" y="1250320"/>
                    <a:pt x="573801" y="1233801"/>
                    <a:pt x="573801" y="1252448"/>
                  </a:cubicBezTo>
                  <a:cubicBezTo>
                    <a:pt x="519480" y="1271620"/>
                    <a:pt x="538130" y="1262614"/>
                    <a:pt x="515500" y="1273927"/>
                  </a:cubicBezTo>
                  <a:lnTo>
                    <a:pt x="454131" y="1264722"/>
                  </a:lnTo>
                  <a:lnTo>
                    <a:pt x="405036" y="1227900"/>
                  </a:lnTo>
                  <a:lnTo>
                    <a:pt x="380488" y="1197216"/>
                  </a:lnTo>
                  <a:lnTo>
                    <a:pt x="346735" y="1209490"/>
                  </a:lnTo>
                  <a:lnTo>
                    <a:pt x="328324" y="1252448"/>
                  </a:lnTo>
                  <a:lnTo>
                    <a:pt x="328324" y="1304612"/>
                  </a:lnTo>
                  <a:lnTo>
                    <a:pt x="377420" y="1378255"/>
                  </a:lnTo>
                  <a:lnTo>
                    <a:pt x="494021" y="1412008"/>
                  </a:lnTo>
                  <a:lnTo>
                    <a:pt x="589143" y="1378255"/>
                  </a:lnTo>
                  <a:lnTo>
                    <a:pt x="619828" y="1344502"/>
                  </a:lnTo>
                  <a:lnTo>
                    <a:pt x="632102" y="1341433"/>
                  </a:lnTo>
                  <a:lnTo>
                    <a:pt x="678128" y="1408939"/>
                  </a:lnTo>
                  <a:lnTo>
                    <a:pt x="779388" y="1482582"/>
                  </a:lnTo>
                  <a:lnTo>
                    <a:pt x="871441" y="1528609"/>
                  </a:lnTo>
                  <a:lnTo>
                    <a:pt x="1006453" y="1562362"/>
                  </a:lnTo>
                  <a:lnTo>
                    <a:pt x="1144534" y="1562362"/>
                  </a:lnTo>
                  <a:lnTo>
                    <a:pt x="1233519" y="1537815"/>
                  </a:lnTo>
                  <a:lnTo>
                    <a:pt x="1322504" y="1504062"/>
                  </a:lnTo>
                  <a:lnTo>
                    <a:pt x="1396147" y="1454966"/>
                  </a:lnTo>
                  <a:lnTo>
                    <a:pt x="1414558" y="1436555"/>
                  </a:lnTo>
                  <a:cubicBezTo>
                    <a:pt x="1464354" y="1489464"/>
                    <a:pt x="1463653" y="1512597"/>
                    <a:pt x="1463653" y="1485651"/>
                  </a:cubicBezTo>
                  <a:lnTo>
                    <a:pt x="1537296" y="1504062"/>
                  </a:lnTo>
                  <a:cubicBezTo>
                    <a:pt x="1611940" y="1488510"/>
                    <a:pt x="1636014" y="1488719"/>
                    <a:pt x="1607871" y="1488719"/>
                  </a:cubicBezTo>
                  <a:lnTo>
                    <a:pt x="1650829" y="1433487"/>
                  </a:lnTo>
                  <a:lnTo>
                    <a:pt x="1644692" y="1381323"/>
                  </a:lnTo>
                  <a:lnTo>
                    <a:pt x="1632418" y="1362913"/>
                  </a:lnTo>
                  <a:lnTo>
                    <a:pt x="1607871" y="1362913"/>
                  </a:lnTo>
                  <a:lnTo>
                    <a:pt x="1592528" y="1381323"/>
                  </a:lnTo>
                  <a:lnTo>
                    <a:pt x="1540365" y="1384392"/>
                  </a:lnTo>
                  <a:cubicBezTo>
                    <a:pt x="1505606" y="1378072"/>
                    <a:pt x="1518047" y="1378255"/>
                    <a:pt x="1503543" y="1378255"/>
                  </a:cubicBezTo>
                  <a:lnTo>
                    <a:pt x="1494338" y="1372118"/>
                  </a:lnTo>
                  <a:lnTo>
                    <a:pt x="1491269" y="1362913"/>
                  </a:lnTo>
                  <a:lnTo>
                    <a:pt x="1528091" y="1310749"/>
                  </a:lnTo>
                  <a:lnTo>
                    <a:pt x="1586392" y="1227900"/>
                  </a:lnTo>
                  <a:lnTo>
                    <a:pt x="1623213" y="1068341"/>
                  </a:lnTo>
                  <a:lnTo>
                    <a:pt x="1617076" y="973219"/>
                  </a:lnTo>
                  <a:lnTo>
                    <a:pt x="1583323" y="822864"/>
                  </a:lnTo>
                  <a:lnTo>
                    <a:pt x="1485133" y="681715"/>
                  </a:lnTo>
                  <a:lnTo>
                    <a:pt x="1371600" y="595798"/>
                  </a:lnTo>
                  <a:lnTo>
                    <a:pt x="1270341" y="558977"/>
                  </a:lnTo>
                  <a:lnTo>
                    <a:pt x="1267272" y="555908"/>
                  </a:lnTo>
                  <a:cubicBezTo>
                    <a:pt x="1257929" y="487389"/>
                    <a:pt x="1258067" y="511112"/>
                    <a:pt x="1258067" y="485334"/>
                  </a:cubicBezTo>
                  <a:lnTo>
                    <a:pt x="1230451" y="427033"/>
                  </a:lnTo>
                  <a:lnTo>
                    <a:pt x="1175218" y="408623"/>
                  </a:lnTo>
                  <a:lnTo>
                    <a:pt x="1178287" y="436239"/>
                  </a:lnTo>
                  <a:lnTo>
                    <a:pt x="1184424" y="460786"/>
                  </a:lnTo>
                  <a:lnTo>
                    <a:pt x="1169082" y="482266"/>
                  </a:lnTo>
                  <a:lnTo>
                    <a:pt x="1126123" y="482266"/>
                  </a:lnTo>
                  <a:lnTo>
                    <a:pt x="1101575" y="497608"/>
                  </a:lnTo>
                  <a:lnTo>
                    <a:pt x="1098507" y="525224"/>
                  </a:lnTo>
                  <a:lnTo>
                    <a:pt x="1083165" y="543635"/>
                  </a:lnTo>
                  <a:lnTo>
                    <a:pt x="1058617" y="531361"/>
                  </a:lnTo>
                  <a:lnTo>
                    <a:pt x="1034069" y="540566"/>
                  </a:lnTo>
                  <a:lnTo>
                    <a:pt x="1012590" y="568182"/>
                  </a:lnTo>
                  <a:lnTo>
                    <a:pt x="988043" y="601935"/>
                  </a:lnTo>
                  <a:lnTo>
                    <a:pt x="911331" y="641825"/>
                  </a:lnTo>
                  <a:lnTo>
                    <a:pt x="831551" y="703194"/>
                  </a:lnTo>
                  <a:lnTo>
                    <a:pt x="791661" y="755358"/>
                  </a:lnTo>
                  <a:lnTo>
                    <a:pt x="754840" y="804453"/>
                  </a:lnTo>
                  <a:lnTo>
                    <a:pt x="724155" y="862754"/>
                  </a:lnTo>
                  <a:lnTo>
                    <a:pt x="711882" y="899576"/>
                  </a:lnTo>
                  <a:cubicBezTo>
                    <a:pt x="689774" y="871152"/>
                    <a:pt x="690402" y="883621"/>
                    <a:pt x="690402" y="868891"/>
                  </a:cubicBezTo>
                  <a:cubicBezTo>
                    <a:pt x="668094" y="811527"/>
                    <a:pt x="677756" y="831328"/>
                    <a:pt x="665855" y="807522"/>
                  </a:cubicBezTo>
                  <a:lnTo>
                    <a:pt x="678128" y="743084"/>
                  </a:lnTo>
                  <a:lnTo>
                    <a:pt x="754840" y="675578"/>
                  </a:lnTo>
                  <a:lnTo>
                    <a:pt x="816209" y="586593"/>
                  </a:lnTo>
                  <a:cubicBezTo>
                    <a:pt x="825494" y="468973"/>
                    <a:pt x="864402" y="469992"/>
                    <a:pt x="822346" y="469992"/>
                  </a:cubicBezTo>
                  <a:lnTo>
                    <a:pt x="788593" y="334980"/>
                  </a:lnTo>
                  <a:lnTo>
                    <a:pt x="714950" y="233721"/>
                  </a:lnTo>
                  <a:lnTo>
                    <a:pt x="681197" y="172351"/>
                  </a:lnTo>
                  <a:lnTo>
                    <a:pt x="678128" y="147804"/>
                  </a:lnTo>
                  <a:lnTo>
                    <a:pt x="690402" y="126325"/>
                  </a:lnTo>
                  <a:lnTo>
                    <a:pt x="684265" y="101777"/>
                  </a:lnTo>
                  <a:lnTo>
                    <a:pt x="653581" y="117119"/>
                  </a:lnTo>
                  <a:lnTo>
                    <a:pt x="622896" y="160078"/>
                  </a:lnTo>
                  <a:lnTo>
                    <a:pt x="616759" y="236789"/>
                  </a:lnTo>
                  <a:lnTo>
                    <a:pt x="650512" y="325774"/>
                  </a:lnTo>
                  <a:cubicBezTo>
                    <a:pt x="669231" y="385050"/>
                    <a:pt x="668923" y="363695"/>
                    <a:pt x="668923" y="387143"/>
                  </a:cubicBezTo>
                  <a:lnTo>
                    <a:pt x="662786" y="463855"/>
                  </a:lnTo>
                  <a:lnTo>
                    <a:pt x="632102" y="522155"/>
                  </a:lnTo>
                  <a:lnTo>
                    <a:pt x="607554" y="562045"/>
                  </a:lnTo>
                  <a:lnTo>
                    <a:pt x="583006" y="571251"/>
                  </a:lnTo>
                  <a:lnTo>
                    <a:pt x="527774" y="555908"/>
                  </a:lnTo>
                  <a:lnTo>
                    <a:pt x="454131" y="516019"/>
                  </a:lnTo>
                  <a:lnTo>
                    <a:pt x="411173" y="463855"/>
                  </a:lnTo>
                  <a:lnTo>
                    <a:pt x="392762" y="408623"/>
                  </a:lnTo>
                  <a:lnTo>
                    <a:pt x="389694" y="390212"/>
                  </a:lnTo>
                  <a:lnTo>
                    <a:pt x="389694" y="328843"/>
                  </a:lnTo>
                  <a:lnTo>
                    <a:pt x="349804" y="242926"/>
                  </a:lnTo>
                  <a:lnTo>
                    <a:pt x="319119" y="190762"/>
                  </a:lnTo>
                  <a:lnTo>
                    <a:pt x="276161" y="138598"/>
                  </a:lnTo>
                  <a:cubicBezTo>
                    <a:pt x="226342" y="88780"/>
                    <a:pt x="250209" y="89503"/>
                    <a:pt x="223997" y="89503"/>
                  </a:cubicBezTo>
                  <a:lnTo>
                    <a:pt x="135012" y="31202"/>
                  </a:lnTo>
                  <a:close/>
                </a:path>
              </a:pathLst>
            </a:custGeom>
            <a:grpFill/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1569579" y="1116444"/>
            <a:ext cx="354471" cy="290080"/>
            <a:chOff x="2788779" y="3783444"/>
            <a:chExt cx="354471" cy="290080"/>
          </a:xfrm>
        </p:grpSpPr>
        <p:sp>
          <p:nvSpPr>
            <p:cNvPr id="204" name="Freeform 203"/>
            <p:cNvSpPr/>
            <p:nvPr/>
          </p:nvSpPr>
          <p:spPr>
            <a:xfrm>
              <a:off x="2788779" y="3783444"/>
              <a:ext cx="204788" cy="287244"/>
            </a:xfrm>
            <a:custGeom>
              <a:avLst/>
              <a:gdLst>
                <a:gd name="connsiteX0" fmla="*/ 14288 w 204788"/>
                <a:gd name="connsiteY0" fmla="*/ 262930 h 287244"/>
                <a:gd name="connsiteX1" fmla="*/ 0 w 204788"/>
                <a:gd name="connsiteY1" fmla="*/ 139105 h 287244"/>
                <a:gd name="connsiteX2" fmla="*/ 19050 w 204788"/>
                <a:gd name="connsiteY2" fmla="*/ 39092 h 287244"/>
                <a:gd name="connsiteX3" fmla="*/ 71438 w 204788"/>
                <a:gd name="connsiteY3" fmla="*/ 992 h 287244"/>
                <a:gd name="connsiteX4" fmla="*/ 100013 w 204788"/>
                <a:gd name="connsiteY4" fmla="*/ 15280 h 287244"/>
                <a:gd name="connsiteX5" fmla="*/ 142875 w 204788"/>
                <a:gd name="connsiteY5" fmla="*/ 39092 h 287244"/>
                <a:gd name="connsiteX6" fmla="*/ 161925 w 204788"/>
                <a:gd name="connsiteY6" fmla="*/ 72430 h 287244"/>
                <a:gd name="connsiteX7" fmla="*/ 185738 w 204788"/>
                <a:gd name="connsiteY7" fmla="*/ 110530 h 287244"/>
                <a:gd name="connsiteX8" fmla="*/ 204788 w 204788"/>
                <a:gd name="connsiteY8" fmla="*/ 162917 h 287244"/>
                <a:gd name="connsiteX9" fmla="*/ 190500 w 204788"/>
                <a:gd name="connsiteY9" fmla="*/ 210542 h 287244"/>
                <a:gd name="connsiteX10" fmla="*/ 166688 w 204788"/>
                <a:gd name="connsiteY10" fmla="*/ 258167 h 287244"/>
                <a:gd name="connsiteX11" fmla="*/ 123825 w 204788"/>
                <a:gd name="connsiteY11" fmla="*/ 277217 h 287244"/>
                <a:gd name="connsiteX12" fmla="*/ 90488 w 204788"/>
                <a:gd name="connsiteY12" fmla="*/ 286742 h 287244"/>
                <a:gd name="connsiteX13" fmla="*/ 14288 w 204788"/>
                <a:gd name="connsiteY13" fmla="*/ 262930 h 2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4788" h="287244">
                  <a:moveTo>
                    <a:pt x="14288" y="262930"/>
                  </a:moveTo>
                  <a:lnTo>
                    <a:pt x="0" y="139105"/>
                  </a:lnTo>
                  <a:lnTo>
                    <a:pt x="19050" y="39092"/>
                  </a:lnTo>
                  <a:cubicBezTo>
                    <a:pt x="67915" y="0"/>
                    <a:pt x="46345" y="992"/>
                    <a:pt x="71438" y="992"/>
                  </a:cubicBezTo>
                  <a:cubicBezTo>
                    <a:pt x="97335" y="11351"/>
                    <a:pt x="89205" y="4472"/>
                    <a:pt x="100013" y="15280"/>
                  </a:cubicBezTo>
                  <a:lnTo>
                    <a:pt x="142875" y="39092"/>
                  </a:lnTo>
                  <a:lnTo>
                    <a:pt x="161925" y="72430"/>
                  </a:lnTo>
                  <a:lnTo>
                    <a:pt x="185738" y="110530"/>
                  </a:lnTo>
                  <a:lnTo>
                    <a:pt x="204788" y="162917"/>
                  </a:lnTo>
                  <a:lnTo>
                    <a:pt x="190500" y="210542"/>
                  </a:lnTo>
                  <a:lnTo>
                    <a:pt x="166688" y="258167"/>
                  </a:lnTo>
                  <a:lnTo>
                    <a:pt x="123825" y="277217"/>
                  </a:lnTo>
                  <a:cubicBezTo>
                    <a:pt x="93744" y="287244"/>
                    <a:pt x="105290" y="286742"/>
                    <a:pt x="90488" y="286742"/>
                  </a:cubicBezTo>
                  <a:lnTo>
                    <a:pt x="14288" y="262930"/>
                  </a:lnTo>
                  <a:close/>
                </a:path>
              </a:pathLst>
            </a:custGeom>
            <a:solidFill>
              <a:schemeClr val="accent6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204"/>
            <p:cNvSpPr/>
            <p:nvPr/>
          </p:nvSpPr>
          <p:spPr>
            <a:xfrm>
              <a:off x="3005138" y="3962400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2895600" y="4033837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>
              <a:off x="2971800" y="3994150"/>
              <a:ext cx="138112" cy="39687"/>
            </a:xfrm>
            <a:custGeom>
              <a:avLst/>
              <a:gdLst>
                <a:gd name="connsiteX0" fmla="*/ 0 w 138112"/>
                <a:gd name="connsiteY0" fmla="*/ 0 h 39687"/>
                <a:gd name="connsiteX1" fmla="*/ 61912 w 138112"/>
                <a:gd name="connsiteY1" fmla="*/ 38100 h 39687"/>
                <a:gd name="connsiteX2" fmla="*/ 138112 w 138112"/>
                <a:gd name="connsiteY2" fmla="*/ 9525 h 39687"/>
                <a:gd name="connsiteX3" fmla="*/ 138112 w 138112"/>
                <a:gd name="connsiteY3" fmla="*/ 9525 h 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12" h="39687">
                  <a:moveTo>
                    <a:pt x="0" y="0"/>
                  </a:moveTo>
                  <a:cubicBezTo>
                    <a:pt x="19446" y="18256"/>
                    <a:pt x="38893" y="36513"/>
                    <a:pt x="61912" y="38100"/>
                  </a:cubicBezTo>
                  <a:cubicBezTo>
                    <a:pt x="84931" y="39687"/>
                    <a:pt x="138112" y="9525"/>
                    <a:pt x="138112" y="9525"/>
                  </a:cubicBezTo>
                  <a:lnTo>
                    <a:pt x="138112" y="9525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990600" y="1029403"/>
            <a:ext cx="403078" cy="370260"/>
            <a:chOff x="2209800" y="3696403"/>
            <a:chExt cx="403078" cy="370260"/>
          </a:xfrm>
        </p:grpSpPr>
        <p:sp>
          <p:nvSpPr>
            <p:cNvPr id="209" name="Freeform 208"/>
            <p:cNvSpPr/>
            <p:nvPr/>
          </p:nvSpPr>
          <p:spPr>
            <a:xfrm>
              <a:off x="2350629" y="3696403"/>
              <a:ext cx="262249" cy="331631"/>
            </a:xfrm>
            <a:custGeom>
              <a:avLst/>
              <a:gdLst>
                <a:gd name="connsiteX0" fmla="*/ 0 w 262249"/>
                <a:gd name="connsiteY0" fmla="*/ 164233 h 331631"/>
                <a:gd name="connsiteX1" fmla="*/ 47625 w 262249"/>
                <a:gd name="connsiteY1" fmla="*/ 78508 h 331631"/>
                <a:gd name="connsiteX2" fmla="*/ 119063 w 262249"/>
                <a:gd name="connsiteY2" fmla="*/ 26121 h 331631"/>
                <a:gd name="connsiteX3" fmla="*/ 214313 w 262249"/>
                <a:gd name="connsiteY3" fmla="*/ 26121 h 331631"/>
                <a:gd name="connsiteX4" fmla="*/ 252413 w 262249"/>
                <a:gd name="connsiteY4" fmla="*/ 64221 h 331631"/>
                <a:gd name="connsiteX5" fmla="*/ 261938 w 262249"/>
                <a:gd name="connsiteY5" fmla="*/ 116608 h 331631"/>
                <a:gd name="connsiteX6" fmla="*/ 261938 w 262249"/>
                <a:gd name="connsiteY6" fmla="*/ 188046 h 331631"/>
                <a:gd name="connsiteX7" fmla="*/ 247650 w 262249"/>
                <a:gd name="connsiteY7" fmla="*/ 259483 h 331631"/>
                <a:gd name="connsiteX8" fmla="*/ 223838 w 262249"/>
                <a:gd name="connsiteY8" fmla="*/ 307108 h 331631"/>
                <a:gd name="connsiteX9" fmla="*/ 171450 w 262249"/>
                <a:gd name="connsiteY9" fmla="*/ 330921 h 331631"/>
                <a:gd name="connsiteX10" fmla="*/ 71438 w 262249"/>
                <a:gd name="connsiteY10" fmla="*/ 316633 h 331631"/>
                <a:gd name="connsiteX11" fmla="*/ 23813 w 262249"/>
                <a:gd name="connsiteY11" fmla="*/ 264246 h 331631"/>
                <a:gd name="connsiteX12" fmla="*/ 0 w 262249"/>
                <a:gd name="connsiteY12" fmla="*/ 164233 h 33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2249" h="331631">
                  <a:moveTo>
                    <a:pt x="0" y="164233"/>
                  </a:moveTo>
                  <a:lnTo>
                    <a:pt x="47625" y="78508"/>
                  </a:lnTo>
                  <a:lnTo>
                    <a:pt x="119063" y="26121"/>
                  </a:lnTo>
                  <a:cubicBezTo>
                    <a:pt x="211792" y="21240"/>
                    <a:pt x="188192" y="0"/>
                    <a:pt x="214313" y="26121"/>
                  </a:cubicBezTo>
                  <a:lnTo>
                    <a:pt x="252413" y="64221"/>
                  </a:lnTo>
                  <a:cubicBezTo>
                    <a:pt x="262249" y="113403"/>
                    <a:pt x="261938" y="95657"/>
                    <a:pt x="261938" y="116608"/>
                  </a:cubicBezTo>
                  <a:lnTo>
                    <a:pt x="261938" y="188046"/>
                  </a:lnTo>
                  <a:lnTo>
                    <a:pt x="247650" y="259483"/>
                  </a:lnTo>
                  <a:lnTo>
                    <a:pt x="223838" y="307108"/>
                  </a:lnTo>
                  <a:cubicBezTo>
                    <a:pt x="174793" y="331631"/>
                    <a:pt x="193962" y="330921"/>
                    <a:pt x="171450" y="330921"/>
                  </a:cubicBezTo>
                  <a:lnTo>
                    <a:pt x="71438" y="316633"/>
                  </a:lnTo>
                  <a:lnTo>
                    <a:pt x="23813" y="264246"/>
                  </a:lnTo>
                  <a:lnTo>
                    <a:pt x="0" y="164233"/>
                  </a:lnTo>
                  <a:close/>
                </a:path>
              </a:pathLst>
            </a:custGeom>
            <a:solidFill>
              <a:schemeClr val="accent6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" name="Group 32"/>
            <p:cNvGrpSpPr/>
            <p:nvPr/>
          </p:nvGrpSpPr>
          <p:grpSpPr>
            <a:xfrm>
              <a:off x="2209800" y="3886200"/>
              <a:ext cx="204926" cy="180463"/>
              <a:chOff x="3898037" y="4062669"/>
              <a:chExt cx="204926" cy="180463"/>
            </a:xfrm>
          </p:grpSpPr>
          <p:sp>
            <p:nvSpPr>
              <p:cNvPr id="211" name="Freeform 210"/>
              <p:cNvSpPr/>
              <p:nvPr/>
            </p:nvSpPr>
            <p:spPr>
              <a:xfrm rot="9501571" flipV="1">
                <a:off x="3964851" y="4203445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>
              <a:xfrm rot="9501571" flipV="1">
                <a:off x="3898037" y="4138868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Freeform 212"/>
              <p:cNvSpPr/>
              <p:nvPr/>
            </p:nvSpPr>
            <p:spPr>
              <a:xfrm rot="9501571" flipV="1">
                <a:off x="3898037" y="4062669"/>
                <a:ext cx="138112" cy="39687"/>
              </a:xfrm>
              <a:custGeom>
                <a:avLst/>
                <a:gdLst>
                  <a:gd name="connsiteX0" fmla="*/ 0 w 138112"/>
                  <a:gd name="connsiteY0" fmla="*/ 0 h 39687"/>
                  <a:gd name="connsiteX1" fmla="*/ 61912 w 138112"/>
                  <a:gd name="connsiteY1" fmla="*/ 38100 h 39687"/>
                  <a:gd name="connsiteX2" fmla="*/ 138112 w 138112"/>
                  <a:gd name="connsiteY2" fmla="*/ 9525 h 39687"/>
                  <a:gd name="connsiteX3" fmla="*/ 138112 w 138112"/>
                  <a:gd name="connsiteY3" fmla="*/ 9525 h 3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2" h="39687">
                    <a:moveTo>
                      <a:pt x="0" y="0"/>
                    </a:moveTo>
                    <a:cubicBezTo>
                      <a:pt x="19446" y="18256"/>
                      <a:pt x="38893" y="36513"/>
                      <a:pt x="61912" y="38100"/>
                    </a:cubicBezTo>
                    <a:cubicBezTo>
                      <a:pt x="84931" y="39687"/>
                      <a:pt x="138112" y="9525"/>
                      <a:pt x="138112" y="9525"/>
                    </a:cubicBezTo>
                    <a:lnTo>
                      <a:pt x="138112" y="9525"/>
                    </a:ln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94" name="Picture 93" descr="starfish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985654">
            <a:off x="4724400" y="5638800"/>
            <a:ext cx="1171575" cy="544368"/>
          </a:xfrm>
          <a:prstGeom prst="rect">
            <a:avLst/>
          </a:prstGeom>
        </p:spPr>
      </p:pic>
      <p:sp>
        <p:nvSpPr>
          <p:cNvPr id="231" name="Freeform 230"/>
          <p:cNvSpPr/>
          <p:nvPr/>
        </p:nvSpPr>
        <p:spPr>
          <a:xfrm rot="1015301">
            <a:off x="5008107" y="608078"/>
            <a:ext cx="840317" cy="6263217"/>
          </a:xfrm>
          <a:custGeom>
            <a:avLst/>
            <a:gdLst>
              <a:gd name="connsiteX0" fmla="*/ 840317 w 840317"/>
              <a:gd name="connsiteY0" fmla="*/ 5971117 h 6263217"/>
              <a:gd name="connsiteX1" fmla="*/ 78317 w 840317"/>
              <a:gd name="connsiteY1" fmla="*/ 3901017 h 6263217"/>
              <a:gd name="connsiteX2" fmla="*/ 700617 w 840317"/>
              <a:gd name="connsiteY2" fmla="*/ 2554817 h 6263217"/>
              <a:gd name="connsiteX3" fmla="*/ 116417 w 840317"/>
              <a:gd name="connsiteY3" fmla="*/ 332317 h 6263217"/>
              <a:gd name="connsiteX4" fmla="*/ 27517 w 840317"/>
              <a:gd name="connsiteY4" fmla="*/ 560917 h 6263217"/>
              <a:gd name="connsiteX5" fmla="*/ 281517 w 840317"/>
              <a:gd name="connsiteY5" fmla="*/ 1957917 h 6263217"/>
              <a:gd name="connsiteX6" fmla="*/ 332317 w 840317"/>
              <a:gd name="connsiteY6" fmla="*/ 3024717 h 6263217"/>
              <a:gd name="connsiteX7" fmla="*/ 141817 w 840317"/>
              <a:gd name="connsiteY7" fmla="*/ 3583517 h 6263217"/>
              <a:gd name="connsiteX8" fmla="*/ 395817 w 840317"/>
              <a:gd name="connsiteY8" fmla="*/ 4091517 h 6263217"/>
              <a:gd name="connsiteX9" fmla="*/ 713317 w 840317"/>
              <a:gd name="connsiteY9" fmla="*/ 5044017 h 6263217"/>
              <a:gd name="connsiteX10" fmla="*/ 789517 w 840317"/>
              <a:gd name="connsiteY10" fmla="*/ 6123517 h 6263217"/>
              <a:gd name="connsiteX11" fmla="*/ 840317 w 840317"/>
              <a:gd name="connsiteY11" fmla="*/ 5882217 h 626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317" h="6263217">
                <a:moveTo>
                  <a:pt x="840317" y="5971117"/>
                </a:moveTo>
                <a:cubicBezTo>
                  <a:pt x="470958" y="5220758"/>
                  <a:pt x="101600" y="4470400"/>
                  <a:pt x="78317" y="3901017"/>
                </a:cubicBezTo>
                <a:cubicBezTo>
                  <a:pt x="55034" y="3331634"/>
                  <a:pt x="694267" y="3149600"/>
                  <a:pt x="700617" y="2554817"/>
                </a:cubicBezTo>
                <a:cubicBezTo>
                  <a:pt x="706967" y="1960034"/>
                  <a:pt x="228600" y="664634"/>
                  <a:pt x="116417" y="332317"/>
                </a:cubicBezTo>
                <a:cubicBezTo>
                  <a:pt x="4234" y="0"/>
                  <a:pt x="0" y="289984"/>
                  <a:pt x="27517" y="560917"/>
                </a:cubicBezTo>
                <a:cubicBezTo>
                  <a:pt x="55034" y="831850"/>
                  <a:pt x="230717" y="1547284"/>
                  <a:pt x="281517" y="1957917"/>
                </a:cubicBezTo>
                <a:cubicBezTo>
                  <a:pt x="332317" y="2368550"/>
                  <a:pt x="355600" y="2753784"/>
                  <a:pt x="332317" y="3024717"/>
                </a:cubicBezTo>
                <a:cubicBezTo>
                  <a:pt x="309034" y="3295650"/>
                  <a:pt x="131234" y="3405717"/>
                  <a:pt x="141817" y="3583517"/>
                </a:cubicBezTo>
                <a:cubicBezTo>
                  <a:pt x="152400" y="3761317"/>
                  <a:pt x="300567" y="3848100"/>
                  <a:pt x="395817" y="4091517"/>
                </a:cubicBezTo>
                <a:cubicBezTo>
                  <a:pt x="491067" y="4334934"/>
                  <a:pt x="647700" y="4705350"/>
                  <a:pt x="713317" y="5044017"/>
                </a:cubicBezTo>
                <a:cubicBezTo>
                  <a:pt x="778934" y="5382684"/>
                  <a:pt x="768350" y="5983817"/>
                  <a:pt x="789517" y="6123517"/>
                </a:cubicBezTo>
                <a:cubicBezTo>
                  <a:pt x="810684" y="6263217"/>
                  <a:pt x="825500" y="6072717"/>
                  <a:pt x="840317" y="5882217"/>
                </a:cubicBezTo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" name="Moon 6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/>
          <p:nvPr/>
        </p:nvGrpSpPr>
        <p:grpSpPr>
          <a:xfrm>
            <a:off x="4182270" y="3842681"/>
            <a:ext cx="1104374" cy="3161165"/>
            <a:chOff x="2051332" y="3839567"/>
            <a:chExt cx="1104374" cy="3161165"/>
          </a:xfrm>
        </p:grpSpPr>
        <p:sp>
          <p:nvSpPr>
            <p:cNvPr id="8" name="Moon 7"/>
            <p:cNvSpPr/>
            <p:nvPr/>
          </p:nvSpPr>
          <p:spPr>
            <a:xfrm rot="9582690">
              <a:off x="2051332" y="3839567"/>
              <a:ext cx="754107" cy="3161165"/>
            </a:xfrm>
            <a:prstGeom prst="moon">
              <a:avLst>
                <a:gd name="adj" fmla="val 33333"/>
              </a:avLst>
            </a:prstGeom>
            <a:solidFill>
              <a:srgbClr val="92D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Moon 8"/>
            <p:cNvSpPr/>
            <p:nvPr/>
          </p:nvSpPr>
          <p:spPr>
            <a:xfrm rot="1351098">
              <a:off x="2774706" y="5022772"/>
              <a:ext cx="381000" cy="1832114"/>
            </a:xfrm>
            <a:prstGeom prst="moon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0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4" name="Group 17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4" name="Moon 2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 22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Oval 28"/>
          <p:cNvSpPr/>
          <p:nvPr/>
        </p:nvSpPr>
        <p:spPr>
          <a:xfrm>
            <a:off x="4419600" y="7315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6019800" y="6858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4876800" y="7696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334000" y="7467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3886200" y="7391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84582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4102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4038600" y="8305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3429000" y="76962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1600200" y="7391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2286000" y="7315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49530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3276600" y="6858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7086600" y="76962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4"/>
          <p:cNvGrpSpPr/>
          <p:nvPr/>
        </p:nvGrpSpPr>
        <p:grpSpPr>
          <a:xfrm>
            <a:off x="6248400" y="7239000"/>
            <a:ext cx="457200" cy="685800"/>
            <a:chOff x="1752600" y="1295400"/>
            <a:chExt cx="457200" cy="762000"/>
          </a:xfrm>
        </p:grpSpPr>
        <p:sp>
          <p:nvSpPr>
            <p:cNvPr id="28" name="Oval 27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45"/>
          <p:cNvGrpSpPr/>
          <p:nvPr/>
        </p:nvGrpSpPr>
        <p:grpSpPr>
          <a:xfrm flipH="1">
            <a:off x="7543800" y="7315200"/>
            <a:ext cx="304800" cy="609600"/>
            <a:chOff x="1752600" y="1295400"/>
            <a:chExt cx="457200" cy="762000"/>
          </a:xfrm>
        </p:grpSpPr>
        <p:sp>
          <p:nvSpPr>
            <p:cNvPr id="47" name="Oval 46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Oval 49"/>
          <p:cNvSpPr/>
          <p:nvPr/>
        </p:nvSpPr>
        <p:spPr>
          <a:xfrm>
            <a:off x="67818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44"/>
          <p:cNvGrpSpPr/>
          <p:nvPr/>
        </p:nvGrpSpPr>
        <p:grpSpPr>
          <a:xfrm>
            <a:off x="914400" y="6858000"/>
            <a:ext cx="457200" cy="762000"/>
            <a:chOff x="1752600" y="1295400"/>
            <a:chExt cx="457200" cy="762000"/>
          </a:xfrm>
        </p:grpSpPr>
        <p:sp>
          <p:nvSpPr>
            <p:cNvPr id="46" name="Oval 45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3" name="Oval 52"/>
          <p:cNvSpPr/>
          <p:nvPr/>
        </p:nvSpPr>
        <p:spPr>
          <a:xfrm>
            <a:off x="5029200" y="7620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2819400" y="7543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32766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3733800" y="7696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2286000" y="7620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38100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2438400" y="8534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1828800" y="792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0" y="7620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 109"/>
          <p:cNvSpPr/>
          <p:nvPr/>
        </p:nvSpPr>
        <p:spPr>
          <a:xfrm>
            <a:off x="838200" y="7543800"/>
            <a:ext cx="76200" cy="762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5486400" y="79248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45"/>
          <p:cNvGrpSpPr/>
          <p:nvPr/>
        </p:nvGrpSpPr>
        <p:grpSpPr>
          <a:xfrm flipH="1">
            <a:off x="5943600" y="7543800"/>
            <a:ext cx="304800" cy="609600"/>
            <a:chOff x="1752600" y="1295400"/>
            <a:chExt cx="457200" cy="762000"/>
          </a:xfrm>
        </p:grpSpPr>
        <p:sp>
          <p:nvSpPr>
            <p:cNvPr id="113" name="Oval 112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6" name="Oval 115"/>
          <p:cNvSpPr/>
          <p:nvPr/>
        </p:nvSpPr>
        <p:spPr>
          <a:xfrm>
            <a:off x="5181600" y="8382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3429000" y="7848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5257800" y="7772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5715000" y="81534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6172200" y="79248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/>
          <p:cNvSpPr/>
          <p:nvPr/>
        </p:nvSpPr>
        <p:spPr>
          <a:xfrm>
            <a:off x="4724400" y="7848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6248400" y="83820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876800" y="87630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267200" y="8153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2438400" y="78486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3200400" y="7772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7924800" y="8153400"/>
            <a:ext cx="152400" cy="1524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44"/>
          <p:cNvGrpSpPr/>
          <p:nvPr/>
        </p:nvGrpSpPr>
        <p:grpSpPr>
          <a:xfrm>
            <a:off x="8686800" y="7467600"/>
            <a:ext cx="457200" cy="762000"/>
            <a:chOff x="1752600" y="1295400"/>
            <a:chExt cx="457200" cy="762000"/>
          </a:xfrm>
        </p:grpSpPr>
        <p:sp>
          <p:nvSpPr>
            <p:cNvPr id="129" name="Oval 128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45"/>
          <p:cNvGrpSpPr/>
          <p:nvPr/>
        </p:nvGrpSpPr>
        <p:grpSpPr>
          <a:xfrm flipH="1">
            <a:off x="8382000" y="7772400"/>
            <a:ext cx="304800" cy="533400"/>
            <a:chOff x="1752600" y="1295400"/>
            <a:chExt cx="457200" cy="762000"/>
          </a:xfrm>
        </p:grpSpPr>
        <p:sp>
          <p:nvSpPr>
            <p:cNvPr id="133" name="Oval 132"/>
            <p:cNvSpPr/>
            <p:nvPr/>
          </p:nvSpPr>
          <p:spPr>
            <a:xfrm>
              <a:off x="1752600" y="1752600"/>
              <a:ext cx="304800" cy="3048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>
              <a:off x="2057400" y="1295400"/>
              <a:ext cx="152400" cy="1524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1905000" y="1447800"/>
              <a:ext cx="228600" cy="228600"/>
            </a:xfrm>
            <a:prstGeom prst="ellipse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6" name="Oval 135"/>
          <p:cNvSpPr/>
          <p:nvPr/>
        </p:nvSpPr>
        <p:spPr>
          <a:xfrm>
            <a:off x="7620000" y="86106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Oval 136"/>
          <p:cNvSpPr/>
          <p:nvPr/>
        </p:nvSpPr>
        <p:spPr>
          <a:xfrm>
            <a:off x="5867400" y="8077200"/>
            <a:ext cx="228600" cy="22860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 rot="19100942">
            <a:off x="906563" y="2214818"/>
            <a:ext cx="1986016" cy="4832839"/>
          </a:xfrm>
          <a:custGeom>
            <a:avLst/>
            <a:gdLst>
              <a:gd name="connsiteX0" fmla="*/ 0 w 1149048"/>
              <a:gd name="connsiteY0" fmla="*/ 3171372 h 3171372"/>
              <a:gd name="connsiteX1" fmla="*/ 1045029 w 1149048"/>
              <a:gd name="connsiteY1" fmla="*/ 1487715 h 3171372"/>
              <a:gd name="connsiteX2" fmla="*/ 624115 w 1149048"/>
              <a:gd name="connsiteY2" fmla="*/ 283029 h 3171372"/>
              <a:gd name="connsiteX3" fmla="*/ 449943 w 1149048"/>
              <a:gd name="connsiteY3" fmla="*/ 137886 h 3171372"/>
              <a:gd name="connsiteX4" fmla="*/ 769257 w 1149048"/>
              <a:gd name="connsiteY4" fmla="*/ 1110343 h 3171372"/>
              <a:gd name="connsiteX5" fmla="*/ 653143 w 1149048"/>
              <a:gd name="connsiteY5" fmla="*/ 1879600 h 3171372"/>
              <a:gd name="connsiteX6" fmla="*/ 130629 w 1149048"/>
              <a:gd name="connsiteY6" fmla="*/ 3026229 h 317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048" h="3171372">
                <a:moveTo>
                  <a:pt x="0" y="3171372"/>
                </a:moveTo>
                <a:cubicBezTo>
                  <a:pt x="470505" y="2570238"/>
                  <a:pt x="941010" y="1969105"/>
                  <a:pt x="1045029" y="1487715"/>
                </a:cubicBezTo>
                <a:cubicBezTo>
                  <a:pt x="1149048" y="1006325"/>
                  <a:pt x="723296" y="508000"/>
                  <a:pt x="624115" y="283029"/>
                </a:cubicBezTo>
                <a:cubicBezTo>
                  <a:pt x="524934" y="58058"/>
                  <a:pt x="425753" y="0"/>
                  <a:pt x="449943" y="137886"/>
                </a:cubicBezTo>
                <a:cubicBezTo>
                  <a:pt x="474133" y="275772"/>
                  <a:pt x="735390" y="820057"/>
                  <a:pt x="769257" y="1110343"/>
                </a:cubicBezTo>
                <a:cubicBezTo>
                  <a:pt x="803124" y="1400629"/>
                  <a:pt x="759581" y="1560286"/>
                  <a:pt x="653143" y="1879600"/>
                </a:cubicBezTo>
                <a:cubicBezTo>
                  <a:pt x="546705" y="2198914"/>
                  <a:pt x="130629" y="3026229"/>
                  <a:pt x="130629" y="3026229"/>
                </a:cubicBezTo>
              </a:path>
            </a:pathLst>
          </a:custGeom>
          <a:solidFill>
            <a:srgbClr val="92D050"/>
          </a:solidFill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Moon 218"/>
          <p:cNvSpPr/>
          <p:nvPr/>
        </p:nvSpPr>
        <p:spPr>
          <a:xfrm>
            <a:off x="6781800" y="2049490"/>
            <a:ext cx="381000" cy="4572000"/>
          </a:xfrm>
          <a:prstGeom prst="moon">
            <a:avLst>
              <a:gd name="adj" fmla="val 53333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Moon 219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6934200" y="1905000"/>
            <a:ext cx="1447800" cy="5334000"/>
          </a:xfrm>
          <a:custGeom>
            <a:avLst/>
            <a:gdLst>
              <a:gd name="connsiteX0" fmla="*/ 374650 w 2080683"/>
              <a:gd name="connsiteY0" fmla="*/ 5437717 h 5486400"/>
              <a:gd name="connsiteX1" fmla="*/ 234950 w 2080683"/>
              <a:gd name="connsiteY1" fmla="*/ 2961217 h 5486400"/>
              <a:gd name="connsiteX2" fmla="*/ 1784350 w 2080683"/>
              <a:gd name="connsiteY2" fmla="*/ 1589617 h 5486400"/>
              <a:gd name="connsiteX3" fmla="*/ 2012950 w 2080683"/>
              <a:gd name="connsiteY3" fmla="*/ 40217 h 5486400"/>
              <a:gd name="connsiteX4" fmla="*/ 1403350 w 2080683"/>
              <a:gd name="connsiteY4" fmla="*/ 1830917 h 5486400"/>
              <a:gd name="connsiteX5" fmla="*/ 298450 w 2080683"/>
              <a:gd name="connsiteY5" fmla="*/ 3253317 h 5486400"/>
              <a:gd name="connsiteX6" fmla="*/ 374650 w 2080683"/>
              <a:gd name="connsiteY6" fmla="*/ 543771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0683" h="5486400">
                <a:moveTo>
                  <a:pt x="374650" y="5437717"/>
                </a:moveTo>
                <a:cubicBezTo>
                  <a:pt x="364067" y="5389034"/>
                  <a:pt x="0" y="3602567"/>
                  <a:pt x="234950" y="2961217"/>
                </a:cubicBezTo>
                <a:cubicBezTo>
                  <a:pt x="469900" y="2319867"/>
                  <a:pt x="1488017" y="2076450"/>
                  <a:pt x="1784350" y="1589617"/>
                </a:cubicBezTo>
                <a:cubicBezTo>
                  <a:pt x="2080683" y="1102784"/>
                  <a:pt x="2076450" y="0"/>
                  <a:pt x="2012950" y="40217"/>
                </a:cubicBezTo>
                <a:cubicBezTo>
                  <a:pt x="1949450" y="80434"/>
                  <a:pt x="1689100" y="1295400"/>
                  <a:pt x="1403350" y="1830917"/>
                </a:cubicBezTo>
                <a:cubicBezTo>
                  <a:pt x="1117600" y="2366434"/>
                  <a:pt x="469900" y="2645834"/>
                  <a:pt x="298450" y="3253317"/>
                </a:cubicBezTo>
                <a:cubicBezTo>
                  <a:pt x="127000" y="3860800"/>
                  <a:pt x="385233" y="5486400"/>
                  <a:pt x="374650" y="5437717"/>
                </a:cubicBezTo>
                <a:close/>
              </a:path>
            </a:pathLst>
          </a:cu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225"/>
          <p:cNvGrpSpPr/>
          <p:nvPr/>
        </p:nvGrpSpPr>
        <p:grpSpPr>
          <a:xfrm rot="498754">
            <a:off x="5078397" y="2819745"/>
            <a:ext cx="1296400" cy="3994726"/>
            <a:chOff x="1611529" y="2571074"/>
            <a:chExt cx="1367898" cy="4655985"/>
          </a:xfrm>
        </p:grpSpPr>
        <p:grpSp>
          <p:nvGrpSpPr>
            <p:cNvPr id="16" name="Group 17"/>
            <p:cNvGrpSpPr/>
            <p:nvPr/>
          </p:nvGrpSpPr>
          <p:grpSpPr>
            <a:xfrm rot="20963273">
              <a:off x="2405009" y="2571074"/>
              <a:ext cx="574418" cy="4655985"/>
              <a:chOff x="5257800" y="2362200"/>
              <a:chExt cx="574418" cy="4655985"/>
            </a:xfrm>
          </p:grpSpPr>
          <p:sp>
            <p:nvSpPr>
              <p:cNvPr id="229" name="Moon 228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Moon 229"/>
              <p:cNvSpPr/>
              <p:nvPr/>
            </p:nvSpPr>
            <p:spPr>
              <a:xfrm rot="1122679">
                <a:off x="5451218" y="3729813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8" name="Freeform 227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231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18" name="Group 232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35" name="Moon 234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Moon 235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4" name="Freeform 233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7" name="Freeform 236"/>
          <p:cNvSpPr/>
          <p:nvPr/>
        </p:nvSpPr>
        <p:spPr>
          <a:xfrm>
            <a:off x="2667000" y="304800"/>
            <a:ext cx="1277258" cy="6744306"/>
          </a:xfrm>
          <a:custGeom>
            <a:avLst/>
            <a:gdLst>
              <a:gd name="connsiteX0" fmla="*/ 1219201 w 1277258"/>
              <a:gd name="connsiteY0" fmla="*/ 6664477 h 6744306"/>
              <a:gd name="connsiteX1" fmla="*/ 87086 w 1277258"/>
              <a:gd name="connsiteY1" fmla="*/ 4109962 h 6744306"/>
              <a:gd name="connsiteX2" fmla="*/ 696686 w 1277258"/>
              <a:gd name="connsiteY2" fmla="*/ 553962 h 6744306"/>
              <a:gd name="connsiteX3" fmla="*/ 754744 w 1277258"/>
              <a:gd name="connsiteY3" fmla="*/ 786191 h 6744306"/>
              <a:gd name="connsiteX4" fmla="*/ 464458 w 1277258"/>
              <a:gd name="connsiteY4" fmla="*/ 2731105 h 6744306"/>
              <a:gd name="connsiteX5" fmla="*/ 435429 w 1277258"/>
              <a:gd name="connsiteY5" fmla="*/ 4588934 h 6744306"/>
              <a:gd name="connsiteX6" fmla="*/ 1219201 w 1277258"/>
              <a:gd name="connsiteY6" fmla="*/ 6664477 h 674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258" h="6744306">
                <a:moveTo>
                  <a:pt x="1219201" y="6664477"/>
                </a:moveTo>
                <a:cubicBezTo>
                  <a:pt x="1161144" y="6584648"/>
                  <a:pt x="174172" y="5128381"/>
                  <a:pt x="87086" y="4109962"/>
                </a:cubicBezTo>
                <a:cubicBezTo>
                  <a:pt x="0" y="3091543"/>
                  <a:pt x="585410" y="1107924"/>
                  <a:pt x="696686" y="553962"/>
                </a:cubicBezTo>
                <a:cubicBezTo>
                  <a:pt x="807962" y="0"/>
                  <a:pt x="793449" y="423334"/>
                  <a:pt x="754744" y="786191"/>
                </a:cubicBezTo>
                <a:cubicBezTo>
                  <a:pt x="716039" y="1149048"/>
                  <a:pt x="517677" y="2097315"/>
                  <a:pt x="464458" y="2731105"/>
                </a:cubicBezTo>
                <a:cubicBezTo>
                  <a:pt x="411239" y="3364896"/>
                  <a:pt x="307220" y="3930953"/>
                  <a:pt x="435429" y="4588934"/>
                </a:cubicBezTo>
                <a:cubicBezTo>
                  <a:pt x="563638" y="5246915"/>
                  <a:pt x="1277258" y="6744306"/>
                  <a:pt x="1219201" y="6664477"/>
                </a:cubicBezTo>
                <a:close/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Moon 9"/>
          <p:cNvSpPr/>
          <p:nvPr/>
        </p:nvSpPr>
        <p:spPr>
          <a:xfrm rot="1247674">
            <a:off x="3640436" y="4243372"/>
            <a:ext cx="609600" cy="2590800"/>
          </a:xfrm>
          <a:prstGeom prst="moon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2" name="Picture 91" descr="starfish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7800" y="6172200"/>
            <a:ext cx="942975" cy="438150"/>
          </a:xfrm>
          <a:prstGeom prst="rect">
            <a:avLst/>
          </a:prstGeom>
        </p:spPr>
      </p:pic>
      <p:pic>
        <p:nvPicPr>
          <p:cNvPr id="93" name="Picture 92" descr="starfish.gi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7467600" y="6019800"/>
            <a:ext cx="1270966" cy="590550"/>
          </a:xfrm>
          <a:prstGeom prst="rect">
            <a:avLst/>
          </a:prstGeom>
        </p:spPr>
      </p:pic>
      <p:grpSp>
        <p:nvGrpSpPr>
          <p:cNvPr id="321" name="Group 320"/>
          <p:cNvGrpSpPr/>
          <p:nvPr/>
        </p:nvGrpSpPr>
        <p:grpSpPr>
          <a:xfrm>
            <a:off x="4038600" y="2362200"/>
            <a:ext cx="914400" cy="1099524"/>
            <a:chOff x="6172200" y="3505200"/>
            <a:chExt cx="1638905" cy="2166324"/>
          </a:xfrm>
        </p:grpSpPr>
        <p:grpSp>
          <p:nvGrpSpPr>
            <p:cNvPr id="322" name="Group 58"/>
            <p:cNvGrpSpPr/>
            <p:nvPr/>
          </p:nvGrpSpPr>
          <p:grpSpPr>
            <a:xfrm>
              <a:off x="6172200" y="3505200"/>
              <a:ext cx="1638905" cy="2166324"/>
              <a:chOff x="5334000" y="1651487"/>
              <a:chExt cx="1638905" cy="2166324"/>
            </a:xfrm>
            <a:solidFill>
              <a:srgbClr val="FF25B6"/>
            </a:solidFill>
          </p:grpSpPr>
          <p:sp>
            <p:nvSpPr>
              <p:cNvPr id="326" name="Freeform 325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Freeform 326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3" name="Group 68"/>
            <p:cNvGrpSpPr/>
            <p:nvPr/>
          </p:nvGrpSpPr>
          <p:grpSpPr>
            <a:xfrm>
              <a:off x="7543800" y="4267200"/>
              <a:ext cx="152400" cy="228600"/>
              <a:chOff x="6629400" y="1524000"/>
              <a:chExt cx="152400" cy="228600"/>
            </a:xfrm>
          </p:grpSpPr>
          <p:sp>
            <p:nvSpPr>
              <p:cNvPr id="324" name="Oval 323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" name="Group 329"/>
          <p:cNvGrpSpPr/>
          <p:nvPr/>
        </p:nvGrpSpPr>
        <p:grpSpPr>
          <a:xfrm rot="21379490">
            <a:off x="3882051" y="3376523"/>
            <a:ext cx="973293" cy="1078794"/>
            <a:chOff x="5943600" y="3429000"/>
            <a:chExt cx="1638905" cy="2166324"/>
          </a:xfrm>
        </p:grpSpPr>
        <p:grpSp>
          <p:nvGrpSpPr>
            <p:cNvPr id="331" name="Group 72"/>
            <p:cNvGrpSpPr/>
            <p:nvPr/>
          </p:nvGrpSpPr>
          <p:grpSpPr>
            <a:xfrm>
              <a:off x="5943600" y="3429000"/>
              <a:ext cx="1638905" cy="2166324"/>
              <a:chOff x="5334000" y="1651487"/>
              <a:chExt cx="1638905" cy="2166324"/>
            </a:xfrm>
            <a:solidFill>
              <a:srgbClr val="70E4F0"/>
            </a:solidFill>
          </p:grpSpPr>
          <p:sp>
            <p:nvSpPr>
              <p:cNvPr id="335" name="Freeform 334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Freeform 336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Freeform 337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2" name="Group 56"/>
            <p:cNvGrpSpPr/>
            <p:nvPr/>
          </p:nvGrpSpPr>
          <p:grpSpPr>
            <a:xfrm>
              <a:off x="7315200" y="4191000"/>
              <a:ext cx="152400" cy="228600"/>
              <a:chOff x="6629400" y="1524000"/>
              <a:chExt cx="152400" cy="228600"/>
            </a:xfrm>
          </p:grpSpPr>
          <p:sp>
            <p:nvSpPr>
              <p:cNvPr id="333" name="Oval 332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Oval 333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9" name="Group 338"/>
          <p:cNvGrpSpPr/>
          <p:nvPr/>
        </p:nvGrpSpPr>
        <p:grpSpPr>
          <a:xfrm flipH="1">
            <a:off x="6095998" y="2371636"/>
            <a:ext cx="914401" cy="1133564"/>
            <a:chOff x="6324600" y="2209800"/>
            <a:chExt cx="1638905" cy="2166324"/>
          </a:xfrm>
        </p:grpSpPr>
        <p:grpSp>
          <p:nvGrpSpPr>
            <p:cNvPr id="340" name="Group 81"/>
            <p:cNvGrpSpPr/>
            <p:nvPr/>
          </p:nvGrpSpPr>
          <p:grpSpPr>
            <a:xfrm>
              <a:off x="6324600" y="2209800"/>
              <a:ext cx="1638905" cy="2166324"/>
              <a:chOff x="5334000" y="1651487"/>
              <a:chExt cx="1638905" cy="2166324"/>
            </a:xfrm>
            <a:solidFill>
              <a:srgbClr val="FB1D32"/>
            </a:solidFill>
          </p:grpSpPr>
          <p:sp>
            <p:nvSpPr>
              <p:cNvPr id="344" name="Freeform 343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344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345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346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" name="Group 86"/>
            <p:cNvGrpSpPr/>
            <p:nvPr/>
          </p:nvGrpSpPr>
          <p:grpSpPr>
            <a:xfrm>
              <a:off x="7696200" y="2895600"/>
              <a:ext cx="152400" cy="228600"/>
              <a:chOff x="6629400" y="1524000"/>
              <a:chExt cx="152400" cy="228600"/>
            </a:xfrm>
          </p:grpSpPr>
          <p:sp>
            <p:nvSpPr>
              <p:cNvPr id="342" name="Oval 341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Oval 342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8" name="Group 347"/>
          <p:cNvGrpSpPr/>
          <p:nvPr/>
        </p:nvGrpSpPr>
        <p:grpSpPr>
          <a:xfrm rot="969260" flipH="1">
            <a:off x="6142889" y="3554243"/>
            <a:ext cx="919884" cy="1052313"/>
            <a:chOff x="6324600" y="2209800"/>
            <a:chExt cx="1638905" cy="2166324"/>
          </a:xfrm>
        </p:grpSpPr>
        <p:grpSp>
          <p:nvGrpSpPr>
            <p:cNvPr id="349" name="Group 91"/>
            <p:cNvGrpSpPr/>
            <p:nvPr/>
          </p:nvGrpSpPr>
          <p:grpSpPr>
            <a:xfrm>
              <a:off x="6324600" y="2209800"/>
              <a:ext cx="1638905" cy="2166324"/>
              <a:chOff x="5334000" y="1651487"/>
              <a:chExt cx="1638905" cy="2166324"/>
            </a:xfrm>
            <a:solidFill>
              <a:srgbClr val="FB1D32"/>
            </a:solidFill>
          </p:grpSpPr>
          <p:sp>
            <p:nvSpPr>
              <p:cNvPr id="353" name="Freeform 352"/>
              <p:cNvSpPr/>
              <p:nvPr/>
            </p:nvSpPr>
            <p:spPr>
              <a:xfrm>
                <a:off x="5943600" y="2362200"/>
                <a:ext cx="1029305" cy="762000"/>
              </a:xfrm>
              <a:custGeom>
                <a:avLst/>
                <a:gdLst>
                  <a:gd name="connsiteX0" fmla="*/ 657980 w 1335314"/>
                  <a:gd name="connsiteY0" fmla="*/ 16933 h 887790"/>
                  <a:gd name="connsiteX1" fmla="*/ 730552 w 1335314"/>
                  <a:gd name="connsiteY1" fmla="*/ 16933 h 887790"/>
                  <a:gd name="connsiteX2" fmla="*/ 1078895 w 1335314"/>
                  <a:gd name="connsiteY2" fmla="*/ 118533 h 887790"/>
                  <a:gd name="connsiteX3" fmla="*/ 1267580 w 1335314"/>
                  <a:gd name="connsiteY3" fmla="*/ 292704 h 887790"/>
                  <a:gd name="connsiteX4" fmla="*/ 1296609 w 1335314"/>
                  <a:gd name="connsiteY4" fmla="*/ 437847 h 887790"/>
                  <a:gd name="connsiteX5" fmla="*/ 1035352 w 1335314"/>
                  <a:gd name="connsiteY5" fmla="*/ 510418 h 887790"/>
                  <a:gd name="connsiteX6" fmla="*/ 1296609 w 1335314"/>
                  <a:gd name="connsiteY6" fmla="*/ 568475 h 887790"/>
                  <a:gd name="connsiteX7" fmla="*/ 1151466 w 1335314"/>
                  <a:gd name="connsiteY7" fmla="*/ 786190 h 887790"/>
                  <a:gd name="connsiteX8" fmla="*/ 832152 w 1335314"/>
                  <a:gd name="connsiteY8" fmla="*/ 887790 h 887790"/>
                  <a:gd name="connsiteX9" fmla="*/ 295123 w 1335314"/>
                  <a:gd name="connsiteY9" fmla="*/ 786190 h 887790"/>
                  <a:gd name="connsiteX10" fmla="*/ 4838 w 1335314"/>
                  <a:gd name="connsiteY10" fmla="*/ 408818 h 887790"/>
                  <a:gd name="connsiteX11" fmla="*/ 324152 w 1335314"/>
                  <a:gd name="connsiteY11" fmla="*/ 89504 h 887790"/>
                  <a:gd name="connsiteX12" fmla="*/ 657980 w 1335314"/>
                  <a:gd name="connsiteY12" fmla="*/ 16933 h 88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314" h="887790">
                    <a:moveTo>
                      <a:pt x="657980" y="16933"/>
                    </a:moveTo>
                    <a:cubicBezTo>
                      <a:pt x="725713" y="4838"/>
                      <a:pt x="660400" y="0"/>
                      <a:pt x="730552" y="16933"/>
                    </a:cubicBezTo>
                    <a:cubicBezTo>
                      <a:pt x="800704" y="33866"/>
                      <a:pt x="989390" y="72571"/>
                      <a:pt x="1078895" y="118533"/>
                    </a:cubicBezTo>
                    <a:cubicBezTo>
                      <a:pt x="1168400" y="164495"/>
                      <a:pt x="1231294" y="239485"/>
                      <a:pt x="1267580" y="292704"/>
                    </a:cubicBezTo>
                    <a:cubicBezTo>
                      <a:pt x="1303866" y="345923"/>
                      <a:pt x="1335314" y="401561"/>
                      <a:pt x="1296609" y="437847"/>
                    </a:cubicBezTo>
                    <a:cubicBezTo>
                      <a:pt x="1257904" y="474133"/>
                      <a:pt x="1035352" y="488647"/>
                      <a:pt x="1035352" y="510418"/>
                    </a:cubicBezTo>
                    <a:cubicBezTo>
                      <a:pt x="1035352" y="532189"/>
                      <a:pt x="1277257" y="522513"/>
                      <a:pt x="1296609" y="568475"/>
                    </a:cubicBezTo>
                    <a:cubicBezTo>
                      <a:pt x="1315961" y="614437"/>
                      <a:pt x="1228876" y="732971"/>
                      <a:pt x="1151466" y="786190"/>
                    </a:cubicBezTo>
                    <a:cubicBezTo>
                      <a:pt x="1074057" y="839409"/>
                      <a:pt x="974876" y="887790"/>
                      <a:pt x="832152" y="887790"/>
                    </a:cubicBezTo>
                    <a:cubicBezTo>
                      <a:pt x="689428" y="887790"/>
                      <a:pt x="433009" y="866019"/>
                      <a:pt x="295123" y="786190"/>
                    </a:cubicBezTo>
                    <a:cubicBezTo>
                      <a:pt x="157237" y="706361"/>
                      <a:pt x="0" y="524932"/>
                      <a:pt x="4838" y="408818"/>
                    </a:cubicBezTo>
                    <a:cubicBezTo>
                      <a:pt x="9676" y="292704"/>
                      <a:pt x="208038" y="154818"/>
                      <a:pt x="324152" y="89504"/>
                    </a:cubicBezTo>
                    <a:cubicBezTo>
                      <a:pt x="440266" y="24190"/>
                      <a:pt x="590247" y="29028"/>
                      <a:pt x="657980" y="16933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5334000" y="2057400"/>
                <a:ext cx="638628" cy="1480456"/>
              </a:xfrm>
              <a:custGeom>
                <a:avLst/>
                <a:gdLst>
                  <a:gd name="connsiteX0" fmla="*/ 607180 w 638628"/>
                  <a:gd name="connsiteY0" fmla="*/ 626533 h 1480456"/>
                  <a:gd name="connsiteX1" fmla="*/ 563637 w 638628"/>
                  <a:gd name="connsiteY1" fmla="*/ 307218 h 1480456"/>
                  <a:gd name="connsiteX2" fmla="*/ 157237 w 638628"/>
                  <a:gd name="connsiteY2" fmla="*/ 118533 h 1480456"/>
                  <a:gd name="connsiteX3" fmla="*/ 41123 w 638628"/>
                  <a:gd name="connsiteY3" fmla="*/ 16933 h 1480456"/>
                  <a:gd name="connsiteX4" fmla="*/ 26609 w 638628"/>
                  <a:gd name="connsiteY4" fmla="*/ 220133 h 1480456"/>
                  <a:gd name="connsiteX5" fmla="*/ 200780 w 638628"/>
                  <a:gd name="connsiteY5" fmla="*/ 466875 h 1480456"/>
                  <a:gd name="connsiteX6" fmla="*/ 462037 w 638628"/>
                  <a:gd name="connsiteY6" fmla="*/ 641047 h 1480456"/>
                  <a:gd name="connsiteX7" fmla="*/ 302380 w 638628"/>
                  <a:gd name="connsiteY7" fmla="*/ 771675 h 1480456"/>
                  <a:gd name="connsiteX8" fmla="*/ 113694 w 638628"/>
                  <a:gd name="connsiteY8" fmla="*/ 1090990 h 1480456"/>
                  <a:gd name="connsiteX9" fmla="*/ 113694 w 638628"/>
                  <a:gd name="connsiteY9" fmla="*/ 1424818 h 1480456"/>
                  <a:gd name="connsiteX10" fmla="*/ 186266 w 638628"/>
                  <a:gd name="connsiteY10" fmla="*/ 1424818 h 1480456"/>
                  <a:gd name="connsiteX11" fmla="*/ 215294 w 638628"/>
                  <a:gd name="connsiteY11" fmla="*/ 1308704 h 1480456"/>
                  <a:gd name="connsiteX12" fmla="*/ 491066 w 638628"/>
                  <a:gd name="connsiteY12" fmla="*/ 1163561 h 1480456"/>
                  <a:gd name="connsiteX13" fmla="*/ 578151 w 638628"/>
                  <a:gd name="connsiteY13" fmla="*/ 786190 h 1480456"/>
                  <a:gd name="connsiteX14" fmla="*/ 607180 w 638628"/>
                  <a:gd name="connsiteY14" fmla="*/ 626533 h 14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628" h="1480456">
                    <a:moveTo>
                      <a:pt x="607180" y="626533"/>
                    </a:moveTo>
                    <a:cubicBezTo>
                      <a:pt x="604761" y="546704"/>
                      <a:pt x="638628" y="391885"/>
                      <a:pt x="563637" y="307218"/>
                    </a:cubicBezTo>
                    <a:cubicBezTo>
                      <a:pt x="488646" y="222551"/>
                      <a:pt x="244323" y="166914"/>
                      <a:pt x="157237" y="118533"/>
                    </a:cubicBezTo>
                    <a:cubicBezTo>
                      <a:pt x="70151" y="70152"/>
                      <a:pt x="62894" y="0"/>
                      <a:pt x="41123" y="16933"/>
                    </a:cubicBezTo>
                    <a:cubicBezTo>
                      <a:pt x="19352" y="33866"/>
                      <a:pt x="0" y="145143"/>
                      <a:pt x="26609" y="220133"/>
                    </a:cubicBezTo>
                    <a:cubicBezTo>
                      <a:pt x="53219" y="295123"/>
                      <a:pt x="128209" y="396723"/>
                      <a:pt x="200780" y="466875"/>
                    </a:cubicBezTo>
                    <a:cubicBezTo>
                      <a:pt x="273351" y="537027"/>
                      <a:pt x="445104" y="590247"/>
                      <a:pt x="462037" y="641047"/>
                    </a:cubicBezTo>
                    <a:cubicBezTo>
                      <a:pt x="478970" y="691847"/>
                      <a:pt x="360437" y="696685"/>
                      <a:pt x="302380" y="771675"/>
                    </a:cubicBezTo>
                    <a:cubicBezTo>
                      <a:pt x="244323" y="846666"/>
                      <a:pt x="145142" y="982133"/>
                      <a:pt x="113694" y="1090990"/>
                    </a:cubicBezTo>
                    <a:cubicBezTo>
                      <a:pt x="82246" y="1199847"/>
                      <a:pt x="101599" y="1369180"/>
                      <a:pt x="113694" y="1424818"/>
                    </a:cubicBezTo>
                    <a:cubicBezTo>
                      <a:pt x="125789" y="1480456"/>
                      <a:pt x="169333" y="1444170"/>
                      <a:pt x="186266" y="1424818"/>
                    </a:cubicBezTo>
                    <a:cubicBezTo>
                      <a:pt x="203199" y="1405466"/>
                      <a:pt x="164494" y="1352247"/>
                      <a:pt x="215294" y="1308704"/>
                    </a:cubicBezTo>
                    <a:cubicBezTo>
                      <a:pt x="266094" y="1265161"/>
                      <a:pt x="430590" y="1250647"/>
                      <a:pt x="491066" y="1163561"/>
                    </a:cubicBezTo>
                    <a:cubicBezTo>
                      <a:pt x="551542" y="1076475"/>
                      <a:pt x="561218" y="873276"/>
                      <a:pt x="578151" y="786190"/>
                    </a:cubicBezTo>
                    <a:cubicBezTo>
                      <a:pt x="595084" y="699104"/>
                      <a:pt x="609599" y="706362"/>
                      <a:pt x="607180" y="626533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5" name="Freeform 354"/>
              <p:cNvSpPr/>
              <p:nvPr/>
            </p:nvSpPr>
            <p:spPr>
              <a:xfrm rot="2635059" flipV="1">
                <a:off x="6134914" y="3094516"/>
                <a:ext cx="425752" cy="723295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Freeform 355"/>
              <p:cNvSpPr/>
              <p:nvPr/>
            </p:nvSpPr>
            <p:spPr>
              <a:xfrm rot="20510565">
                <a:off x="6212530" y="1651487"/>
                <a:ext cx="460413" cy="821452"/>
              </a:xfrm>
              <a:custGeom>
                <a:avLst/>
                <a:gdLst>
                  <a:gd name="connsiteX0" fmla="*/ 84666 w 425752"/>
                  <a:gd name="connsiteY0" fmla="*/ 694266 h 723295"/>
                  <a:gd name="connsiteX1" fmla="*/ 26609 w 425752"/>
                  <a:gd name="connsiteY1" fmla="*/ 374952 h 723295"/>
                  <a:gd name="connsiteX2" fmla="*/ 244323 w 425752"/>
                  <a:gd name="connsiteY2" fmla="*/ 200780 h 723295"/>
                  <a:gd name="connsiteX3" fmla="*/ 258838 w 425752"/>
                  <a:gd name="connsiteY3" fmla="*/ 26609 h 723295"/>
                  <a:gd name="connsiteX4" fmla="*/ 374952 w 425752"/>
                  <a:gd name="connsiteY4" fmla="*/ 41123 h 723295"/>
                  <a:gd name="connsiteX5" fmla="*/ 389466 w 425752"/>
                  <a:gd name="connsiteY5" fmla="*/ 157237 h 723295"/>
                  <a:gd name="connsiteX6" fmla="*/ 374952 w 425752"/>
                  <a:gd name="connsiteY6" fmla="*/ 549123 h 723295"/>
                  <a:gd name="connsiteX7" fmla="*/ 84666 w 425752"/>
                  <a:gd name="connsiteY7" fmla="*/ 694266 h 72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5752" h="723295">
                    <a:moveTo>
                      <a:pt x="84666" y="694266"/>
                    </a:moveTo>
                    <a:cubicBezTo>
                      <a:pt x="26609" y="665238"/>
                      <a:pt x="0" y="457199"/>
                      <a:pt x="26609" y="374952"/>
                    </a:cubicBezTo>
                    <a:cubicBezTo>
                      <a:pt x="53218" y="292705"/>
                      <a:pt x="205618" y="258837"/>
                      <a:pt x="244323" y="200780"/>
                    </a:cubicBezTo>
                    <a:cubicBezTo>
                      <a:pt x="283028" y="142723"/>
                      <a:pt x="237067" y="53218"/>
                      <a:pt x="258838" y="26609"/>
                    </a:cubicBezTo>
                    <a:cubicBezTo>
                      <a:pt x="280609" y="0"/>
                      <a:pt x="353181" y="19352"/>
                      <a:pt x="374952" y="41123"/>
                    </a:cubicBezTo>
                    <a:cubicBezTo>
                      <a:pt x="396723" y="62894"/>
                      <a:pt x="389466" y="72570"/>
                      <a:pt x="389466" y="157237"/>
                    </a:cubicBezTo>
                    <a:cubicBezTo>
                      <a:pt x="389466" y="241904"/>
                      <a:pt x="425752" y="459618"/>
                      <a:pt x="374952" y="549123"/>
                    </a:cubicBezTo>
                    <a:cubicBezTo>
                      <a:pt x="324152" y="638628"/>
                      <a:pt x="142723" y="723295"/>
                      <a:pt x="84666" y="694266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0" name="Group 92"/>
            <p:cNvGrpSpPr/>
            <p:nvPr/>
          </p:nvGrpSpPr>
          <p:grpSpPr>
            <a:xfrm>
              <a:off x="7696200" y="2895600"/>
              <a:ext cx="152400" cy="228600"/>
              <a:chOff x="6629400" y="1524000"/>
              <a:chExt cx="152400" cy="228600"/>
            </a:xfrm>
          </p:grpSpPr>
          <p:sp>
            <p:nvSpPr>
              <p:cNvPr id="351" name="Oval 350"/>
              <p:cNvSpPr/>
              <p:nvPr/>
            </p:nvSpPr>
            <p:spPr>
              <a:xfrm>
                <a:off x="6629400" y="15240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6705600" y="1600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7" name="Group 356"/>
          <p:cNvGrpSpPr/>
          <p:nvPr/>
        </p:nvGrpSpPr>
        <p:grpSpPr>
          <a:xfrm rot="417355">
            <a:off x="5054936" y="3599277"/>
            <a:ext cx="864422" cy="1212148"/>
            <a:chOff x="3581400" y="4267200"/>
            <a:chExt cx="1247019" cy="1849362"/>
          </a:xfrm>
          <a:solidFill>
            <a:srgbClr val="24E837"/>
          </a:solidFill>
        </p:grpSpPr>
        <p:sp>
          <p:nvSpPr>
            <p:cNvPr id="358" name="Freeform 357"/>
            <p:cNvSpPr/>
            <p:nvPr/>
          </p:nvSpPr>
          <p:spPr>
            <a:xfrm>
              <a:off x="3822095" y="5000172"/>
              <a:ext cx="685799" cy="728133"/>
            </a:xfrm>
            <a:custGeom>
              <a:avLst/>
              <a:gdLst>
                <a:gd name="connsiteX0" fmla="*/ 602343 w 895047"/>
                <a:gd name="connsiteY0" fmla="*/ 125790 h 1185333"/>
                <a:gd name="connsiteX1" fmla="*/ 834571 w 895047"/>
                <a:gd name="connsiteY1" fmla="*/ 401561 h 1185333"/>
                <a:gd name="connsiteX2" fmla="*/ 878114 w 895047"/>
                <a:gd name="connsiteY2" fmla="*/ 720876 h 1185333"/>
                <a:gd name="connsiteX3" fmla="*/ 732971 w 895047"/>
                <a:gd name="connsiteY3" fmla="*/ 1040190 h 1185333"/>
                <a:gd name="connsiteX4" fmla="*/ 428171 w 895047"/>
                <a:gd name="connsiteY4" fmla="*/ 1185333 h 1185333"/>
                <a:gd name="connsiteX5" fmla="*/ 108857 w 895047"/>
                <a:gd name="connsiteY5" fmla="*/ 1040190 h 1185333"/>
                <a:gd name="connsiteX6" fmla="*/ 7257 w 895047"/>
                <a:gd name="connsiteY6" fmla="*/ 662819 h 1185333"/>
                <a:gd name="connsiteX7" fmla="*/ 152400 w 895047"/>
                <a:gd name="connsiteY7" fmla="*/ 299961 h 1185333"/>
                <a:gd name="connsiteX8" fmla="*/ 312057 w 895047"/>
                <a:gd name="connsiteY8" fmla="*/ 82247 h 1185333"/>
                <a:gd name="connsiteX9" fmla="*/ 442686 w 895047"/>
                <a:gd name="connsiteY9" fmla="*/ 9676 h 1185333"/>
                <a:gd name="connsiteX10" fmla="*/ 602343 w 895047"/>
                <a:gd name="connsiteY10" fmla="*/ 125790 h 118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047" h="1185333">
                  <a:moveTo>
                    <a:pt x="602343" y="125790"/>
                  </a:moveTo>
                  <a:cubicBezTo>
                    <a:pt x="667657" y="191104"/>
                    <a:pt x="788609" y="302380"/>
                    <a:pt x="834571" y="401561"/>
                  </a:cubicBezTo>
                  <a:cubicBezTo>
                    <a:pt x="880533" y="500742"/>
                    <a:pt x="895047" y="614438"/>
                    <a:pt x="878114" y="720876"/>
                  </a:cubicBezTo>
                  <a:cubicBezTo>
                    <a:pt x="861181" y="827314"/>
                    <a:pt x="807961" y="962781"/>
                    <a:pt x="732971" y="1040190"/>
                  </a:cubicBezTo>
                  <a:cubicBezTo>
                    <a:pt x="657981" y="1117599"/>
                    <a:pt x="532190" y="1185333"/>
                    <a:pt x="428171" y="1185333"/>
                  </a:cubicBezTo>
                  <a:cubicBezTo>
                    <a:pt x="324152" y="1185333"/>
                    <a:pt x="179009" y="1127276"/>
                    <a:pt x="108857" y="1040190"/>
                  </a:cubicBezTo>
                  <a:cubicBezTo>
                    <a:pt x="38705" y="953104"/>
                    <a:pt x="0" y="786191"/>
                    <a:pt x="7257" y="662819"/>
                  </a:cubicBezTo>
                  <a:cubicBezTo>
                    <a:pt x="14514" y="539448"/>
                    <a:pt x="101600" y="396723"/>
                    <a:pt x="152400" y="299961"/>
                  </a:cubicBezTo>
                  <a:cubicBezTo>
                    <a:pt x="203200" y="203199"/>
                    <a:pt x="263676" y="130628"/>
                    <a:pt x="312057" y="82247"/>
                  </a:cubicBezTo>
                  <a:cubicBezTo>
                    <a:pt x="360438" y="33866"/>
                    <a:pt x="394305" y="0"/>
                    <a:pt x="442686" y="9676"/>
                  </a:cubicBezTo>
                  <a:cubicBezTo>
                    <a:pt x="491067" y="19352"/>
                    <a:pt x="537029" y="60476"/>
                    <a:pt x="602343" y="12579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9" name="Group 111"/>
            <p:cNvGrpSpPr/>
            <p:nvPr/>
          </p:nvGrpSpPr>
          <p:grpSpPr>
            <a:xfrm>
              <a:off x="3581400" y="4267200"/>
              <a:ext cx="1247019" cy="1849362"/>
              <a:chOff x="3581400" y="4267200"/>
              <a:chExt cx="1247019" cy="1849362"/>
            </a:xfrm>
            <a:grpFill/>
          </p:grpSpPr>
          <p:sp>
            <p:nvSpPr>
              <p:cNvPr id="360" name="Freeform 359"/>
              <p:cNvSpPr/>
              <p:nvPr/>
            </p:nvSpPr>
            <p:spPr>
              <a:xfrm>
                <a:off x="4038600" y="5029200"/>
                <a:ext cx="381000" cy="1087362"/>
              </a:xfrm>
              <a:custGeom>
                <a:avLst/>
                <a:gdLst>
                  <a:gd name="connsiteX0" fmla="*/ 128209 w 345923"/>
                  <a:gd name="connsiteY0" fmla="*/ 580572 h 1315962"/>
                  <a:gd name="connsiteX1" fmla="*/ 12095 w 345923"/>
                  <a:gd name="connsiteY1" fmla="*/ 377372 h 1315962"/>
                  <a:gd name="connsiteX2" fmla="*/ 142724 w 345923"/>
                  <a:gd name="connsiteY2" fmla="*/ 29029 h 1315962"/>
                  <a:gd name="connsiteX3" fmla="*/ 258838 w 345923"/>
                  <a:gd name="connsiteY3" fmla="*/ 203201 h 1315962"/>
                  <a:gd name="connsiteX4" fmla="*/ 287866 w 345923"/>
                  <a:gd name="connsiteY4" fmla="*/ 406401 h 1315962"/>
                  <a:gd name="connsiteX5" fmla="*/ 215295 w 345923"/>
                  <a:gd name="connsiteY5" fmla="*/ 580572 h 1315962"/>
                  <a:gd name="connsiteX6" fmla="*/ 302381 w 345923"/>
                  <a:gd name="connsiteY6" fmla="*/ 711201 h 1315962"/>
                  <a:gd name="connsiteX7" fmla="*/ 331409 w 345923"/>
                  <a:gd name="connsiteY7" fmla="*/ 885372 h 1315962"/>
                  <a:gd name="connsiteX8" fmla="*/ 215295 w 345923"/>
                  <a:gd name="connsiteY8" fmla="*/ 1204686 h 1315962"/>
                  <a:gd name="connsiteX9" fmla="*/ 186266 w 345923"/>
                  <a:gd name="connsiteY9" fmla="*/ 1291772 h 1315962"/>
                  <a:gd name="connsiteX10" fmla="*/ 70152 w 345923"/>
                  <a:gd name="connsiteY10" fmla="*/ 1059543 h 1315962"/>
                  <a:gd name="connsiteX11" fmla="*/ 12095 w 345923"/>
                  <a:gd name="connsiteY11" fmla="*/ 812801 h 1315962"/>
                  <a:gd name="connsiteX12" fmla="*/ 128209 w 345923"/>
                  <a:gd name="connsiteY12" fmla="*/ 580572 h 1315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5923" h="1315962">
                    <a:moveTo>
                      <a:pt x="128209" y="580572"/>
                    </a:moveTo>
                    <a:cubicBezTo>
                      <a:pt x="128209" y="508001"/>
                      <a:pt x="9676" y="469296"/>
                      <a:pt x="12095" y="377372"/>
                    </a:cubicBezTo>
                    <a:cubicBezTo>
                      <a:pt x="14514" y="285448"/>
                      <a:pt x="101600" y="58058"/>
                      <a:pt x="142724" y="29029"/>
                    </a:cubicBezTo>
                    <a:cubicBezTo>
                      <a:pt x="183848" y="0"/>
                      <a:pt x="234648" y="140306"/>
                      <a:pt x="258838" y="203201"/>
                    </a:cubicBezTo>
                    <a:cubicBezTo>
                      <a:pt x="283028" y="266096"/>
                      <a:pt x="295123" y="343506"/>
                      <a:pt x="287866" y="406401"/>
                    </a:cubicBezTo>
                    <a:cubicBezTo>
                      <a:pt x="280609" y="469296"/>
                      <a:pt x="212876" y="529772"/>
                      <a:pt x="215295" y="580572"/>
                    </a:cubicBezTo>
                    <a:cubicBezTo>
                      <a:pt x="217714" y="631372"/>
                      <a:pt x="283029" y="660401"/>
                      <a:pt x="302381" y="711201"/>
                    </a:cubicBezTo>
                    <a:cubicBezTo>
                      <a:pt x="321733" y="762001"/>
                      <a:pt x="345923" y="803125"/>
                      <a:pt x="331409" y="885372"/>
                    </a:cubicBezTo>
                    <a:cubicBezTo>
                      <a:pt x="316895" y="967620"/>
                      <a:pt x="239486" y="1136953"/>
                      <a:pt x="215295" y="1204686"/>
                    </a:cubicBezTo>
                    <a:cubicBezTo>
                      <a:pt x="191105" y="1272419"/>
                      <a:pt x="210456" y="1315962"/>
                      <a:pt x="186266" y="1291772"/>
                    </a:cubicBezTo>
                    <a:cubicBezTo>
                      <a:pt x="162076" y="1267582"/>
                      <a:pt x="99180" y="1139371"/>
                      <a:pt x="70152" y="1059543"/>
                    </a:cubicBezTo>
                    <a:cubicBezTo>
                      <a:pt x="41124" y="979715"/>
                      <a:pt x="0" y="885372"/>
                      <a:pt x="12095" y="812801"/>
                    </a:cubicBezTo>
                    <a:cubicBezTo>
                      <a:pt x="24190" y="740230"/>
                      <a:pt x="128209" y="653143"/>
                      <a:pt x="128209" y="5805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reeform 360"/>
              <p:cNvSpPr/>
              <p:nvPr/>
            </p:nvSpPr>
            <p:spPr>
              <a:xfrm>
                <a:off x="4484915" y="5203371"/>
                <a:ext cx="343504" cy="662819"/>
              </a:xfrm>
              <a:custGeom>
                <a:avLst/>
                <a:gdLst>
                  <a:gd name="connsiteX0" fmla="*/ 29028 w 343504"/>
                  <a:gd name="connsiteY0" fmla="*/ 36286 h 662819"/>
                  <a:gd name="connsiteX1" fmla="*/ 203199 w 343504"/>
                  <a:gd name="connsiteY1" fmla="*/ 65315 h 662819"/>
                  <a:gd name="connsiteX2" fmla="*/ 304799 w 343504"/>
                  <a:gd name="connsiteY2" fmla="*/ 283029 h 662819"/>
                  <a:gd name="connsiteX3" fmla="*/ 304799 w 343504"/>
                  <a:gd name="connsiteY3" fmla="*/ 515258 h 662819"/>
                  <a:gd name="connsiteX4" fmla="*/ 333828 w 343504"/>
                  <a:gd name="connsiteY4" fmla="*/ 645886 h 662819"/>
                  <a:gd name="connsiteX5" fmla="*/ 246742 w 343504"/>
                  <a:gd name="connsiteY5" fmla="*/ 616858 h 662819"/>
                  <a:gd name="connsiteX6" fmla="*/ 174171 w 343504"/>
                  <a:gd name="connsiteY6" fmla="*/ 457200 h 662819"/>
                  <a:gd name="connsiteX7" fmla="*/ 72571 w 343504"/>
                  <a:gd name="connsiteY7" fmla="*/ 297543 h 662819"/>
                  <a:gd name="connsiteX8" fmla="*/ 29028 w 343504"/>
                  <a:gd name="connsiteY8" fmla="*/ 283029 h 662819"/>
                  <a:gd name="connsiteX9" fmla="*/ 29028 w 343504"/>
                  <a:gd name="connsiteY9" fmla="*/ 36286 h 66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504" h="662819">
                    <a:moveTo>
                      <a:pt x="29028" y="36286"/>
                    </a:moveTo>
                    <a:cubicBezTo>
                      <a:pt x="58056" y="0"/>
                      <a:pt x="157237" y="24191"/>
                      <a:pt x="203199" y="65315"/>
                    </a:cubicBezTo>
                    <a:cubicBezTo>
                      <a:pt x="249161" y="106439"/>
                      <a:pt x="287866" y="208039"/>
                      <a:pt x="304799" y="283029"/>
                    </a:cubicBezTo>
                    <a:cubicBezTo>
                      <a:pt x="321732" y="358020"/>
                      <a:pt x="299961" y="454782"/>
                      <a:pt x="304799" y="515258"/>
                    </a:cubicBezTo>
                    <a:cubicBezTo>
                      <a:pt x="309637" y="575734"/>
                      <a:pt x="343504" y="628953"/>
                      <a:pt x="333828" y="645886"/>
                    </a:cubicBezTo>
                    <a:cubicBezTo>
                      <a:pt x="324152" y="662819"/>
                      <a:pt x="273351" y="648305"/>
                      <a:pt x="246742" y="616858"/>
                    </a:cubicBezTo>
                    <a:cubicBezTo>
                      <a:pt x="220133" y="585411"/>
                      <a:pt x="203200" y="510419"/>
                      <a:pt x="174171" y="457200"/>
                    </a:cubicBezTo>
                    <a:cubicBezTo>
                      <a:pt x="145143" y="403981"/>
                      <a:pt x="96762" y="326572"/>
                      <a:pt x="72571" y="297543"/>
                    </a:cubicBezTo>
                    <a:cubicBezTo>
                      <a:pt x="48380" y="268514"/>
                      <a:pt x="38704" y="328991"/>
                      <a:pt x="29028" y="283029"/>
                    </a:cubicBezTo>
                    <a:cubicBezTo>
                      <a:pt x="19352" y="237067"/>
                      <a:pt x="0" y="72572"/>
                      <a:pt x="29028" y="3628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Freeform 361"/>
              <p:cNvSpPr/>
              <p:nvPr/>
            </p:nvSpPr>
            <p:spPr>
              <a:xfrm flipH="1">
                <a:off x="3581400" y="5257800"/>
                <a:ext cx="343504" cy="662819"/>
              </a:xfrm>
              <a:custGeom>
                <a:avLst/>
                <a:gdLst>
                  <a:gd name="connsiteX0" fmla="*/ 29028 w 343504"/>
                  <a:gd name="connsiteY0" fmla="*/ 36286 h 662819"/>
                  <a:gd name="connsiteX1" fmla="*/ 203199 w 343504"/>
                  <a:gd name="connsiteY1" fmla="*/ 65315 h 662819"/>
                  <a:gd name="connsiteX2" fmla="*/ 304799 w 343504"/>
                  <a:gd name="connsiteY2" fmla="*/ 283029 h 662819"/>
                  <a:gd name="connsiteX3" fmla="*/ 304799 w 343504"/>
                  <a:gd name="connsiteY3" fmla="*/ 515258 h 662819"/>
                  <a:gd name="connsiteX4" fmla="*/ 333828 w 343504"/>
                  <a:gd name="connsiteY4" fmla="*/ 645886 h 662819"/>
                  <a:gd name="connsiteX5" fmla="*/ 246742 w 343504"/>
                  <a:gd name="connsiteY5" fmla="*/ 616858 h 662819"/>
                  <a:gd name="connsiteX6" fmla="*/ 174171 w 343504"/>
                  <a:gd name="connsiteY6" fmla="*/ 457200 h 662819"/>
                  <a:gd name="connsiteX7" fmla="*/ 72571 w 343504"/>
                  <a:gd name="connsiteY7" fmla="*/ 297543 h 662819"/>
                  <a:gd name="connsiteX8" fmla="*/ 29028 w 343504"/>
                  <a:gd name="connsiteY8" fmla="*/ 283029 h 662819"/>
                  <a:gd name="connsiteX9" fmla="*/ 29028 w 343504"/>
                  <a:gd name="connsiteY9" fmla="*/ 36286 h 662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504" h="662819">
                    <a:moveTo>
                      <a:pt x="29028" y="36286"/>
                    </a:moveTo>
                    <a:cubicBezTo>
                      <a:pt x="58056" y="0"/>
                      <a:pt x="157237" y="24191"/>
                      <a:pt x="203199" y="65315"/>
                    </a:cubicBezTo>
                    <a:cubicBezTo>
                      <a:pt x="249161" y="106439"/>
                      <a:pt x="287866" y="208039"/>
                      <a:pt x="304799" y="283029"/>
                    </a:cubicBezTo>
                    <a:cubicBezTo>
                      <a:pt x="321732" y="358020"/>
                      <a:pt x="299961" y="454782"/>
                      <a:pt x="304799" y="515258"/>
                    </a:cubicBezTo>
                    <a:cubicBezTo>
                      <a:pt x="309637" y="575734"/>
                      <a:pt x="343504" y="628953"/>
                      <a:pt x="333828" y="645886"/>
                    </a:cubicBezTo>
                    <a:cubicBezTo>
                      <a:pt x="324152" y="662819"/>
                      <a:pt x="273351" y="648305"/>
                      <a:pt x="246742" y="616858"/>
                    </a:cubicBezTo>
                    <a:cubicBezTo>
                      <a:pt x="220133" y="585411"/>
                      <a:pt x="203200" y="510419"/>
                      <a:pt x="174171" y="457200"/>
                    </a:cubicBezTo>
                    <a:cubicBezTo>
                      <a:pt x="145143" y="403981"/>
                      <a:pt x="96762" y="326572"/>
                      <a:pt x="72571" y="297543"/>
                    </a:cubicBezTo>
                    <a:cubicBezTo>
                      <a:pt x="48380" y="268514"/>
                      <a:pt x="38704" y="328991"/>
                      <a:pt x="29028" y="283029"/>
                    </a:cubicBezTo>
                    <a:cubicBezTo>
                      <a:pt x="19352" y="237067"/>
                      <a:pt x="0" y="72572"/>
                      <a:pt x="29028" y="36286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Freeform 362"/>
              <p:cNvSpPr/>
              <p:nvPr/>
            </p:nvSpPr>
            <p:spPr>
              <a:xfrm>
                <a:off x="3962400" y="4267200"/>
                <a:ext cx="200781" cy="829733"/>
              </a:xfrm>
              <a:custGeom>
                <a:avLst/>
                <a:gdLst>
                  <a:gd name="connsiteX0" fmla="*/ 140305 w 200781"/>
                  <a:gd name="connsiteY0" fmla="*/ 805543 h 829733"/>
                  <a:gd name="connsiteX1" fmla="*/ 9676 w 200781"/>
                  <a:gd name="connsiteY1" fmla="*/ 558800 h 829733"/>
                  <a:gd name="connsiteX2" fmla="*/ 82248 w 200781"/>
                  <a:gd name="connsiteY2" fmla="*/ 36286 h 829733"/>
                  <a:gd name="connsiteX3" fmla="*/ 169333 w 200781"/>
                  <a:gd name="connsiteY3" fmla="*/ 341086 h 829733"/>
                  <a:gd name="connsiteX4" fmla="*/ 198362 w 200781"/>
                  <a:gd name="connsiteY4" fmla="*/ 703943 h 829733"/>
                  <a:gd name="connsiteX5" fmla="*/ 140305 w 200781"/>
                  <a:gd name="connsiteY5" fmla="*/ 805543 h 82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81" h="829733">
                    <a:moveTo>
                      <a:pt x="140305" y="805543"/>
                    </a:moveTo>
                    <a:cubicBezTo>
                      <a:pt x="108857" y="781353"/>
                      <a:pt x="19352" y="687009"/>
                      <a:pt x="9676" y="558800"/>
                    </a:cubicBezTo>
                    <a:cubicBezTo>
                      <a:pt x="0" y="430591"/>
                      <a:pt x="55639" y="72572"/>
                      <a:pt x="82248" y="36286"/>
                    </a:cubicBezTo>
                    <a:cubicBezTo>
                      <a:pt x="108857" y="0"/>
                      <a:pt x="149981" y="229810"/>
                      <a:pt x="169333" y="341086"/>
                    </a:cubicBezTo>
                    <a:cubicBezTo>
                      <a:pt x="188685" y="452362"/>
                      <a:pt x="200781" y="628953"/>
                      <a:pt x="198362" y="703943"/>
                    </a:cubicBezTo>
                    <a:cubicBezTo>
                      <a:pt x="195943" y="778933"/>
                      <a:pt x="171753" y="829733"/>
                      <a:pt x="140305" y="805543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-0.014 -0.00666  -0.029 -0.01199  -0.044 -0.01199  C -0.114 -0.01199  -0.169 0.06393  -0.169 0.15582  C -0.169 0.24638  -0.114 0.32096  -0.044 0.32096  C -0.029 0.32096  -0.014 0.31697  0 0.31031  C -0.047 0.28634  -0.08 0.2264  -0.08 0.15582  C -0.08 0.0839  -0.047 0.02397  0 0  Z" pathEditMode="relative" ptsTypes="">
                                      <p:cBhvr>
                                        <p:cTn id="6" dur="2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-0.014 -0.00666  -0.029 -0.01199  -0.044 -0.01199  C -0.114 -0.01199  -0.169 0.06393  -0.169 0.15582  C -0.169 0.24638  -0.114 0.32096  -0.044 0.32096  C -0.029 0.32096  -0.014 0.31697  0 0.31031  C -0.047 0.28634  -0.08 0.2264  -0.08 0.15582  C -0.08 0.0839  -0.047 0.02397  0 0  Z" pathEditMode="relative" ptsTypes="">
                                      <p:cBhvr>
                                        <p:cTn id="20" dur="20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1.09827E-6 C -0.00312 -0.00648 -0.0059 -0.01156 -0.00885 -0.01156 C -0.02274 -0.01156 -0.03333 0.0622 -0.03333 0.15168 C -0.03333 0.24 -0.02274 0.3126 -0.00885 0.3126 C -0.0059 0.3126 -0.00312 0.30867 1.11022E-16 0.3022 C -0.00937 0.27861 -0.01597 0.22035 -0.01597 0.15168 C -0.01597 0.08185 -0.00937 0.02335 1.11022E-16 1.09827E-6 Z " pathEditMode="relative" rAng="0" ptsTypes="fffffff">
                                      <p:cBhvr>
                                        <p:cTn id="22" dur="2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15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8 3.64162E-6 C 0.01389 -0.00532 0.02934 -0.00879 0.0434 -0.0074 C 0.11215 0.00023 0.16128 0.08185 0.15486 0.17341 C 0.1493 0.26381 0.09149 0.33156 0.02274 0.32439 C 0.00781 0.32277 -0.00625 0.31745 -0.01945 0.30913 C 0.02812 0.29017 0.06389 0.23422 0.06788 0.16346 C 0.07274 0.09225 0.04409 0.0289 -0.00018 3.64162E-6 Z " pathEditMode="relative" rAng="287561" ptsTypes="fffffff">
                                      <p:cBhvr>
                                        <p:cTn id="24" dur="2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" y="16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77457E-6 C 0.01319 -0.00694 0.02743 -0.01341 0.04132 -0.01434 C 0.10833 -0.01827 0.16336 0.05433 0.16649 0.14612 C 0.16944 0.23676 0.11944 0.31422 0.05243 0.31815 C 0.03819 0.31907 0.02396 0.31607 0.01041 0.31006 C 0.05451 0.28347 0.08385 0.22219 0.08142 0.15121 C 0.07899 0.0793 0.04566 0.0215 3.33333E-6 2.77457E-6 Z " pathEditMode="relative" rAng="-151767" ptsTypes="fffffff">
                                      <p:cBhvr>
                                        <p:cTn id="26" dur="2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" y="1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8000"/>
                            </p:stCondLst>
                            <p:childTnLst>
                              <p:par>
                                <p:cTn id="28" presetID="64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.00833 -1.24445 " pathEditMode="relative" rAng="0" ptsTypes="AA">
                                      <p:cBhvr>
                                        <p:cTn id="2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22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C -1.66667E-6 4.44444E-6 0.01979 -0.0007 0.01875 4.44444E-6 C 0.01771 0.00069 -1.66667E-6 4.44444E-6 -1.66667E-6 4.44444E-6 Z " pathEditMode="relative" ptsTypes="aaa">
                                      <p:cBhvr>
                                        <p:cTn id="31" dur="3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7 C 0.00313 0.00139 0.00868 -0.00023 0.00938 0.00417 C 0.01024 0.01019 0.00764 0.01921 0.00313 0.02083 C -0.00052 0.02199 -0.00243 0.01319 -0.00312 0.00833 C -0.00365 0.00532 -0.00104 0.00278 -3.61111E-6 -3.7037E-7 Z " pathEditMode="relative" ptsTypes="fffff">
                                      <p:cBhvr>
                                        <p:cTn id="33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7037E-7 C -0.00208 -0.00833 -0.00417 -0.01667 -0.00625 -0.025 C -0.00747 -0.02986 -0.00122 -0.01736 2.22222E-6 -0.0125 C 0.00104 -0.00856 2.22222E-6 -0.00417 2.22222E-6 3.7037E-7 Z " pathEditMode="relative" ptsTypes="ffff">
                                      <p:cBhvr>
                                        <p:cTn id="35" dur="2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7.40741E-7 C -0.00105 0.02083 0.00191 0.04259 -0.00313 0.0625 C -0.00452 0.06805 -0.01146 0.05578 -0.0125 0.05 C -0.01494 0.0368 -0.00417 0.01111 5E-6 -7.40741E-7 Z " pathEditMode="relative" ptsTypes="ffff">
                                      <p:cBhvr>
                                        <p:cTn id="37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66667E-6 C 0.00816 0.01644 0.01111 0.01829 0.00625 0.03751 C 0.00191 0.03565 -0.01024 0.0338 -0.00625 0.02084 C -0.00486 0.01621 0.00174 0.01714 0.00313 0.01251 C 0.00434 0.00834 0.00104 0.00417 -3.33333E-6 6.66667E-6 Z " pathEditMode="relative" ptsTypes="fffff">
                                      <p:cBhvr>
                                        <p:cTn id="39" dur="5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41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0.00833 -1.31111 " pathEditMode="relative" rAng="0" ptsTypes="AA">
                                      <p:cBhvr>
                                        <p:cTn id="43" dur="3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45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48148E-6 C -0.00799 0.00347 -0.00017 0.00047 -0.01111 0.00371 C -0.01476 0.00486 -0.02222 0.00741 -0.02222 0.00741 C -0.02118 0.01134 -0.02135 0.01574 -0.01667 0.01482 C -0.0151 0.01435 -0.01406 0.01204 -0.0125 0.01111 C -0.00694 0.00741 -0.00104 0.00463 0.00417 -1.48148E-6 C 0.00226 -0.00764 0.00365 -0.00717 -1.66667E-6 -1.48148E-6 Z " pathEditMode="relative" ptsTypes="fffffff">
                                      <p:cBhvr>
                                        <p:cTn id="4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3000"/>
                            </p:stCondLst>
                            <p:childTnLst>
                              <p:par>
                                <p:cTn id="49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50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52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8000"/>
                            </p:stCondLst>
                            <p:childTnLst>
                              <p:par>
                                <p:cTn id="54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416 -0.12777 L -0.06666 -1.14444 " pathEditMode="relative" rAng="0" ptsTypes="AA">
                                      <p:cBhvr>
                                        <p:cTn id="55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08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7 0.01111 L 0.04167 -1.02777 " pathEditMode="relative" rAng="0" ptsTypes="AA">
                                      <p:cBhvr>
                                        <p:cTn id="57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59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3000"/>
                            </p:stCondLst>
                            <p:childTnLst>
                              <p:par>
                                <p:cTn id="61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0.01667 -1.18889 " pathEditMode="relative" rAng="0" ptsTypes="AA">
                                      <p:cBhvr>
                                        <p:cTn id="62" dur="5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64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11111E-6 L -0.02083 -0.75555 " pathEditMode="relative" rAng="0" ptsTypes="AA">
                                      <p:cBhvr>
                                        <p:cTn id="66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" y="-37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11111E-6 L -0.00833 -1.42222 " pathEditMode="relative" rAng="0" ptsTypes="AA">
                                      <p:cBhvr>
                                        <p:cTn id="68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7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8000"/>
                            </p:stCondLst>
                            <p:childTnLst>
                              <p:par>
                                <p:cTn id="70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0833 -1.27778 " pathEditMode="relative" rAng="0" ptsTypes="AA">
                                      <p:cBhvr>
                                        <p:cTn id="71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639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73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75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77" dur="3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3000"/>
                            </p:stCondLst>
                            <p:childTnLst>
                              <p:par>
                                <p:cTn id="79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80" dur="5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44444E-6 L 0.0375 -1.03888 " pathEditMode="relative" rAng="0" ptsTypes="AA">
                                      <p:cBhvr>
                                        <p:cTn id="84" dur="5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86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8000"/>
                            </p:stCondLst>
                            <p:childTnLst>
                              <p:par>
                                <p:cTn id="88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33333E-6 L 0.01667 -1.18889 " pathEditMode="relative" rAng="0" ptsTypes="AA">
                                      <p:cBhvr>
                                        <p:cTn id="89" dur="3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91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93" dur="5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0.01667 -0.62222 " pathEditMode="relative" rAng="0" ptsTypes="AA">
                                      <p:cBhvr>
                                        <p:cTn id="95" dur="5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311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44444E-6 L 0.0125 -1.48333 " pathEditMode="relative" rAng="0" ptsTypes="AA">
                                      <p:cBhvr>
                                        <p:cTn id="97" dur="3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-7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3000"/>
                            </p:stCondLst>
                            <p:childTnLst>
                              <p:par>
                                <p:cTn id="99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22222E-6 L 1.11022E-16 -1.23334 " pathEditMode="relative" rAng="0" ptsTypes="AA">
                                      <p:cBhvr>
                                        <p:cTn id="100" dur="5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7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-0.00417 -1.63889 " pathEditMode="relative" rAng="0" ptsTypes="AA">
                                      <p:cBhvr>
                                        <p:cTn id="102" dur="5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81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44444E-6 L 0.0375 -1.03888 " pathEditMode="relative" rAng="0" ptsTypes="AA">
                                      <p:cBhvr>
                                        <p:cTn id="104" dur="5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" y="-519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22222E-6 L -0.025 -1.01111 " pathEditMode="relative" rAng="0" ptsTypes="AA">
                                      <p:cBhvr>
                                        <p:cTn id="106" dur="3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5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8000"/>
                            </p:stCondLst>
                            <p:childTnLst>
                              <p:par>
                                <p:cTn id="108" presetID="64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33333E-6 L 0.01667 -1.18889 " pathEditMode="relative" rAng="0" ptsTypes="AA">
                                      <p:cBhvr>
                                        <p:cTn id="109" dur="5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" y="-594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-0.00834 -0.94444 " pathEditMode="relative" rAng="0" ptsTypes="AA">
                                      <p:cBhvr>
                                        <p:cTn id="111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472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 -4.44444E-6 L 0.01667 -1.42222 " pathEditMode="relative" rAng="0" ptsTypes="AA">
                                      <p:cBhvr>
                                        <p:cTn id="113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" y="-711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64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11111E-6 L -3.33333E-6 -1.17778 " pathEditMode="relative" rAng="0" ptsTypes="AA">
                                      <p:cBhvr>
                                        <p:cTn id="115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89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117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" grpId="0" animBg="1"/>
      <p:bldP spid="34" grpId="0" animBg="1"/>
      <p:bldP spid="35" grpId="0" animBg="1"/>
      <p:bldP spid="38" grpId="0" animBg="1"/>
      <p:bldP spid="40" grpId="0" animBg="1"/>
      <p:bldP spid="42" grpId="0" animBg="1"/>
      <p:bldP spid="106" grpId="0" animBg="1"/>
      <p:bldP spid="109" grpId="0" animBg="1"/>
      <p:bldP spid="111" grpId="0" animBg="1"/>
      <p:bldP spid="122" grpId="0" animBg="1"/>
      <p:bldP spid="125" grpId="0" animBg="1"/>
      <p:bldP spid="127" grpId="0" animBg="1"/>
      <p:bldP spid="136" grpId="0" animBg="1"/>
      <p:bldP spid="218" grpId="0" animBg="1"/>
      <p:bldP spid="219" grpId="0" animBg="1"/>
      <p:bldP spid="225" grpId="0" animBg="1"/>
      <p:bldP spid="23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 rot="19667453">
            <a:off x="525562" y="2138617"/>
            <a:ext cx="1986016" cy="4832839"/>
          </a:xfrm>
          <a:custGeom>
            <a:avLst/>
            <a:gdLst>
              <a:gd name="connsiteX0" fmla="*/ 0 w 1149048"/>
              <a:gd name="connsiteY0" fmla="*/ 3171372 h 3171372"/>
              <a:gd name="connsiteX1" fmla="*/ 1045029 w 1149048"/>
              <a:gd name="connsiteY1" fmla="*/ 1487715 h 3171372"/>
              <a:gd name="connsiteX2" fmla="*/ 624115 w 1149048"/>
              <a:gd name="connsiteY2" fmla="*/ 283029 h 3171372"/>
              <a:gd name="connsiteX3" fmla="*/ 449943 w 1149048"/>
              <a:gd name="connsiteY3" fmla="*/ 137886 h 3171372"/>
              <a:gd name="connsiteX4" fmla="*/ 769257 w 1149048"/>
              <a:gd name="connsiteY4" fmla="*/ 1110343 h 3171372"/>
              <a:gd name="connsiteX5" fmla="*/ 653143 w 1149048"/>
              <a:gd name="connsiteY5" fmla="*/ 1879600 h 3171372"/>
              <a:gd name="connsiteX6" fmla="*/ 130629 w 1149048"/>
              <a:gd name="connsiteY6" fmla="*/ 3026229 h 3171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9048" h="3171372">
                <a:moveTo>
                  <a:pt x="0" y="3171372"/>
                </a:moveTo>
                <a:cubicBezTo>
                  <a:pt x="470505" y="2570238"/>
                  <a:pt x="941010" y="1969105"/>
                  <a:pt x="1045029" y="1487715"/>
                </a:cubicBezTo>
                <a:cubicBezTo>
                  <a:pt x="1149048" y="1006325"/>
                  <a:pt x="723296" y="508000"/>
                  <a:pt x="624115" y="283029"/>
                </a:cubicBezTo>
                <a:cubicBezTo>
                  <a:pt x="524934" y="58058"/>
                  <a:pt x="425753" y="0"/>
                  <a:pt x="449943" y="137886"/>
                </a:cubicBezTo>
                <a:cubicBezTo>
                  <a:pt x="474133" y="275772"/>
                  <a:pt x="735390" y="820057"/>
                  <a:pt x="769257" y="1110343"/>
                </a:cubicBezTo>
                <a:cubicBezTo>
                  <a:pt x="803124" y="1400629"/>
                  <a:pt x="759581" y="1560286"/>
                  <a:pt x="653143" y="1879600"/>
                </a:cubicBezTo>
                <a:cubicBezTo>
                  <a:pt x="546705" y="2198914"/>
                  <a:pt x="130629" y="3026229"/>
                  <a:pt x="130629" y="3026229"/>
                </a:cubicBezTo>
              </a:path>
            </a:pathLst>
          </a:custGeom>
          <a:solidFill>
            <a:srgbClr val="92D050"/>
          </a:solidFill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oon 5"/>
          <p:cNvSpPr/>
          <p:nvPr/>
        </p:nvSpPr>
        <p:spPr>
          <a:xfrm>
            <a:off x="6781800" y="2049490"/>
            <a:ext cx="381000" cy="4572000"/>
          </a:xfrm>
          <a:prstGeom prst="moon">
            <a:avLst>
              <a:gd name="adj" fmla="val 53333"/>
            </a:avLst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Moon 6"/>
          <p:cNvSpPr/>
          <p:nvPr/>
        </p:nvSpPr>
        <p:spPr>
          <a:xfrm rot="1437748">
            <a:off x="7179790" y="4796893"/>
            <a:ext cx="457200" cy="2056904"/>
          </a:xfrm>
          <a:prstGeom prst="moon">
            <a:avLst>
              <a:gd name="adj" fmla="val 33333"/>
            </a:avLst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/>
          <p:nvPr/>
        </p:nvGrpSpPr>
        <p:grpSpPr>
          <a:xfrm>
            <a:off x="4114800" y="3443306"/>
            <a:ext cx="1171844" cy="3414694"/>
            <a:chOff x="1983862" y="3440192"/>
            <a:chExt cx="1171844" cy="3414694"/>
          </a:xfrm>
        </p:grpSpPr>
        <p:sp>
          <p:nvSpPr>
            <p:cNvPr id="8" name="Moon 7"/>
            <p:cNvSpPr/>
            <p:nvPr/>
          </p:nvSpPr>
          <p:spPr>
            <a:xfrm rot="9582690">
              <a:off x="1983862" y="3440192"/>
              <a:ext cx="754107" cy="3161165"/>
            </a:xfrm>
            <a:prstGeom prst="moon">
              <a:avLst>
                <a:gd name="adj" fmla="val 33333"/>
              </a:avLst>
            </a:prstGeom>
            <a:solidFill>
              <a:srgbClr val="92D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Moon 8"/>
            <p:cNvSpPr/>
            <p:nvPr/>
          </p:nvSpPr>
          <p:spPr>
            <a:xfrm rot="1351098">
              <a:off x="2774706" y="5022772"/>
              <a:ext cx="381000" cy="1832114"/>
            </a:xfrm>
            <a:prstGeom prst="moon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Moon 9"/>
          <p:cNvSpPr/>
          <p:nvPr/>
        </p:nvSpPr>
        <p:spPr>
          <a:xfrm rot="19143852" flipH="1">
            <a:off x="3746022" y="4384289"/>
            <a:ext cx="609600" cy="2590800"/>
          </a:xfrm>
          <a:prstGeom prst="moon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6858000" y="1676400"/>
            <a:ext cx="1447800" cy="5334000"/>
          </a:xfrm>
          <a:custGeom>
            <a:avLst/>
            <a:gdLst>
              <a:gd name="connsiteX0" fmla="*/ 374650 w 2080683"/>
              <a:gd name="connsiteY0" fmla="*/ 5437717 h 5486400"/>
              <a:gd name="connsiteX1" fmla="*/ 234950 w 2080683"/>
              <a:gd name="connsiteY1" fmla="*/ 2961217 h 5486400"/>
              <a:gd name="connsiteX2" fmla="*/ 1784350 w 2080683"/>
              <a:gd name="connsiteY2" fmla="*/ 1589617 h 5486400"/>
              <a:gd name="connsiteX3" fmla="*/ 2012950 w 2080683"/>
              <a:gd name="connsiteY3" fmla="*/ 40217 h 5486400"/>
              <a:gd name="connsiteX4" fmla="*/ 1403350 w 2080683"/>
              <a:gd name="connsiteY4" fmla="*/ 1830917 h 5486400"/>
              <a:gd name="connsiteX5" fmla="*/ 298450 w 2080683"/>
              <a:gd name="connsiteY5" fmla="*/ 3253317 h 5486400"/>
              <a:gd name="connsiteX6" fmla="*/ 374650 w 2080683"/>
              <a:gd name="connsiteY6" fmla="*/ 543771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0683" h="5486400">
                <a:moveTo>
                  <a:pt x="374650" y="5437717"/>
                </a:moveTo>
                <a:cubicBezTo>
                  <a:pt x="364067" y="5389034"/>
                  <a:pt x="0" y="3602567"/>
                  <a:pt x="234950" y="2961217"/>
                </a:cubicBezTo>
                <a:cubicBezTo>
                  <a:pt x="469900" y="2319867"/>
                  <a:pt x="1488017" y="2076450"/>
                  <a:pt x="1784350" y="1589617"/>
                </a:cubicBezTo>
                <a:cubicBezTo>
                  <a:pt x="2080683" y="1102784"/>
                  <a:pt x="2076450" y="0"/>
                  <a:pt x="2012950" y="40217"/>
                </a:cubicBezTo>
                <a:cubicBezTo>
                  <a:pt x="1949450" y="80434"/>
                  <a:pt x="1689100" y="1295400"/>
                  <a:pt x="1403350" y="1830917"/>
                </a:cubicBezTo>
                <a:cubicBezTo>
                  <a:pt x="1117600" y="2366434"/>
                  <a:pt x="469900" y="2645834"/>
                  <a:pt x="298450" y="3253317"/>
                </a:cubicBezTo>
                <a:cubicBezTo>
                  <a:pt x="127000" y="3860800"/>
                  <a:pt x="385233" y="5486400"/>
                  <a:pt x="374650" y="5437717"/>
                </a:cubicBezTo>
                <a:close/>
              </a:path>
            </a:pathLst>
          </a:cu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9"/>
          <p:cNvGrpSpPr/>
          <p:nvPr/>
        </p:nvGrpSpPr>
        <p:grpSpPr>
          <a:xfrm rot="498754">
            <a:off x="5078397" y="2819745"/>
            <a:ext cx="1296400" cy="3994726"/>
            <a:chOff x="1611529" y="2571074"/>
            <a:chExt cx="1367898" cy="4655985"/>
          </a:xfrm>
        </p:grpSpPr>
        <p:grpSp>
          <p:nvGrpSpPr>
            <p:cNvPr id="11" name="Group 17"/>
            <p:cNvGrpSpPr/>
            <p:nvPr/>
          </p:nvGrpSpPr>
          <p:grpSpPr>
            <a:xfrm rot="20963273">
              <a:off x="2405009" y="2571074"/>
              <a:ext cx="574418" cy="4655985"/>
              <a:chOff x="5257800" y="2362200"/>
              <a:chExt cx="574418" cy="4655985"/>
            </a:xfrm>
          </p:grpSpPr>
          <p:sp>
            <p:nvSpPr>
              <p:cNvPr id="4" name="Moon 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Moon 4"/>
              <p:cNvSpPr/>
              <p:nvPr/>
            </p:nvSpPr>
            <p:spPr>
              <a:xfrm rot="1122679">
                <a:off x="5451218" y="3729813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Freeform 14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 rot="1015301">
            <a:off x="5008108" y="-13295"/>
            <a:ext cx="840317" cy="6263217"/>
          </a:xfrm>
          <a:custGeom>
            <a:avLst/>
            <a:gdLst>
              <a:gd name="connsiteX0" fmla="*/ 840317 w 840317"/>
              <a:gd name="connsiteY0" fmla="*/ 5971117 h 6263217"/>
              <a:gd name="connsiteX1" fmla="*/ 78317 w 840317"/>
              <a:gd name="connsiteY1" fmla="*/ 3901017 h 6263217"/>
              <a:gd name="connsiteX2" fmla="*/ 700617 w 840317"/>
              <a:gd name="connsiteY2" fmla="*/ 2554817 h 6263217"/>
              <a:gd name="connsiteX3" fmla="*/ 116417 w 840317"/>
              <a:gd name="connsiteY3" fmla="*/ 332317 h 6263217"/>
              <a:gd name="connsiteX4" fmla="*/ 27517 w 840317"/>
              <a:gd name="connsiteY4" fmla="*/ 560917 h 6263217"/>
              <a:gd name="connsiteX5" fmla="*/ 281517 w 840317"/>
              <a:gd name="connsiteY5" fmla="*/ 1957917 h 6263217"/>
              <a:gd name="connsiteX6" fmla="*/ 332317 w 840317"/>
              <a:gd name="connsiteY6" fmla="*/ 3024717 h 6263217"/>
              <a:gd name="connsiteX7" fmla="*/ 141817 w 840317"/>
              <a:gd name="connsiteY7" fmla="*/ 3583517 h 6263217"/>
              <a:gd name="connsiteX8" fmla="*/ 395817 w 840317"/>
              <a:gd name="connsiteY8" fmla="*/ 4091517 h 6263217"/>
              <a:gd name="connsiteX9" fmla="*/ 713317 w 840317"/>
              <a:gd name="connsiteY9" fmla="*/ 5044017 h 6263217"/>
              <a:gd name="connsiteX10" fmla="*/ 789517 w 840317"/>
              <a:gd name="connsiteY10" fmla="*/ 6123517 h 6263217"/>
              <a:gd name="connsiteX11" fmla="*/ 840317 w 840317"/>
              <a:gd name="connsiteY11" fmla="*/ 5882217 h 626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317" h="6263217">
                <a:moveTo>
                  <a:pt x="840317" y="5971117"/>
                </a:moveTo>
                <a:cubicBezTo>
                  <a:pt x="470958" y="5220758"/>
                  <a:pt x="101600" y="4470400"/>
                  <a:pt x="78317" y="3901017"/>
                </a:cubicBezTo>
                <a:cubicBezTo>
                  <a:pt x="55034" y="3331634"/>
                  <a:pt x="694267" y="3149600"/>
                  <a:pt x="700617" y="2554817"/>
                </a:cubicBezTo>
                <a:cubicBezTo>
                  <a:pt x="706967" y="1960034"/>
                  <a:pt x="228600" y="664634"/>
                  <a:pt x="116417" y="332317"/>
                </a:cubicBezTo>
                <a:cubicBezTo>
                  <a:pt x="4234" y="0"/>
                  <a:pt x="0" y="289984"/>
                  <a:pt x="27517" y="560917"/>
                </a:cubicBezTo>
                <a:cubicBezTo>
                  <a:pt x="55034" y="831850"/>
                  <a:pt x="230717" y="1547284"/>
                  <a:pt x="281517" y="1957917"/>
                </a:cubicBezTo>
                <a:cubicBezTo>
                  <a:pt x="332317" y="2368550"/>
                  <a:pt x="355600" y="2753784"/>
                  <a:pt x="332317" y="3024717"/>
                </a:cubicBezTo>
                <a:cubicBezTo>
                  <a:pt x="309034" y="3295650"/>
                  <a:pt x="131234" y="3405717"/>
                  <a:pt x="141817" y="3583517"/>
                </a:cubicBezTo>
                <a:cubicBezTo>
                  <a:pt x="152400" y="3761317"/>
                  <a:pt x="300567" y="3848100"/>
                  <a:pt x="395817" y="4091517"/>
                </a:cubicBezTo>
                <a:cubicBezTo>
                  <a:pt x="491067" y="4334934"/>
                  <a:pt x="647700" y="4705350"/>
                  <a:pt x="713317" y="5044017"/>
                </a:cubicBezTo>
                <a:cubicBezTo>
                  <a:pt x="778934" y="5382684"/>
                  <a:pt x="768350" y="5983817"/>
                  <a:pt x="789517" y="6123517"/>
                </a:cubicBezTo>
                <a:cubicBezTo>
                  <a:pt x="810684" y="6263217"/>
                  <a:pt x="825500" y="6072717"/>
                  <a:pt x="840317" y="5882217"/>
                </a:cubicBezTo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12" name="Group 20"/>
          <p:cNvGrpSpPr/>
          <p:nvPr/>
        </p:nvGrpSpPr>
        <p:grpSpPr>
          <a:xfrm>
            <a:off x="1763929" y="2723983"/>
            <a:ext cx="1362415" cy="4621966"/>
            <a:chOff x="1611529" y="2571583"/>
            <a:chExt cx="1362415" cy="4621966"/>
          </a:xfrm>
        </p:grpSpPr>
        <p:grpSp>
          <p:nvGrpSpPr>
            <p:cNvPr id="13" name="Group 17"/>
            <p:cNvGrpSpPr/>
            <p:nvPr/>
          </p:nvGrpSpPr>
          <p:grpSpPr>
            <a:xfrm rot="20963273">
              <a:off x="2368948" y="2571583"/>
              <a:ext cx="604996" cy="4267200"/>
              <a:chOff x="5257800" y="2362200"/>
              <a:chExt cx="604996" cy="4267200"/>
            </a:xfrm>
          </p:grpSpPr>
          <p:sp>
            <p:nvSpPr>
              <p:cNvPr id="24" name="Moon 23"/>
              <p:cNvSpPr/>
              <p:nvPr/>
            </p:nvSpPr>
            <p:spPr>
              <a:xfrm flipH="1">
                <a:off x="5257800" y="2362200"/>
                <a:ext cx="304800" cy="4267200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1122679">
                <a:off x="5481796" y="3315161"/>
                <a:ext cx="381000" cy="3288372"/>
              </a:xfrm>
              <a:prstGeom prst="moon">
                <a:avLst/>
              </a:prstGeom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 22"/>
            <p:cNvSpPr/>
            <p:nvPr/>
          </p:nvSpPr>
          <p:spPr>
            <a:xfrm rot="20983462" flipH="1">
              <a:off x="1611529" y="2712623"/>
              <a:ext cx="914400" cy="4480926"/>
            </a:xfrm>
            <a:custGeom>
              <a:avLst/>
              <a:gdLst>
                <a:gd name="connsiteX0" fmla="*/ 374650 w 2080683"/>
                <a:gd name="connsiteY0" fmla="*/ 5437717 h 5486400"/>
                <a:gd name="connsiteX1" fmla="*/ 234950 w 2080683"/>
                <a:gd name="connsiteY1" fmla="*/ 2961217 h 5486400"/>
                <a:gd name="connsiteX2" fmla="*/ 1784350 w 2080683"/>
                <a:gd name="connsiteY2" fmla="*/ 1589617 h 5486400"/>
                <a:gd name="connsiteX3" fmla="*/ 2012950 w 2080683"/>
                <a:gd name="connsiteY3" fmla="*/ 40217 h 5486400"/>
                <a:gd name="connsiteX4" fmla="*/ 1403350 w 2080683"/>
                <a:gd name="connsiteY4" fmla="*/ 1830917 h 5486400"/>
                <a:gd name="connsiteX5" fmla="*/ 298450 w 2080683"/>
                <a:gd name="connsiteY5" fmla="*/ 3253317 h 5486400"/>
                <a:gd name="connsiteX6" fmla="*/ 374650 w 2080683"/>
                <a:gd name="connsiteY6" fmla="*/ 5437717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683" h="5486400">
                  <a:moveTo>
                    <a:pt x="374650" y="5437717"/>
                  </a:moveTo>
                  <a:cubicBezTo>
                    <a:pt x="364067" y="5389034"/>
                    <a:pt x="0" y="3602567"/>
                    <a:pt x="234950" y="2961217"/>
                  </a:cubicBezTo>
                  <a:cubicBezTo>
                    <a:pt x="469900" y="2319867"/>
                    <a:pt x="1488017" y="2076450"/>
                    <a:pt x="1784350" y="1589617"/>
                  </a:cubicBezTo>
                  <a:cubicBezTo>
                    <a:pt x="2080683" y="1102784"/>
                    <a:pt x="2076450" y="0"/>
                    <a:pt x="2012950" y="40217"/>
                  </a:cubicBezTo>
                  <a:cubicBezTo>
                    <a:pt x="1949450" y="80434"/>
                    <a:pt x="1689100" y="1295400"/>
                    <a:pt x="1403350" y="1830917"/>
                  </a:cubicBezTo>
                  <a:cubicBezTo>
                    <a:pt x="1117600" y="2366434"/>
                    <a:pt x="469900" y="2645834"/>
                    <a:pt x="298450" y="3253317"/>
                  </a:cubicBezTo>
                  <a:cubicBezTo>
                    <a:pt x="127000" y="3860800"/>
                    <a:pt x="385233" y="5486400"/>
                    <a:pt x="374650" y="5437717"/>
                  </a:cubicBezTo>
                  <a:close/>
                </a:path>
              </a:pathLst>
            </a:custGeom>
            <a:solidFill>
              <a:srgbClr val="00B050"/>
            </a:solidFill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Freeform 26"/>
          <p:cNvSpPr/>
          <p:nvPr/>
        </p:nvSpPr>
        <p:spPr>
          <a:xfrm>
            <a:off x="2667000" y="304800"/>
            <a:ext cx="1277258" cy="6744306"/>
          </a:xfrm>
          <a:custGeom>
            <a:avLst/>
            <a:gdLst>
              <a:gd name="connsiteX0" fmla="*/ 1219201 w 1277258"/>
              <a:gd name="connsiteY0" fmla="*/ 6664477 h 6744306"/>
              <a:gd name="connsiteX1" fmla="*/ 87086 w 1277258"/>
              <a:gd name="connsiteY1" fmla="*/ 4109962 h 6744306"/>
              <a:gd name="connsiteX2" fmla="*/ 696686 w 1277258"/>
              <a:gd name="connsiteY2" fmla="*/ 553962 h 6744306"/>
              <a:gd name="connsiteX3" fmla="*/ 754744 w 1277258"/>
              <a:gd name="connsiteY3" fmla="*/ 786191 h 6744306"/>
              <a:gd name="connsiteX4" fmla="*/ 464458 w 1277258"/>
              <a:gd name="connsiteY4" fmla="*/ 2731105 h 6744306"/>
              <a:gd name="connsiteX5" fmla="*/ 435429 w 1277258"/>
              <a:gd name="connsiteY5" fmla="*/ 4588934 h 6744306"/>
              <a:gd name="connsiteX6" fmla="*/ 1219201 w 1277258"/>
              <a:gd name="connsiteY6" fmla="*/ 6664477 h 6744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258" h="6744306">
                <a:moveTo>
                  <a:pt x="1219201" y="6664477"/>
                </a:moveTo>
                <a:cubicBezTo>
                  <a:pt x="1161144" y="6584648"/>
                  <a:pt x="174172" y="5128381"/>
                  <a:pt x="87086" y="4109962"/>
                </a:cubicBezTo>
                <a:cubicBezTo>
                  <a:pt x="0" y="3091543"/>
                  <a:pt x="585410" y="1107924"/>
                  <a:pt x="696686" y="553962"/>
                </a:cubicBezTo>
                <a:cubicBezTo>
                  <a:pt x="807962" y="0"/>
                  <a:pt x="793449" y="423334"/>
                  <a:pt x="754744" y="786191"/>
                </a:cubicBezTo>
                <a:cubicBezTo>
                  <a:pt x="716039" y="1149048"/>
                  <a:pt x="517677" y="2097315"/>
                  <a:pt x="464458" y="2731105"/>
                </a:cubicBezTo>
                <a:cubicBezTo>
                  <a:pt x="411239" y="3364896"/>
                  <a:pt x="307220" y="3930953"/>
                  <a:pt x="435429" y="4588934"/>
                </a:cubicBezTo>
                <a:cubicBezTo>
                  <a:pt x="563638" y="5246915"/>
                  <a:pt x="1277258" y="6744306"/>
                  <a:pt x="1219201" y="6664477"/>
                </a:cubicBezTo>
                <a:close/>
              </a:path>
            </a:pathLst>
          </a:custGeom>
          <a:solidFill>
            <a:srgbClr val="00B05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 descr="yellow_fish.gi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8600" y="1676400"/>
            <a:ext cx="2438400" cy="1219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C -1.66667E-6 4.44444E-6 0.01979 -0.0007 0.01875 4.44444E-6 C 0.01771 0.00069 -1.66667E-6 4.44444E-6 -1.66667E-6 4.44444E-6 Z " pathEditMode="relative" ptsTypes="aaa">
                                      <p:cBhvr>
                                        <p:cTn id="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7 C 0.00313 0.00139 0.00868 -0.00023 0.00938 0.00417 C 0.01024 0.01019 0.00764 0.01921 0.00313 0.02083 C -0.00052 0.02199 -0.00243 0.01319 -0.00312 0.00833 C -0.00365 0.00532 -0.00104 0.00278 -3.61111E-6 -3.7037E-7 Z " pathEditMode="relative" ptsTypes="fffff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7037E-7 C -0.00208 -0.00833 -0.00417 -0.01667 -0.00625 -0.025 C -0.00747 -0.02986 -0.00122 -0.01736 2.22222E-6 -0.0125 C 0.00104 -0.00856 2.22222E-6 -0.00417 2.22222E-6 3.7037E-7 Z " pathEditMode="relative" ptsTypes="ffff">
                                      <p:cBhvr>
                                        <p:cTn id="1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573 0.07129 L -0.04739 0.06018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933 -0.08843 L 0.07933 -0.08843 " pathEditMode="relative" ptsTypes="AA">
                                      <p:cBhvr>
                                        <p:cTn id="1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7.40741E-7 C -0.00105 0.02083 0.00191 0.04259 -0.00313 0.0625 C -0.00452 0.06805 -0.01146 0.05578 -0.0125 0.05 C -0.01494 0.0368 -0.00417 0.01111 5E-6 -7.40741E-7 Z " pathEditMode="relative" ptsTypes="ffff">
                                      <p:cBhvr>
                                        <p:cTn id="1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66667E-6 C 0.00816 0.01644 0.01111 0.01829 0.00625 0.03751 C 0.00191 0.03565 -0.01024 0.0338 -0.00625 0.02084 C -0.00486 0.01621 0.00174 0.01714 0.00313 0.01251 C 0.00434 0.00834 0.00104 0.00417 -3.33333E-6 6.66667E-6 Z " pathEditMode="relative" ptsTypes="fffff">
                                      <p:cBhvr>
                                        <p:cTn id="18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6" grpId="0" animBg="1"/>
      <p:bldP spid="10" grpId="0" animBg="1"/>
      <p:bldP spid="14" grpId="0" animBg="1"/>
      <p:bldP spid="17" grpId="0" animBg="1"/>
      <p:bldP spid="2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4572000" y="2133600"/>
            <a:ext cx="8001000" cy="2819400"/>
            <a:chOff x="304800" y="914400"/>
            <a:chExt cx="6400800" cy="2585853"/>
          </a:xfrm>
        </p:grpSpPr>
        <p:sp>
          <p:nvSpPr>
            <p:cNvPr id="3" name="Oval Callout 2"/>
            <p:cNvSpPr/>
            <p:nvPr/>
          </p:nvSpPr>
          <p:spPr>
            <a:xfrm>
              <a:off x="1828800" y="914400"/>
              <a:ext cx="3962400" cy="11430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Callout 3"/>
            <p:cNvSpPr/>
            <p:nvPr/>
          </p:nvSpPr>
          <p:spPr>
            <a:xfrm>
              <a:off x="2743200" y="1371600"/>
              <a:ext cx="3962400" cy="1600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Callout 4"/>
            <p:cNvSpPr/>
            <p:nvPr/>
          </p:nvSpPr>
          <p:spPr>
            <a:xfrm>
              <a:off x="304800" y="1524000"/>
              <a:ext cx="3962400" cy="1219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Callout 5"/>
            <p:cNvSpPr/>
            <p:nvPr/>
          </p:nvSpPr>
          <p:spPr>
            <a:xfrm rot="10997602">
              <a:off x="1339274" y="1823853"/>
              <a:ext cx="5181600" cy="16764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Freeform 6"/>
          <p:cNvSpPr/>
          <p:nvPr/>
        </p:nvSpPr>
        <p:spPr>
          <a:xfrm>
            <a:off x="5486400" y="2133600"/>
            <a:ext cx="6652311" cy="2736477"/>
          </a:xfrm>
          <a:custGeom>
            <a:avLst/>
            <a:gdLst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169982" h="3601859">
                <a:moveTo>
                  <a:pt x="2074459" y="834943"/>
                </a:moveTo>
                <a:cubicBezTo>
                  <a:pt x="2092656" y="771254"/>
                  <a:pt x="1796326" y="583962"/>
                  <a:pt x="1678674" y="439158"/>
                </a:cubicBezTo>
                <a:cubicBezTo>
                  <a:pt x="1666503" y="424178"/>
                  <a:pt x="1878067" y="445458"/>
                  <a:pt x="1719618" y="398214"/>
                </a:cubicBezTo>
                <a:cubicBezTo>
                  <a:pt x="1736888" y="383411"/>
                  <a:pt x="1755700" y="370492"/>
                  <a:pt x="1774209" y="357271"/>
                </a:cubicBezTo>
                <a:cubicBezTo>
                  <a:pt x="1830980" y="316720"/>
                  <a:pt x="1813820" y="330420"/>
                  <a:pt x="1897038" y="302680"/>
                </a:cubicBezTo>
                <a:cubicBezTo>
                  <a:pt x="1995203" y="269958"/>
                  <a:pt x="1872621" y="309657"/>
                  <a:pt x="1992573" y="275385"/>
                </a:cubicBezTo>
                <a:cubicBezTo>
                  <a:pt x="2006405" y="271433"/>
                  <a:pt x="2019473" y="264858"/>
                  <a:pt x="2033516" y="261737"/>
                </a:cubicBezTo>
                <a:cubicBezTo>
                  <a:pt x="2060529" y="255734"/>
                  <a:pt x="2088107" y="252638"/>
                  <a:pt x="2115403" y="248089"/>
                </a:cubicBezTo>
                <a:cubicBezTo>
                  <a:pt x="2129051" y="243540"/>
                  <a:pt x="2142876" y="239492"/>
                  <a:pt x="2156346" y="234441"/>
                </a:cubicBezTo>
                <a:cubicBezTo>
                  <a:pt x="2179285" y="225839"/>
                  <a:pt x="2201344" y="214893"/>
                  <a:pt x="2224585" y="207146"/>
                </a:cubicBezTo>
                <a:cubicBezTo>
                  <a:pt x="2256004" y="196673"/>
                  <a:pt x="2287735" y="186790"/>
                  <a:pt x="2320119" y="179850"/>
                </a:cubicBezTo>
                <a:cubicBezTo>
                  <a:pt x="2351573" y="173110"/>
                  <a:pt x="2383755" y="170363"/>
                  <a:pt x="2415653" y="166202"/>
                </a:cubicBezTo>
                <a:cubicBezTo>
                  <a:pt x="2632269" y="137948"/>
                  <a:pt x="2590392" y="143270"/>
                  <a:pt x="2770495" y="125259"/>
                </a:cubicBezTo>
                <a:cubicBezTo>
                  <a:pt x="2811438" y="116161"/>
                  <a:pt x="2851847" y="104186"/>
                  <a:pt x="2893325" y="97964"/>
                </a:cubicBezTo>
                <a:cubicBezTo>
                  <a:pt x="3013778" y="79896"/>
                  <a:pt x="3317228" y="72993"/>
                  <a:pt x="3384644" y="70668"/>
                </a:cubicBezTo>
                <a:lnTo>
                  <a:pt x="3835021" y="57020"/>
                </a:lnTo>
                <a:cubicBezTo>
                  <a:pt x="4067033" y="38823"/>
                  <a:pt x="4298604" y="13677"/>
                  <a:pt x="4531056" y="2429"/>
                </a:cubicBezTo>
                <a:cubicBezTo>
                  <a:pt x="4581246" y="0"/>
                  <a:pt x="4631071" y="12365"/>
                  <a:pt x="4681182" y="16077"/>
                </a:cubicBezTo>
                <a:cubicBezTo>
                  <a:pt x="4753913" y="21465"/>
                  <a:pt x="4826758" y="25176"/>
                  <a:pt x="4899546" y="29725"/>
                </a:cubicBezTo>
                <a:cubicBezTo>
                  <a:pt x="4913194" y="34274"/>
                  <a:pt x="4927622" y="36939"/>
                  <a:pt x="4940489" y="43373"/>
                </a:cubicBezTo>
                <a:cubicBezTo>
                  <a:pt x="4955160" y="50708"/>
                  <a:pt x="4966018" y="65063"/>
                  <a:pt x="4981433" y="70668"/>
                </a:cubicBezTo>
                <a:cubicBezTo>
                  <a:pt x="5016689" y="83488"/>
                  <a:pt x="5055026" y="86102"/>
                  <a:pt x="5090615" y="97964"/>
                </a:cubicBezTo>
                <a:lnTo>
                  <a:pt x="5131558" y="111611"/>
                </a:lnTo>
                <a:cubicBezTo>
                  <a:pt x="5158853" y="129808"/>
                  <a:pt x="5195247" y="138907"/>
                  <a:pt x="5213444" y="166202"/>
                </a:cubicBezTo>
                <a:lnTo>
                  <a:pt x="5268035" y="248089"/>
                </a:lnTo>
                <a:cubicBezTo>
                  <a:pt x="5258937" y="302680"/>
                  <a:pt x="5258241" y="359358"/>
                  <a:pt x="5240740" y="411862"/>
                </a:cubicBezTo>
                <a:cubicBezTo>
                  <a:pt x="5230366" y="442984"/>
                  <a:pt x="5204346" y="466453"/>
                  <a:pt x="5186149" y="493749"/>
                </a:cubicBezTo>
                <a:lnTo>
                  <a:pt x="5158853" y="534692"/>
                </a:lnTo>
                <a:cubicBezTo>
                  <a:pt x="5139135" y="593850"/>
                  <a:pt x="5129332" y="603633"/>
                  <a:pt x="5158853" y="684817"/>
                </a:cubicBezTo>
                <a:cubicBezTo>
                  <a:pt x="5177508" y="736117"/>
                  <a:pt x="5227371" y="729242"/>
                  <a:pt x="5268035" y="739408"/>
                </a:cubicBezTo>
                <a:cubicBezTo>
                  <a:pt x="5404498" y="773523"/>
                  <a:pt x="5138746" y="727130"/>
                  <a:pt x="5418161" y="780352"/>
                </a:cubicBezTo>
                <a:cubicBezTo>
                  <a:pt x="5476940" y="791548"/>
                  <a:pt x="5536248" y="799908"/>
                  <a:pt x="5595582" y="807647"/>
                </a:cubicBezTo>
                <a:cubicBezTo>
                  <a:pt x="5640917" y="813560"/>
                  <a:pt x="5686567" y="816746"/>
                  <a:pt x="5732059" y="821295"/>
                </a:cubicBezTo>
                <a:cubicBezTo>
                  <a:pt x="5750256" y="825844"/>
                  <a:pt x="5768257" y="831265"/>
                  <a:pt x="5786650" y="834943"/>
                </a:cubicBezTo>
                <a:cubicBezTo>
                  <a:pt x="5813785" y="840370"/>
                  <a:pt x="5841311" y="843640"/>
                  <a:pt x="5868537" y="848590"/>
                </a:cubicBezTo>
                <a:cubicBezTo>
                  <a:pt x="5891360" y="852739"/>
                  <a:pt x="5914030" y="857689"/>
                  <a:pt x="5936776" y="862238"/>
                </a:cubicBezTo>
                <a:cubicBezTo>
                  <a:pt x="5954973" y="871337"/>
                  <a:pt x="5972066" y="883100"/>
                  <a:pt x="5991367" y="889534"/>
                </a:cubicBezTo>
                <a:cubicBezTo>
                  <a:pt x="6013373" y="896870"/>
                  <a:pt x="6036725" y="899369"/>
                  <a:pt x="6059606" y="903182"/>
                </a:cubicBezTo>
                <a:cubicBezTo>
                  <a:pt x="6109829" y="911552"/>
                  <a:pt x="6172831" y="916691"/>
                  <a:pt x="6223379" y="930477"/>
                </a:cubicBezTo>
                <a:cubicBezTo>
                  <a:pt x="6244733" y="936301"/>
                  <a:pt x="6315060" y="961686"/>
                  <a:pt x="6346209" y="971420"/>
                </a:cubicBezTo>
                <a:cubicBezTo>
                  <a:pt x="6405269" y="989876"/>
                  <a:pt x="6462375" y="1017260"/>
                  <a:pt x="6523630" y="1026011"/>
                </a:cubicBezTo>
                <a:cubicBezTo>
                  <a:pt x="6646558" y="1043572"/>
                  <a:pt x="6587434" y="1034370"/>
                  <a:pt x="6701050" y="1053307"/>
                </a:cubicBezTo>
                <a:cubicBezTo>
                  <a:pt x="6746543" y="1076053"/>
                  <a:pt x="6796838" y="1091029"/>
                  <a:pt x="6837528" y="1121546"/>
                </a:cubicBezTo>
                <a:cubicBezTo>
                  <a:pt x="6983104" y="1230727"/>
                  <a:pt x="6805683" y="1089701"/>
                  <a:pt x="6933062" y="1217080"/>
                </a:cubicBezTo>
                <a:cubicBezTo>
                  <a:pt x="6944661" y="1228679"/>
                  <a:pt x="6961915" y="1233292"/>
                  <a:pt x="6974006" y="1244376"/>
                </a:cubicBezTo>
                <a:cubicBezTo>
                  <a:pt x="7016689" y="1283502"/>
                  <a:pt x="7055892" y="1326262"/>
                  <a:pt x="7096835" y="1367205"/>
                </a:cubicBezTo>
                <a:lnTo>
                  <a:pt x="7137779" y="1408149"/>
                </a:lnTo>
                <a:cubicBezTo>
                  <a:pt x="7145529" y="1446899"/>
                  <a:pt x="7165074" y="1538060"/>
                  <a:pt x="7165074" y="1571922"/>
                </a:cubicBezTo>
                <a:cubicBezTo>
                  <a:pt x="7165074" y="1645119"/>
                  <a:pt x="7169982" y="1742443"/>
                  <a:pt x="7137779" y="1817582"/>
                </a:cubicBezTo>
                <a:cubicBezTo>
                  <a:pt x="7129765" y="1836282"/>
                  <a:pt x="7123508" y="1856544"/>
                  <a:pt x="7110483" y="1872173"/>
                </a:cubicBezTo>
                <a:cubicBezTo>
                  <a:pt x="7084513" y="1903337"/>
                  <a:pt x="7050483" y="1902963"/>
                  <a:pt x="7014949" y="1913116"/>
                </a:cubicBezTo>
                <a:cubicBezTo>
                  <a:pt x="6901269" y="1945597"/>
                  <a:pt x="7085016" y="1906536"/>
                  <a:pt x="6864824" y="1940411"/>
                </a:cubicBezTo>
                <a:cubicBezTo>
                  <a:pt x="6797940" y="1950701"/>
                  <a:pt x="6803121" y="1954123"/>
                  <a:pt x="6741994" y="1967707"/>
                </a:cubicBezTo>
                <a:cubicBezTo>
                  <a:pt x="6719350" y="1972739"/>
                  <a:pt x="6696578" y="1977206"/>
                  <a:pt x="6673755" y="1981355"/>
                </a:cubicBezTo>
                <a:cubicBezTo>
                  <a:pt x="6646529" y="1986305"/>
                  <a:pt x="6619218" y="1990794"/>
                  <a:pt x="6591868" y="1995002"/>
                </a:cubicBezTo>
                <a:cubicBezTo>
                  <a:pt x="6560074" y="1999893"/>
                  <a:pt x="6528012" y="2003060"/>
                  <a:pt x="6496334" y="2008650"/>
                </a:cubicBezTo>
                <a:cubicBezTo>
                  <a:pt x="6450646" y="2016713"/>
                  <a:pt x="6403869" y="2021276"/>
                  <a:pt x="6359856" y="2035946"/>
                </a:cubicBezTo>
                <a:lnTo>
                  <a:pt x="6318913" y="2049593"/>
                </a:lnTo>
                <a:cubicBezTo>
                  <a:pt x="6305265" y="2058692"/>
                  <a:pt x="6288217" y="2064081"/>
                  <a:pt x="6277970" y="2076889"/>
                </a:cubicBezTo>
                <a:cubicBezTo>
                  <a:pt x="6248905" y="2113220"/>
                  <a:pt x="6270593" y="2138782"/>
                  <a:pt x="6291618" y="2172423"/>
                </a:cubicBezTo>
                <a:cubicBezTo>
                  <a:pt x="6331576" y="2236355"/>
                  <a:pt x="6321443" y="2217123"/>
                  <a:pt x="6373504" y="2254310"/>
                </a:cubicBezTo>
                <a:cubicBezTo>
                  <a:pt x="6445799" y="2305950"/>
                  <a:pt x="6402598" y="2286754"/>
                  <a:pt x="6469038" y="2308901"/>
                </a:cubicBezTo>
                <a:cubicBezTo>
                  <a:pt x="6487235" y="2336197"/>
                  <a:pt x="6513256" y="2359666"/>
                  <a:pt x="6523630" y="2390788"/>
                </a:cubicBezTo>
                <a:cubicBezTo>
                  <a:pt x="6556357" y="2488975"/>
                  <a:pt x="6516643" y="2366338"/>
                  <a:pt x="6550925" y="2486322"/>
                </a:cubicBezTo>
                <a:cubicBezTo>
                  <a:pt x="6554877" y="2500154"/>
                  <a:pt x="6560024" y="2513617"/>
                  <a:pt x="6564573" y="2527265"/>
                </a:cubicBezTo>
                <a:cubicBezTo>
                  <a:pt x="6555078" y="2669686"/>
                  <a:pt x="6603753" y="2719216"/>
                  <a:pt x="6496334" y="2772925"/>
                </a:cubicBezTo>
                <a:cubicBezTo>
                  <a:pt x="6479557" y="2781313"/>
                  <a:pt x="6459940" y="2782024"/>
                  <a:pt x="6441743" y="2786573"/>
                </a:cubicBezTo>
                <a:cubicBezTo>
                  <a:pt x="6428095" y="2800221"/>
                  <a:pt x="6416035" y="2815667"/>
                  <a:pt x="6400800" y="2827516"/>
                </a:cubicBezTo>
                <a:cubicBezTo>
                  <a:pt x="6313022" y="2895787"/>
                  <a:pt x="6333960" y="2866065"/>
                  <a:pt x="6250674" y="2923050"/>
                </a:cubicBezTo>
                <a:cubicBezTo>
                  <a:pt x="6186079" y="2967247"/>
                  <a:pt x="6127562" y="3020696"/>
                  <a:pt x="6059606" y="3059528"/>
                </a:cubicBezTo>
                <a:cubicBezTo>
                  <a:pt x="5999444" y="3093907"/>
                  <a:pt x="5932083" y="3113786"/>
                  <a:pt x="5868537" y="3141414"/>
                </a:cubicBezTo>
                <a:cubicBezTo>
                  <a:pt x="5827448" y="3159279"/>
                  <a:pt x="5788788" y="3183696"/>
                  <a:pt x="5745707" y="3196005"/>
                </a:cubicBezTo>
                <a:cubicBezTo>
                  <a:pt x="5638002" y="3226778"/>
                  <a:pt x="5569249" y="3243428"/>
                  <a:pt x="5472752" y="3277892"/>
                </a:cubicBezTo>
                <a:cubicBezTo>
                  <a:pt x="5278667" y="3347208"/>
                  <a:pt x="5445028" y="3284929"/>
                  <a:pt x="5268035" y="3373426"/>
                </a:cubicBezTo>
                <a:cubicBezTo>
                  <a:pt x="5218176" y="3398356"/>
                  <a:pt x="5113619" y="3437349"/>
                  <a:pt x="5063319" y="3455313"/>
                </a:cubicBezTo>
                <a:cubicBezTo>
                  <a:pt x="5036223" y="3464990"/>
                  <a:pt x="5009983" y="3479039"/>
                  <a:pt x="4981433" y="3482608"/>
                </a:cubicBezTo>
                <a:cubicBezTo>
                  <a:pt x="4840330" y="3500246"/>
                  <a:pt x="4908559" y="3491069"/>
                  <a:pt x="4776716" y="3509904"/>
                </a:cubicBezTo>
                <a:cubicBezTo>
                  <a:pt x="4735773" y="3523552"/>
                  <a:pt x="4696118" y="3541956"/>
                  <a:pt x="4653886" y="3550847"/>
                </a:cubicBezTo>
                <a:cubicBezTo>
                  <a:pt x="4609147" y="3560266"/>
                  <a:pt x="4562877" y="3559709"/>
                  <a:pt x="4517409" y="3564495"/>
                </a:cubicBezTo>
                <a:cubicBezTo>
                  <a:pt x="4162460" y="3601859"/>
                  <a:pt x="4642751" y="3553327"/>
                  <a:pt x="4258101" y="3591790"/>
                </a:cubicBezTo>
                <a:cubicBezTo>
                  <a:pt x="4130722" y="3587241"/>
                  <a:pt x="4003191" y="3585854"/>
                  <a:pt x="3875964" y="3578143"/>
                </a:cubicBezTo>
                <a:cubicBezTo>
                  <a:pt x="3841765" y="3576070"/>
                  <a:pt x="3787832" y="3557787"/>
                  <a:pt x="3753134" y="3550847"/>
                </a:cubicBezTo>
                <a:cubicBezTo>
                  <a:pt x="3725999" y="3545420"/>
                  <a:pt x="3698543" y="3541748"/>
                  <a:pt x="3671247" y="3537199"/>
                </a:cubicBezTo>
                <a:cubicBezTo>
                  <a:pt x="3634853" y="3519002"/>
                  <a:pt x="3599844" y="3497720"/>
                  <a:pt x="3562065" y="3482608"/>
                </a:cubicBezTo>
                <a:cubicBezTo>
                  <a:pt x="3531315" y="3470308"/>
                  <a:pt x="3497950" y="3465786"/>
                  <a:pt x="3466531" y="3455313"/>
                </a:cubicBezTo>
                <a:cubicBezTo>
                  <a:pt x="3429657" y="3443022"/>
                  <a:pt x="3394448" y="3425964"/>
                  <a:pt x="3357349" y="3414370"/>
                </a:cubicBezTo>
                <a:cubicBezTo>
                  <a:pt x="3321543" y="3403180"/>
                  <a:pt x="3283496" y="3399691"/>
                  <a:pt x="3248167" y="3387074"/>
                </a:cubicBezTo>
                <a:cubicBezTo>
                  <a:pt x="3219427" y="3376810"/>
                  <a:pt x="3194960" y="3356560"/>
                  <a:pt x="3166280" y="3346131"/>
                </a:cubicBezTo>
                <a:cubicBezTo>
                  <a:pt x="3144480" y="3338204"/>
                  <a:pt x="3120260" y="3339149"/>
                  <a:pt x="3098041" y="3332483"/>
                </a:cubicBezTo>
                <a:cubicBezTo>
                  <a:pt x="2888699" y="3269681"/>
                  <a:pt x="3256651" y="3342997"/>
                  <a:pt x="2866030" y="3277892"/>
                </a:cubicBezTo>
                <a:cubicBezTo>
                  <a:pt x="2847833" y="3268793"/>
                  <a:pt x="2830138" y="3258610"/>
                  <a:pt x="2811438" y="3250596"/>
                </a:cubicBezTo>
                <a:cubicBezTo>
                  <a:pt x="2798215" y="3244929"/>
                  <a:pt x="2783362" y="3243383"/>
                  <a:pt x="2770495" y="3236949"/>
                </a:cubicBezTo>
                <a:cubicBezTo>
                  <a:pt x="2763842" y="3233622"/>
                  <a:pt x="2677550" y="3182241"/>
                  <a:pt x="2661313" y="3168710"/>
                </a:cubicBezTo>
                <a:cubicBezTo>
                  <a:pt x="2619520" y="3133883"/>
                  <a:pt x="2558132" y="3052970"/>
                  <a:pt x="2538483" y="3018585"/>
                </a:cubicBezTo>
                <a:cubicBezTo>
                  <a:pt x="2520286" y="2986740"/>
                  <a:pt x="2499262" y="2956352"/>
                  <a:pt x="2483892" y="2923050"/>
                </a:cubicBezTo>
                <a:cubicBezTo>
                  <a:pt x="2471835" y="2896926"/>
                  <a:pt x="2456597" y="2841164"/>
                  <a:pt x="2456597" y="2841164"/>
                </a:cubicBezTo>
                <a:cubicBezTo>
                  <a:pt x="2443971" y="2613898"/>
                  <a:pt x="2520434" y="2615693"/>
                  <a:pt x="2402006" y="2581856"/>
                </a:cubicBezTo>
                <a:cubicBezTo>
                  <a:pt x="2383971" y="2576703"/>
                  <a:pt x="2365612" y="2572757"/>
                  <a:pt x="2347415" y="2568208"/>
                </a:cubicBezTo>
                <a:cubicBezTo>
                  <a:pt x="2256430" y="2581856"/>
                  <a:pt x="2164528" y="2590388"/>
                  <a:pt x="2074459" y="2609152"/>
                </a:cubicBezTo>
                <a:cubicBezTo>
                  <a:pt x="2054542" y="2613301"/>
                  <a:pt x="2038568" y="2628433"/>
                  <a:pt x="2019868" y="2636447"/>
                </a:cubicBezTo>
                <a:cubicBezTo>
                  <a:pt x="2006645" y="2642114"/>
                  <a:pt x="1991792" y="2643661"/>
                  <a:pt x="1978925" y="2650095"/>
                </a:cubicBezTo>
                <a:cubicBezTo>
                  <a:pt x="1964254" y="2657430"/>
                  <a:pt x="1953543" y="2672203"/>
                  <a:pt x="1937982" y="2677390"/>
                </a:cubicBezTo>
                <a:cubicBezTo>
                  <a:pt x="1896903" y="2691083"/>
                  <a:pt x="1719553" y="2703451"/>
                  <a:pt x="1705970" y="2704686"/>
                </a:cubicBezTo>
                <a:cubicBezTo>
                  <a:pt x="1451212" y="2700137"/>
                  <a:pt x="1196285" y="2701359"/>
                  <a:pt x="941695" y="2691038"/>
                </a:cubicBezTo>
                <a:cubicBezTo>
                  <a:pt x="859372" y="2687701"/>
                  <a:pt x="777827" y="2673657"/>
                  <a:pt x="696035" y="2663743"/>
                </a:cubicBezTo>
                <a:cubicBezTo>
                  <a:pt x="317448" y="2617854"/>
                  <a:pt x="658934" y="2656202"/>
                  <a:pt x="313898" y="2609152"/>
                </a:cubicBezTo>
                <a:cubicBezTo>
                  <a:pt x="273080" y="2603586"/>
                  <a:pt x="232011" y="2600053"/>
                  <a:pt x="191068" y="2595504"/>
                </a:cubicBezTo>
                <a:cubicBezTo>
                  <a:pt x="177420" y="2590955"/>
                  <a:pt x="162095" y="2589836"/>
                  <a:pt x="150125" y="2581856"/>
                </a:cubicBezTo>
                <a:cubicBezTo>
                  <a:pt x="134066" y="2571150"/>
                  <a:pt x="122005" y="2555339"/>
                  <a:pt x="109182" y="2540913"/>
                </a:cubicBezTo>
                <a:cubicBezTo>
                  <a:pt x="56189" y="2481296"/>
                  <a:pt x="43179" y="2462008"/>
                  <a:pt x="0" y="2404435"/>
                </a:cubicBezTo>
                <a:cubicBezTo>
                  <a:pt x="9098" y="2304352"/>
                  <a:pt x="7586" y="2202730"/>
                  <a:pt x="27295" y="2104185"/>
                </a:cubicBezTo>
                <a:cubicBezTo>
                  <a:pt x="31080" y="2085259"/>
                  <a:pt x="53003" y="2075091"/>
                  <a:pt x="68238" y="2063241"/>
                </a:cubicBezTo>
                <a:cubicBezTo>
                  <a:pt x="94133" y="2043100"/>
                  <a:pt x="123594" y="2027945"/>
                  <a:pt x="150125" y="2008650"/>
                </a:cubicBezTo>
                <a:cubicBezTo>
                  <a:pt x="173683" y="1991517"/>
                  <a:pt x="197766" y="1974657"/>
                  <a:pt x="218364" y="1954059"/>
                </a:cubicBezTo>
                <a:cubicBezTo>
                  <a:pt x="229962" y="1942461"/>
                  <a:pt x="232312" y="1922650"/>
                  <a:pt x="245659" y="1913116"/>
                </a:cubicBezTo>
                <a:cubicBezTo>
                  <a:pt x="265594" y="1898876"/>
                  <a:pt x="290874" y="1894192"/>
                  <a:pt x="313898" y="1885820"/>
                </a:cubicBezTo>
                <a:cubicBezTo>
                  <a:pt x="432815" y="1842578"/>
                  <a:pt x="355332" y="1872033"/>
                  <a:pt x="450376" y="1844877"/>
                </a:cubicBezTo>
                <a:cubicBezTo>
                  <a:pt x="511084" y="1827531"/>
                  <a:pt x="474793" y="1831805"/>
                  <a:pt x="545910" y="1817582"/>
                </a:cubicBezTo>
                <a:cubicBezTo>
                  <a:pt x="573045" y="1812155"/>
                  <a:pt x="600501" y="1808483"/>
                  <a:pt x="627797" y="1803934"/>
                </a:cubicBezTo>
                <a:lnTo>
                  <a:pt x="736979" y="1762990"/>
                </a:lnTo>
                <a:cubicBezTo>
                  <a:pt x="764075" y="1753313"/>
                  <a:pt x="794925" y="1751655"/>
                  <a:pt x="818865" y="1735695"/>
                </a:cubicBezTo>
                <a:cubicBezTo>
                  <a:pt x="859097" y="1708874"/>
                  <a:pt x="862557" y="1699936"/>
                  <a:pt x="914400" y="1694752"/>
                </a:cubicBezTo>
                <a:cubicBezTo>
                  <a:pt x="986968" y="1687495"/>
                  <a:pt x="1059976" y="1685653"/>
                  <a:pt x="1132764" y="1681104"/>
                </a:cubicBezTo>
                <a:cubicBezTo>
                  <a:pt x="1146412" y="1676555"/>
                  <a:pt x="1163535" y="1677628"/>
                  <a:pt x="1173707" y="1667456"/>
                </a:cubicBezTo>
                <a:cubicBezTo>
                  <a:pt x="1183879" y="1657284"/>
                  <a:pt x="1187355" y="1640899"/>
                  <a:pt x="1187355" y="1626513"/>
                </a:cubicBezTo>
                <a:cubicBezTo>
                  <a:pt x="1187355" y="1567198"/>
                  <a:pt x="1192464" y="1505363"/>
                  <a:pt x="1173707" y="1449092"/>
                </a:cubicBezTo>
                <a:cubicBezTo>
                  <a:pt x="1163534" y="1418575"/>
                  <a:pt x="1125563" y="1405972"/>
                  <a:pt x="1105468" y="1380853"/>
                </a:cubicBezTo>
                <a:cubicBezTo>
                  <a:pt x="1088897" y="1360139"/>
                  <a:pt x="1078173" y="1335360"/>
                  <a:pt x="1064525" y="1312614"/>
                </a:cubicBezTo>
                <a:cubicBezTo>
                  <a:pt x="1045037" y="1215178"/>
                  <a:pt x="1037370" y="1209590"/>
                  <a:pt x="1064525" y="1080602"/>
                </a:cubicBezTo>
                <a:cubicBezTo>
                  <a:pt x="1071662" y="1046699"/>
                  <a:pt x="1088011" y="1014994"/>
                  <a:pt x="1105468" y="985068"/>
                </a:cubicBezTo>
                <a:cubicBezTo>
                  <a:pt x="1135915" y="932874"/>
                  <a:pt x="1172158" y="898342"/>
                  <a:pt x="1228298" y="875886"/>
                </a:cubicBezTo>
                <a:cubicBezTo>
                  <a:pt x="1249836" y="867271"/>
                  <a:pt x="1274033" y="867864"/>
                  <a:pt x="1296537" y="862238"/>
                </a:cubicBezTo>
                <a:cubicBezTo>
                  <a:pt x="1310493" y="858749"/>
                  <a:pt x="1323373" y="851411"/>
                  <a:pt x="1337480" y="848590"/>
                </a:cubicBezTo>
                <a:cubicBezTo>
                  <a:pt x="1381034" y="839879"/>
                  <a:pt x="1539210" y="821939"/>
                  <a:pt x="1569492" y="821295"/>
                </a:cubicBezTo>
                <a:cubicBezTo>
                  <a:pt x="1737776" y="817714"/>
                  <a:pt x="2056262" y="898633"/>
                  <a:pt x="2074459" y="834943"/>
                </a:cubicBezTo>
                <a:close/>
              </a:path>
            </a:pathLst>
          </a:cu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123"/>
          <p:cNvGrpSpPr/>
          <p:nvPr/>
        </p:nvGrpSpPr>
        <p:grpSpPr>
          <a:xfrm>
            <a:off x="381000" y="-1067248"/>
            <a:ext cx="3810000" cy="3200851"/>
            <a:chOff x="228600" y="3361942"/>
            <a:chExt cx="3505200" cy="2734060"/>
          </a:xfrm>
        </p:grpSpPr>
        <p:grpSp>
          <p:nvGrpSpPr>
            <p:cNvPr id="11" name="Group 42"/>
            <p:cNvGrpSpPr/>
            <p:nvPr/>
          </p:nvGrpSpPr>
          <p:grpSpPr>
            <a:xfrm rot="390136">
              <a:off x="1790332" y="3834152"/>
              <a:ext cx="515945" cy="2261850"/>
              <a:chOff x="381000" y="990600"/>
              <a:chExt cx="457200" cy="1905000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22"/>
            <p:cNvGrpSpPr/>
            <p:nvPr/>
          </p:nvGrpSpPr>
          <p:grpSpPr>
            <a:xfrm>
              <a:off x="228600" y="3361942"/>
              <a:ext cx="3505200" cy="1103102"/>
              <a:chOff x="228600" y="3361942"/>
              <a:chExt cx="3505200" cy="1103102"/>
            </a:xfrm>
          </p:grpSpPr>
          <p:sp>
            <p:nvSpPr>
              <p:cNvPr id="24" name="Freeform 23"/>
              <p:cNvSpPr/>
              <p:nvPr/>
            </p:nvSpPr>
            <p:spPr>
              <a:xfrm rot="21355693">
                <a:off x="2069699" y="3391529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 rot="875424">
                <a:off x="1955603" y="3773598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19"/>
              <p:cNvSpPr/>
              <p:nvPr/>
            </p:nvSpPr>
            <p:spPr>
              <a:xfrm rot="487414" flipH="1">
                <a:off x="402413" y="3361942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17" name="Freeform 1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5" name="Group 123"/>
          <p:cNvGrpSpPr/>
          <p:nvPr/>
        </p:nvGrpSpPr>
        <p:grpSpPr>
          <a:xfrm>
            <a:off x="-181331" y="-1038975"/>
            <a:ext cx="3610330" cy="2867779"/>
            <a:chOff x="273900" y="3361610"/>
            <a:chExt cx="3459899" cy="2734394"/>
          </a:xfrm>
        </p:grpSpPr>
        <p:grpSp>
          <p:nvGrpSpPr>
            <p:cNvPr id="36" name="Group 42"/>
            <p:cNvGrpSpPr/>
            <p:nvPr/>
          </p:nvGrpSpPr>
          <p:grpSpPr>
            <a:xfrm rot="390136">
              <a:off x="1790332" y="3834154"/>
              <a:ext cx="515945" cy="2261850"/>
              <a:chOff x="381000" y="990600"/>
              <a:chExt cx="457200" cy="1905000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122"/>
            <p:cNvGrpSpPr/>
            <p:nvPr/>
          </p:nvGrpSpPr>
          <p:grpSpPr>
            <a:xfrm>
              <a:off x="273900" y="3361610"/>
              <a:ext cx="3459899" cy="982624"/>
              <a:chOff x="273900" y="3361610"/>
              <a:chExt cx="3459899" cy="982624"/>
            </a:xfrm>
          </p:grpSpPr>
          <p:sp>
            <p:nvSpPr>
              <p:cNvPr id="49" name="Freeform 48"/>
              <p:cNvSpPr/>
              <p:nvPr/>
            </p:nvSpPr>
            <p:spPr>
              <a:xfrm rot="21355693">
                <a:off x="2069698" y="3391529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875424">
                <a:off x="1958581" y="3775103"/>
                <a:ext cx="1664102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 rot="487414" flipH="1">
                <a:off x="403072" y="3361610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20724576" flipH="1">
                <a:off x="273900" y="3865578"/>
                <a:ext cx="1664102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6" name="Freeform 95"/>
          <p:cNvSpPr/>
          <p:nvPr/>
        </p:nvSpPr>
        <p:spPr>
          <a:xfrm>
            <a:off x="4886325" y="3581400"/>
            <a:ext cx="1400175" cy="101600"/>
          </a:xfrm>
          <a:custGeom>
            <a:avLst/>
            <a:gdLst>
              <a:gd name="connsiteX0" fmla="*/ 0 w 1400175"/>
              <a:gd name="connsiteY0" fmla="*/ 47625 h 101600"/>
              <a:gd name="connsiteX1" fmla="*/ 57150 w 1400175"/>
              <a:gd name="connsiteY1" fmla="*/ 38100 h 101600"/>
              <a:gd name="connsiteX2" fmla="*/ 180975 w 1400175"/>
              <a:gd name="connsiteY2" fmla="*/ 9525 h 101600"/>
              <a:gd name="connsiteX3" fmla="*/ 276225 w 1400175"/>
              <a:gd name="connsiteY3" fmla="*/ 95250 h 101600"/>
              <a:gd name="connsiteX4" fmla="*/ 447675 w 1400175"/>
              <a:gd name="connsiteY4" fmla="*/ 47625 h 101600"/>
              <a:gd name="connsiteX5" fmla="*/ 647700 w 1400175"/>
              <a:gd name="connsiteY5" fmla="*/ 76200 h 101600"/>
              <a:gd name="connsiteX6" fmla="*/ 752475 w 1400175"/>
              <a:gd name="connsiteY6" fmla="*/ 9525 h 101600"/>
              <a:gd name="connsiteX7" fmla="*/ 942975 w 1400175"/>
              <a:gd name="connsiteY7" fmla="*/ 85725 h 101600"/>
              <a:gd name="connsiteX8" fmla="*/ 1076325 w 1400175"/>
              <a:gd name="connsiteY8" fmla="*/ 38100 h 101600"/>
              <a:gd name="connsiteX9" fmla="*/ 1104900 w 1400175"/>
              <a:gd name="connsiteY9" fmla="*/ 28575 h 101600"/>
              <a:gd name="connsiteX10" fmla="*/ 1257300 w 1400175"/>
              <a:gd name="connsiteY10" fmla="*/ 66675 h 101600"/>
              <a:gd name="connsiteX11" fmla="*/ 1352550 w 1400175"/>
              <a:gd name="connsiteY11" fmla="*/ 95250 h 101600"/>
              <a:gd name="connsiteX12" fmla="*/ 1400175 w 1400175"/>
              <a:gd name="connsiteY12" fmla="*/ 66675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101600">
                <a:moveTo>
                  <a:pt x="0" y="47625"/>
                </a:moveTo>
                <a:cubicBezTo>
                  <a:pt x="13494" y="46037"/>
                  <a:pt x="26988" y="44450"/>
                  <a:pt x="57150" y="38100"/>
                </a:cubicBezTo>
                <a:cubicBezTo>
                  <a:pt x="87312" y="31750"/>
                  <a:pt x="144463" y="0"/>
                  <a:pt x="180975" y="9525"/>
                </a:cubicBezTo>
                <a:cubicBezTo>
                  <a:pt x="217487" y="19050"/>
                  <a:pt x="231775" y="88900"/>
                  <a:pt x="276225" y="95250"/>
                </a:cubicBezTo>
                <a:cubicBezTo>
                  <a:pt x="320675" y="101600"/>
                  <a:pt x="385762" y="50800"/>
                  <a:pt x="447675" y="47625"/>
                </a:cubicBezTo>
                <a:cubicBezTo>
                  <a:pt x="509588" y="44450"/>
                  <a:pt x="596900" y="82550"/>
                  <a:pt x="647700" y="76200"/>
                </a:cubicBezTo>
                <a:cubicBezTo>
                  <a:pt x="698500" y="69850"/>
                  <a:pt x="703263" y="7938"/>
                  <a:pt x="752475" y="9525"/>
                </a:cubicBezTo>
                <a:cubicBezTo>
                  <a:pt x="801687" y="11112"/>
                  <a:pt x="889000" y="80962"/>
                  <a:pt x="942975" y="85725"/>
                </a:cubicBezTo>
                <a:cubicBezTo>
                  <a:pt x="996950" y="90488"/>
                  <a:pt x="1049338" y="47625"/>
                  <a:pt x="1076325" y="38100"/>
                </a:cubicBezTo>
                <a:cubicBezTo>
                  <a:pt x="1103312" y="28575"/>
                  <a:pt x="1074738" y="23813"/>
                  <a:pt x="1104900" y="28575"/>
                </a:cubicBezTo>
                <a:cubicBezTo>
                  <a:pt x="1135063" y="33338"/>
                  <a:pt x="1216025" y="55563"/>
                  <a:pt x="1257300" y="66675"/>
                </a:cubicBezTo>
                <a:cubicBezTo>
                  <a:pt x="1298575" y="77787"/>
                  <a:pt x="1328738" y="95250"/>
                  <a:pt x="1352550" y="95250"/>
                </a:cubicBezTo>
                <a:cubicBezTo>
                  <a:pt x="1376362" y="95250"/>
                  <a:pt x="1388268" y="80962"/>
                  <a:pt x="1400175" y="66675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2514600" y="2438400"/>
            <a:ext cx="228600" cy="381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/>
          <p:nvPr/>
        </p:nvSpPr>
        <p:spPr>
          <a:xfrm>
            <a:off x="6419431" y="2630908"/>
            <a:ext cx="469295" cy="745066"/>
          </a:xfrm>
          <a:custGeom>
            <a:avLst/>
            <a:gdLst>
              <a:gd name="connsiteX0" fmla="*/ 48381 w 469295"/>
              <a:gd name="connsiteY0" fmla="*/ 118533 h 745066"/>
              <a:gd name="connsiteX1" fmla="*/ 295124 w 469295"/>
              <a:gd name="connsiteY1" fmla="*/ 16933 h 745066"/>
              <a:gd name="connsiteX2" fmla="*/ 324153 w 469295"/>
              <a:gd name="connsiteY2" fmla="*/ 220133 h 745066"/>
              <a:gd name="connsiteX3" fmla="*/ 454781 w 469295"/>
              <a:gd name="connsiteY3" fmla="*/ 278190 h 745066"/>
              <a:gd name="connsiteX4" fmla="*/ 411238 w 469295"/>
              <a:gd name="connsiteY4" fmla="*/ 379790 h 745066"/>
              <a:gd name="connsiteX5" fmla="*/ 454781 w 469295"/>
              <a:gd name="connsiteY5" fmla="*/ 452361 h 745066"/>
              <a:gd name="connsiteX6" fmla="*/ 425753 w 469295"/>
              <a:gd name="connsiteY6" fmla="*/ 539447 h 745066"/>
              <a:gd name="connsiteX7" fmla="*/ 454781 w 469295"/>
              <a:gd name="connsiteY7" fmla="*/ 641047 h 745066"/>
              <a:gd name="connsiteX8" fmla="*/ 367696 w 469295"/>
              <a:gd name="connsiteY8" fmla="*/ 713619 h 745066"/>
              <a:gd name="connsiteX9" fmla="*/ 338667 w 469295"/>
              <a:gd name="connsiteY9" fmla="*/ 452361 h 745066"/>
              <a:gd name="connsiteX10" fmla="*/ 237067 w 469295"/>
              <a:gd name="connsiteY10" fmla="*/ 307219 h 745066"/>
              <a:gd name="connsiteX11" fmla="*/ 48381 w 469295"/>
              <a:gd name="connsiteY11" fmla="*/ 205619 h 745066"/>
              <a:gd name="connsiteX12" fmla="*/ 4838 w 469295"/>
              <a:gd name="connsiteY12" fmla="*/ 162076 h 745066"/>
              <a:gd name="connsiteX13" fmla="*/ 48381 w 469295"/>
              <a:gd name="connsiteY13" fmla="*/ 118533 h 74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295" h="745066">
                <a:moveTo>
                  <a:pt x="48381" y="118533"/>
                </a:moveTo>
                <a:cubicBezTo>
                  <a:pt x="96762" y="94342"/>
                  <a:pt x="249162" y="0"/>
                  <a:pt x="295124" y="16933"/>
                </a:cubicBezTo>
                <a:cubicBezTo>
                  <a:pt x="341086" y="33866"/>
                  <a:pt x="297544" y="176590"/>
                  <a:pt x="324153" y="220133"/>
                </a:cubicBezTo>
                <a:cubicBezTo>
                  <a:pt x="350763" y="263676"/>
                  <a:pt x="440267" y="251581"/>
                  <a:pt x="454781" y="278190"/>
                </a:cubicBezTo>
                <a:cubicBezTo>
                  <a:pt x="469295" y="304800"/>
                  <a:pt x="411238" y="350762"/>
                  <a:pt x="411238" y="379790"/>
                </a:cubicBezTo>
                <a:cubicBezTo>
                  <a:pt x="411238" y="408818"/>
                  <a:pt x="452362" y="425752"/>
                  <a:pt x="454781" y="452361"/>
                </a:cubicBezTo>
                <a:cubicBezTo>
                  <a:pt x="457200" y="478971"/>
                  <a:pt x="425753" y="507999"/>
                  <a:pt x="425753" y="539447"/>
                </a:cubicBezTo>
                <a:cubicBezTo>
                  <a:pt x="425753" y="570895"/>
                  <a:pt x="464457" y="612018"/>
                  <a:pt x="454781" y="641047"/>
                </a:cubicBezTo>
                <a:cubicBezTo>
                  <a:pt x="445105" y="670076"/>
                  <a:pt x="387048" y="745066"/>
                  <a:pt x="367696" y="713619"/>
                </a:cubicBezTo>
                <a:cubicBezTo>
                  <a:pt x="348344" y="682172"/>
                  <a:pt x="360439" y="520094"/>
                  <a:pt x="338667" y="452361"/>
                </a:cubicBezTo>
                <a:cubicBezTo>
                  <a:pt x="316896" y="384628"/>
                  <a:pt x="285448" y="348343"/>
                  <a:pt x="237067" y="307219"/>
                </a:cubicBezTo>
                <a:cubicBezTo>
                  <a:pt x="188686" y="266095"/>
                  <a:pt x="87086" y="229809"/>
                  <a:pt x="48381" y="205619"/>
                </a:cubicBezTo>
                <a:cubicBezTo>
                  <a:pt x="9676" y="181429"/>
                  <a:pt x="4838" y="181428"/>
                  <a:pt x="4838" y="162076"/>
                </a:cubicBezTo>
                <a:cubicBezTo>
                  <a:pt x="4838" y="142724"/>
                  <a:pt x="0" y="142724"/>
                  <a:pt x="48381" y="11853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>
            <a:off x="5705812" y="2771212"/>
            <a:ext cx="1192591" cy="895048"/>
          </a:xfrm>
          <a:custGeom>
            <a:avLst/>
            <a:gdLst>
              <a:gd name="connsiteX0" fmla="*/ 7257 w 1192591"/>
              <a:gd name="connsiteY0" fmla="*/ 602343 h 895048"/>
              <a:gd name="connsiteX1" fmla="*/ 283029 w 1192591"/>
              <a:gd name="connsiteY1" fmla="*/ 94343 h 895048"/>
              <a:gd name="connsiteX2" fmla="*/ 762000 w 1192591"/>
              <a:gd name="connsiteY2" fmla="*/ 36286 h 895048"/>
              <a:gd name="connsiteX3" fmla="*/ 1037772 w 1192591"/>
              <a:gd name="connsiteY3" fmla="*/ 297543 h 895048"/>
              <a:gd name="connsiteX4" fmla="*/ 1081315 w 1192591"/>
              <a:gd name="connsiteY4" fmla="*/ 573315 h 895048"/>
              <a:gd name="connsiteX5" fmla="*/ 1052286 w 1192591"/>
              <a:gd name="connsiteY5" fmla="*/ 849086 h 895048"/>
              <a:gd name="connsiteX6" fmla="*/ 239486 w 1192591"/>
              <a:gd name="connsiteY6" fmla="*/ 849086 h 895048"/>
              <a:gd name="connsiteX7" fmla="*/ 7257 w 1192591"/>
              <a:gd name="connsiteY7" fmla="*/ 602343 h 89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2591" h="895048">
                <a:moveTo>
                  <a:pt x="7257" y="602343"/>
                </a:moveTo>
                <a:cubicBezTo>
                  <a:pt x="14514" y="476553"/>
                  <a:pt x="157239" y="188686"/>
                  <a:pt x="283029" y="94343"/>
                </a:cubicBezTo>
                <a:cubicBezTo>
                  <a:pt x="408819" y="0"/>
                  <a:pt x="636210" y="2419"/>
                  <a:pt x="762000" y="36286"/>
                </a:cubicBezTo>
                <a:cubicBezTo>
                  <a:pt x="887791" y="70153"/>
                  <a:pt x="984553" y="208038"/>
                  <a:pt x="1037772" y="297543"/>
                </a:cubicBezTo>
                <a:cubicBezTo>
                  <a:pt x="1090991" y="387048"/>
                  <a:pt x="1078896" y="481391"/>
                  <a:pt x="1081315" y="573315"/>
                </a:cubicBezTo>
                <a:cubicBezTo>
                  <a:pt x="1083734" y="665239"/>
                  <a:pt x="1192591" y="803124"/>
                  <a:pt x="1052286" y="849086"/>
                </a:cubicBezTo>
                <a:cubicBezTo>
                  <a:pt x="911981" y="895048"/>
                  <a:pt x="413657" y="890210"/>
                  <a:pt x="239486" y="849086"/>
                </a:cubicBezTo>
                <a:cubicBezTo>
                  <a:pt x="65315" y="807962"/>
                  <a:pt x="0" y="728134"/>
                  <a:pt x="7257" y="60234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20813315">
            <a:off x="5629017" y="2989114"/>
            <a:ext cx="781353" cy="660399"/>
          </a:xfrm>
          <a:custGeom>
            <a:avLst/>
            <a:gdLst>
              <a:gd name="connsiteX0" fmla="*/ 703943 w 781353"/>
              <a:gd name="connsiteY0" fmla="*/ 624113 h 660399"/>
              <a:gd name="connsiteX1" fmla="*/ 297543 w 781353"/>
              <a:gd name="connsiteY1" fmla="*/ 566056 h 660399"/>
              <a:gd name="connsiteX2" fmla="*/ 36286 w 781353"/>
              <a:gd name="connsiteY2" fmla="*/ 261256 h 660399"/>
              <a:gd name="connsiteX3" fmla="*/ 94343 w 781353"/>
              <a:gd name="connsiteY3" fmla="*/ 29028 h 660399"/>
              <a:gd name="connsiteX4" fmla="*/ 602343 w 781353"/>
              <a:gd name="connsiteY4" fmla="*/ 87085 h 660399"/>
              <a:gd name="connsiteX5" fmla="*/ 762001 w 781353"/>
              <a:gd name="connsiteY5" fmla="*/ 348342 h 660399"/>
              <a:gd name="connsiteX6" fmla="*/ 703943 w 781353"/>
              <a:gd name="connsiteY6" fmla="*/ 624113 h 6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1353" h="660399">
                <a:moveTo>
                  <a:pt x="703943" y="624113"/>
                </a:moveTo>
                <a:cubicBezTo>
                  <a:pt x="626533" y="660399"/>
                  <a:pt x="408819" y="626532"/>
                  <a:pt x="297543" y="566056"/>
                </a:cubicBezTo>
                <a:cubicBezTo>
                  <a:pt x="186267" y="505580"/>
                  <a:pt x="70153" y="350761"/>
                  <a:pt x="36286" y="261256"/>
                </a:cubicBezTo>
                <a:cubicBezTo>
                  <a:pt x="2419" y="171751"/>
                  <a:pt x="0" y="58056"/>
                  <a:pt x="94343" y="29028"/>
                </a:cubicBezTo>
                <a:cubicBezTo>
                  <a:pt x="188686" y="0"/>
                  <a:pt x="491067" y="33866"/>
                  <a:pt x="602343" y="87085"/>
                </a:cubicBezTo>
                <a:cubicBezTo>
                  <a:pt x="713619" y="140304"/>
                  <a:pt x="749906" y="261256"/>
                  <a:pt x="762001" y="348342"/>
                </a:cubicBezTo>
                <a:cubicBezTo>
                  <a:pt x="774096" y="435428"/>
                  <a:pt x="781353" y="587827"/>
                  <a:pt x="703943" y="624113"/>
                </a:cubicBezTo>
                <a:close/>
              </a:path>
            </a:pathLst>
          </a:custGeom>
          <a:solidFill>
            <a:srgbClr val="F5750B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50" name="Freeform 149"/>
          <p:cNvSpPr/>
          <p:nvPr/>
        </p:nvSpPr>
        <p:spPr>
          <a:xfrm>
            <a:off x="5640498" y="3061498"/>
            <a:ext cx="1052285" cy="641048"/>
          </a:xfrm>
          <a:custGeom>
            <a:avLst/>
            <a:gdLst>
              <a:gd name="connsiteX0" fmla="*/ 1052285 w 1052285"/>
              <a:gd name="connsiteY0" fmla="*/ 568476 h 641048"/>
              <a:gd name="connsiteX1" fmla="*/ 500742 w 1052285"/>
              <a:gd name="connsiteY1" fmla="*/ 612019 h 641048"/>
              <a:gd name="connsiteX2" fmla="*/ 94342 w 1052285"/>
              <a:gd name="connsiteY2" fmla="*/ 394304 h 641048"/>
              <a:gd name="connsiteX3" fmla="*/ 21771 w 1052285"/>
              <a:gd name="connsiteY3" fmla="*/ 104019 h 641048"/>
              <a:gd name="connsiteX4" fmla="*/ 224971 w 1052285"/>
              <a:gd name="connsiteY4" fmla="*/ 2419 h 641048"/>
              <a:gd name="connsiteX5" fmla="*/ 645885 w 1052285"/>
              <a:gd name="connsiteY5" fmla="*/ 118533 h 64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285" h="641048">
                <a:moveTo>
                  <a:pt x="1052285" y="568476"/>
                </a:moveTo>
                <a:cubicBezTo>
                  <a:pt x="856342" y="604762"/>
                  <a:pt x="660399" y="641048"/>
                  <a:pt x="500742" y="612019"/>
                </a:cubicBezTo>
                <a:cubicBezTo>
                  <a:pt x="341085" y="582990"/>
                  <a:pt x="174171" y="478971"/>
                  <a:pt x="94342" y="394304"/>
                </a:cubicBezTo>
                <a:cubicBezTo>
                  <a:pt x="14514" y="309637"/>
                  <a:pt x="0" y="169333"/>
                  <a:pt x="21771" y="104019"/>
                </a:cubicBezTo>
                <a:cubicBezTo>
                  <a:pt x="43543" y="38705"/>
                  <a:pt x="120952" y="0"/>
                  <a:pt x="224971" y="2419"/>
                </a:cubicBezTo>
                <a:cubicBezTo>
                  <a:pt x="328990" y="4838"/>
                  <a:pt x="487437" y="61685"/>
                  <a:pt x="645885" y="118533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5742098" y="3199384"/>
            <a:ext cx="841829" cy="261257"/>
          </a:xfrm>
          <a:custGeom>
            <a:avLst/>
            <a:gdLst>
              <a:gd name="connsiteX0" fmla="*/ 0 w 841829"/>
              <a:gd name="connsiteY0" fmla="*/ 0 h 261257"/>
              <a:gd name="connsiteX1" fmla="*/ 362857 w 841829"/>
              <a:gd name="connsiteY1" fmla="*/ 246743 h 261257"/>
              <a:gd name="connsiteX2" fmla="*/ 841829 w 841829"/>
              <a:gd name="connsiteY2" fmla="*/ 87085 h 261257"/>
              <a:gd name="connsiteX3" fmla="*/ 841829 w 841829"/>
              <a:gd name="connsiteY3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829" h="261257">
                <a:moveTo>
                  <a:pt x="0" y="0"/>
                </a:moveTo>
                <a:cubicBezTo>
                  <a:pt x="111276" y="116114"/>
                  <a:pt x="222552" y="232229"/>
                  <a:pt x="362857" y="246743"/>
                </a:cubicBezTo>
                <a:cubicBezTo>
                  <a:pt x="503162" y="261257"/>
                  <a:pt x="841829" y="87085"/>
                  <a:pt x="841829" y="87085"/>
                </a:cubicBezTo>
                <a:lnTo>
                  <a:pt x="841829" y="87085"/>
                </a:lnTo>
              </a:path>
            </a:pathLst>
          </a:custGeom>
          <a:ln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2" name="Group 90"/>
          <p:cNvGrpSpPr/>
          <p:nvPr/>
        </p:nvGrpSpPr>
        <p:grpSpPr>
          <a:xfrm>
            <a:off x="6402498" y="2851948"/>
            <a:ext cx="219075" cy="249237"/>
            <a:chOff x="4724400" y="1162050"/>
            <a:chExt cx="219075" cy="249237"/>
          </a:xfrm>
        </p:grpSpPr>
        <p:sp>
          <p:nvSpPr>
            <p:cNvPr id="153" name="Freeform 152"/>
            <p:cNvSpPr/>
            <p:nvPr/>
          </p:nvSpPr>
          <p:spPr>
            <a:xfrm>
              <a:off x="4781550" y="1257300"/>
              <a:ext cx="123825" cy="95250"/>
            </a:xfrm>
            <a:custGeom>
              <a:avLst/>
              <a:gdLst>
                <a:gd name="connsiteX0" fmla="*/ 0 w 123825"/>
                <a:gd name="connsiteY0" fmla="*/ 95250 h 95250"/>
                <a:gd name="connsiteX1" fmla="*/ 76200 w 123825"/>
                <a:gd name="connsiteY1" fmla="*/ 66675 h 95250"/>
                <a:gd name="connsiteX2" fmla="*/ 123825 w 123825"/>
                <a:gd name="connsiteY2" fmla="*/ 0 h 95250"/>
                <a:gd name="connsiteX3" fmla="*/ 123825 w 12382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95250">
                  <a:moveTo>
                    <a:pt x="0" y="95250"/>
                  </a:moveTo>
                  <a:cubicBezTo>
                    <a:pt x="27781" y="88900"/>
                    <a:pt x="55563" y="82550"/>
                    <a:pt x="76200" y="66675"/>
                  </a:cubicBezTo>
                  <a:cubicBezTo>
                    <a:pt x="96838" y="50800"/>
                    <a:pt x="123825" y="0"/>
                    <a:pt x="123825" y="0"/>
                  </a:cubicBezTo>
                  <a:lnTo>
                    <a:pt x="123825" y="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4724400" y="1162050"/>
              <a:ext cx="125412" cy="114300"/>
            </a:xfrm>
            <a:custGeom>
              <a:avLst/>
              <a:gdLst>
                <a:gd name="connsiteX0" fmla="*/ 0 w 125412"/>
                <a:gd name="connsiteY0" fmla="*/ 114300 h 114300"/>
                <a:gd name="connsiteX1" fmla="*/ 104775 w 125412"/>
                <a:gd name="connsiteY1" fmla="*/ 57150 h 114300"/>
                <a:gd name="connsiteX2" fmla="*/ 123825 w 12541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412" h="114300">
                  <a:moveTo>
                    <a:pt x="0" y="114300"/>
                  </a:moveTo>
                  <a:cubicBezTo>
                    <a:pt x="42069" y="95250"/>
                    <a:pt x="84138" y="76200"/>
                    <a:pt x="104775" y="57150"/>
                  </a:cubicBezTo>
                  <a:cubicBezTo>
                    <a:pt x="125412" y="38100"/>
                    <a:pt x="124618" y="19050"/>
                    <a:pt x="1238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4781550" y="1343025"/>
              <a:ext cx="161925" cy="68262"/>
            </a:xfrm>
            <a:custGeom>
              <a:avLst/>
              <a:gdLst>
                <a:gd name="connsiteX0" fmla="*/ 0 w 161925"/>
                <a:gd name="connsiteY0" fmla="*/ 66675 h 68262"/>
                <a:gd name="connsiteX1" fmla="*/ 114300 w 161925"/>
                <a:gd name="connsiteY1" fmla="*/ 57150 h 68262"/>
                <a:gd name="connsiteX2" fmla="*/ 161925 w 161925"/>
                <a:gd name="connsiteY2" fmla="*/ 0 h 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68262">
                  <a:moveTo>
                    <a:pt x="0" y="66675"/>
                  </a:moveTo>
                  <a:cubicBezTo>
                    <a:pt x="43656" y="67468"/>
                    <a:pt x="87313" y="68262"/>
                    <a:pt x="114300" y="57150"/>
                  </a:cubicBezTo>
                  <a:cubicBezTo>
                    <a:pt x="141287" y="46038"/>
                    <a:pt x="151606" y="23019"/>
                    <a:pt x="1619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" name="Group 89"/>
          <p:cNvGrpSpPr/>
          <p:nvPr/>
        </p:nvGrpSpPr>
        <p:grpSpPr>
          <a:xfrm>
            <a:off x="5888148" y="2670973"/>
            <a:ext cx="266700" cy="180975"/>
            <a:chOff x="4210050" y="981075"/>
            <a:chExt cx="266700" cy="180975"/>
          </a:xfrm>
        </p:grpSpPr>
        <p:sp>
          <p:nvSpPr>
            <p:cNvPr id="157" name="Freeform 156"/>
            <p:cNvSpPr/>
            <p:nvPr/>
          </p:nvSpPr>
          <p:spPr>
            <a:xfrm>
              <a:off x="4400550" y="981075"/>
              <a:ext cx="76200" cy="152400"/>
            </a:xfrm>
            <a:custGeom>
              <a:avLst/>
              <a:gdLst>
                <a:gd name="connsiteX0" fmla="*/ 76200 w 76200"/>
                <a:gd name="connsiteY0" fmla="*/ 152400 h 152400"/>
                <a:gd name="connsiteX1" fmla="*/ 9525 w 76200"/>
                <a:gd name="connsiteY1" fmla="*/ 66675 h 152400"/>
                <a:gd name="connsiteX2" fmla="*/ 19050 w 76200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2400">
                  <a:moveTo>
                    <a:pt x="76200" y="152400"/>
                  </a:moveTo>
                  <a:cubicBezTo>
                    <a:pt x="47625" y="122237"/>
                    <a:pt x="19050" y="92075"/>
                    <a:pt x="9525" y="66675"/>
                  </a:cubicBezTo>
                  <a:cubicBezTo>
                    <a:pt x="0" y="41275"/>
                    <a:pt x="9525" y="20637"/>
                    <a:pt x="1905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4295775" y="1028700"/>
              <a:ext cx="85725" cy="114300"/>
            </a:xfrm>
            <a:custGeom>
              <a:avLst/>
              <a:gdLst>
                <a:gd name="connsiteX0" fmla="*/ 85725 w 85725"/>
                <a:gd name="connsiteY0" fmla="*/ 114300 h 114300"/>
                <a:gd name="connsiteX1" fmla="*/ 19050 w 85725"/>
                <a:gd name="connsiteY1" fmla="*/ 66675 h 114300"/>
                <a:gd name="connsiteX2" fmla="*/ 0 w 85725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14300">
                  <a:moveTo>
                    <a:pt x="85725" y="114300"/>
                  </a:moveTo>
                  <a:cubicBezTo>
                    <a:pt x="59531" y="100012"/>
                    <a:pt x="33338" y="85725"/>
                    <a:pt x="19050" y="66675"/>
                  </a:cubicBezTo>
                  <a:cubicBezTo>
                    <a:pt x="4763" y="47625"/>
                    <a:pt x="2381" y="23812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210050" y="1085850"/>
              <a:ext cx="104775" cy="76200"/>
            </a:xfrm>
            <a:custGeom>
              <a:avLst/>
              <a:gdLst>
                <a:gd name="connsiteX0" fmla="*/ 104775 w 104775"/>
                <a:gd name="connsiteY0" fmla="*/ 76200 h 76200"/>
                <a:gd name="connsiteX1" fmla="*/ 19050 w 104775"/>
                <a:gd name="connsiteY1" fmla="*/ 38100 h 76200"/>
                <a:gd name="connsiteX2" fmla="*/ 0 w 104775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76200">
                  <a:moveTo>
                    <a:pt x="104775" y="76200"/>
                  </a:moveTo>
                  <a:cubicBezTo>
                    <a:pt x="70644" y="63500"/>
                    <a:pt x="36513" y="50800"/>
                    <a:pt x="19050" y="38100"/>
                  </a:cubicBezTo>
                  <a:cubicBezTo>
                    <a:pt x="1588" y="25400"/>
                    <a:pt x="794" y="1270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5933817" y="2783308"/>
            <a:ext cx="512426" cy="468672"/>
            <a:chOff x="2360500" y="3110703"/>
            <a:chExt cx="512426" cy="468672"/>
          </a:xfrm>
        </p:grpSpPr>
        <p:sp>
          <p:nvSpPr>
            <p:cNvPr id="161" name="Freeform 160"/>
            <p:cNvSpPr/>
            <p:nvPr/>
          </p:nvSpPr>
          <p:spPr>
            <a:xfrm rot="900000">
              <a:off x="2553612" y="3235869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2640000" flipH="1">
              <a:off x="2360500" y="3110703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</p:grpSp>
      <p:sp>
        <p:nvSpPr>
          <p:cNvPr id="163" name="Freeform 162"/>
          <p:cNvSpPr/>
          <p:nvPr/>
        </p:nvSpPr>
        <p:spPr>
          <a:xfrm>
            <a:off x="6324710" y="3563148"/>
            <a:ext cx="317500" cy="300037"/>
          </a:xfrm>
          <a:custGeom>
            <a:avLst/>
            <a:gdLst>
              <a:gd name="connsiteX0" fmla="*/ 1588 w 317500"/>
              <a:gd name="connsiteY0" fmla="*/ 41275 h 300037"/>
              <a:gd name="connsiteX1" fmla="*/ 68263 w 317500"/>
              <a:gd name="connsiteY1" fmla="*/ 231775 h 300037"/>
              <a:gd name="connsiteX2" fmla="*/ 277813 w 317500"/>
              <a:gd name="connsiteY2" fmla="*/ 298450 h 300037"/>
              <a:gd name="connsiteX3" fmla="*/ 306388 w 317500"/>
              <a:gd name="connsiteY3" fmla="*/ 222250 h 300037"/>
              <a:gd name="connsiteX4" fmla="*/ 230188 w 317500"/>
              <a:gd name="connsiteY4" fmla="*/ 193675 h 300037"/>
              <a:gd name="connsiteX5" fmla="*/ 192088 w 317500"/>
              <a:gd name="connsiteY5" fmla="*/ 31750 h 300037"/>
              <a:gd name="connsiteX6" fmla="*/ 58738 w 317500"/>
              <a:gd name="connsiteY6" fmla="*/ 3175 h 300037"/>
              <a:gd name="connsiteX7" fmla="*/ 1588 w 317500"/>
              <a:gd name="connsiteY7" fmla="*/ 412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" h="300037">
                <a:moveTo>
                  <a:pt x="1588" y="41275"/>
                </a:moveTo>
                <a:cubicBezTo>
                  <a:pt x="3176" y="79375"/>
                  <a:pt x="22226" y="188913"/>
                  <a:pt x="68263" y="231775"/>
                </a:cubicBezTo>
                <a:cubicBezTo>
                  <a:pt x="114300" y="274637"/>
                  <a:pt x="238126" y="300037"/>
                  <a:pt x="277813" y="298450"/>
                </a:cubicBezTo>
                <a:cubicBezTo>
                  <a:pt x="317500" y="296863"/>
                  <a:pt x="314325" y="239712"/>
                  <a:pt x="306388" y="222250"/>
                </a:cubicBezTo>
                <a:cubicBezTo>
                  <a:pt x="298451" y="204788"/>
                  <a:pt x="249238" y="225425"/>
                  <a:pt x="230188" y="193675"/>
                </a:cubicBezTo>
                <a:cubicBezTo>
                  <a:pt x="211138" y="161925"/>
                  <a:pt x="220663" y="63500"/>
                  <a:pt x="192088" y="31750"/>
                </a:cubicBezTo>
                <a:cubicBezTo>
                  <a:pt x="163513" y="0"/>
                  <a:pt x="90488" y="0"/>
                  <a:pt x="58738" y="3175"/>
                </a:cubicBezTo>
                <a:cubicBezTo>
                  <a:pt x="26988" y="6350"/>
                  <a:pt x="0" y="3175"/>
                  <a:pt x="1588" y="41275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64" name="Freeform 163"/>
          <p:cNvSpPr/>
          <p:nvPr/>
        </p:nvSpPr>
        <p:spPr>
          <a:xfrm>
            <a:off x="6695817" y="3494508"/>
            <a:ext cx="1190625" cy="165100"/>
          </a:xfrm>
          <a:custGeom>
            <a:avLst/>
            <a:gdLst>
              <a:gd name="connsiteX0" fmla="*/ 0 w 1190625"/>
              <a:gd name="connsiteY0" fmla="*/ 155575 h 165100"/>
              <a:gd name="connsiteX1" fmla="*/ 419100 w 1190625"/>
              <a:gd name="connsiteY1" fmla="*/ 79375 h 165100"/>
              <a:gd name="connsiteX2" fmla="*/ 476250 w 1190625"/>
              <a:gd name="connsiteY2" fmla="*/ 155575 h 165100"/>
              <a:gd name="connsiteX3" fmla="*/ 685800 w 1190625"/>
              <a:gd name="connsiteY3" fmla="*/ 136525 h 165100"/>
              <a:gd name="connsiteX4" fmla="*/ 847725 w 1190625"/>
              <a:gd name="connsiteY4" fmla="*/ 60325 h 165100"/>
              <a:gd name="connsiteX5" fmla="*/ 962025 w 1190625"/>
              <a:gd name="connsiteY5" fmla="*/ 60325 h 165100"/>
              <a:gd name="connsiteX6" fmla="*/ 1047750 w 1190625"/>
              <a:gd name="connsiteY6" fmla="*/ 3175 h 165100"/>
              <a:gd name="connsiteX7" fmla="*/ 1114425 w 1190625"/>
              <a:gd name="connsiteY7" fmla="*/ 79375 h 165100"/>
              <a:gd name="connsiteX8" fmla="*/ 1190625 w 1190625"/>
              <a:gd name="connsiteY8" fmla="*/ 50800 h 165100"/>
              <a:gd name="connsiteX9" fmla="*/ 1190625 w 1190625"/>
              <a:gd name="connsiteY9" fmla="*/ 508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625" h="165100">
                <a:moveTo>
                  <a:pt x="0" y="155575"/>
                </a:moveTo>
                <a:cubicBezTo>
                  <a:pt x="169862" y="117475"/>
                  <a:pt x="339725" y="79375"/>
                  <a:pt x="419100" y="79375"/>
                </a:cubicBezTo>
                <a:cubicBezTo>
                  <a:pt x="498475" y="79375"/>
                  <a:pt x="431800" y="146050"/>
                  <a:pt x="476250" y="155575"/>
                </a:cubicBezTo>
                <a:cubicBezTo>
                  <a:pt x="520700" y="165100"/>
                  <a:pt x="623888" y="152400"/>
                  <a:pt x="685800" y="136525"/>
                </a:cubicBezTo>
                <a:cubicBezTo>
                  <a:pt x="747713" y="120650"/>
                  <a:pt x="801688" y="73025"/>
                  <a:pt x="847725" y="60325"/>
                </a:cubicBezTo>
                <a:cubicBezTo>
                  <a:pt x="893762" y="47625"/>
                  <a:pt x="928688" y="69850"/>
                  <a:pt x="962025" y="60325"/>
                </a:cubicBezTo>
                <a:cubicBezTo>
                  <a:pt x="995363" y="50800"/>
                  <a:pt x="1022350" y="0"/>
                  <a:pt x="1047750" y="3175"/>
                </a:cubicBezTo>
                <a:cubicBezTo>
                  <a:pt x="1073150" y="6350"/>
                  <a:pt x="1090613" y="71438"/>
                  <a:pt x="1114425" y="79375"/>
                </a:cubicBezTo>
                <a:cubicBezTo>
                  <a:pt x="1138238" y="87313"/>
                  <a:pt x="1190625" y="50800"/>
                  <a:pt x="1190625" y="50800"/>
                </a:cubicBezTo>
                <a:lnTo>
                  <a:pt x="1190625" y="50800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6362442" y="3853283"/>
            <a:ext cx="590550" cy="82550"/>
          </a:xfrm>
          <a:custGeom>
            <a:avLst/>
            <a:gdLst>
              <a:gd name="connsiteX0" fmla="*/ 0 w 590550"/>
              <a:gd name="connsiteY0" fmla="*/ 82550 h 82550"/>
              <a:gd name="connsiteX1" fmla="*/ 142875 w 590550"/>
              <a:gd name="connsiteY1" fmla="*/ 15875 h 82550"/>
              <a:gd name="connsiteX2" fmla="*/ 238125 w 590550"/>
              <a:gd name="connsiteY2" fmla="*/ 73025 h 82550"/>
              <a:gd name="connsiteX3" fmla="*/ 390525 w 590550"/>
              <a:gd name="connsiteY3" fmla="*/ 6350 h 82550"/>
              <a:gd name="connsiteX4" fmla="*/ 533400 w 590550"/>
              <a:gd name="connsiteY4" fmla="*/ 34925 h 82550"/>
              <a:gd name="connsiteX5" fmla="*/ 590550 w 590550"/>
              <a:gd name="connsiteY5" fmla="*/ 34925 h 82550"/>
              <a:gd name="connsiteX6" fmla="*/ 590550 w 590550"/>
              <a:gd name="connsiteY6" fmla="*/ 34925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0550" h="82550">
                <a:moveTo>
                  <a:pt x="0" y="82550"/>
                </a:moveTo>
                <a:cubicBezTo>
                  <a:pt x="51594" y="50006"/>
                  <a:pt x="103188" y="17462"/>
                  <a:pt x="142875" y="15875"/>
                </a:cubicBezTo>
                <a:cubicBezTo>
                  <a:pt x="182562" y="14288"/>
                  <a:pt x="196850" y="74612"/>
                  <a:pt x="238125" y="73025"/>
                </a:cubicBezTo>
                <a:cubicBezTo>
                  <a:pt x="279400" y="71438"/>
                  <a:pt x="341312" y="12700"/>
                  <a:pt x="390525" y="6350"/>
                </a:cubicBezTo>
                <a:cubicBezTo>
                  <a:pt x="439738" y="0"/>
                  <a:pt x="500063" y="30163"/>
                  <a:pt x="533400" y="34925"/>
                </a:cubicBezTo>
                <a:cubicBezTo>
                  <a:pt x="566737" y="39687"/>
                  <a:pt x="590550" y="34925"/>
                  <a:pt x="590550" y="34925"/>
                </a:cubicBezTo>
                <a:lnTo>
                  <a:pt x="590550" y="34925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6" name="Group 165"/>
          <p:cNvGrpSpPr/>
          <p:nvPr/>
        </p:nvGrpSpPr>
        <p:grpSpPr>
          <a:xfrm>
            <a:off x="5943600" y="2819400"/>
            <a:ext cx="518655" cy="445490"/>
            <a:chOff x="2295783" y="3769892"/>
            <a:chExt cx="518655" cy="445490"/>
          </a:xfrm>
        </p:grpSpPr>
        <p:sp>
          <p:nvSpPr>
            <p:cNvPr id="167" name="Freeform 166"/>
            <p:cNvSpPr/>
            <p:nvPr/>
          </p:nvSpPr>
          <p:spPr>
            <a:xfrm rot="900000">
              <a:off x="2495124" y="3871876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2640000" flipH="1">
              <a:off x="2295783" y="3769892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>
              <a:off x="2526081" y="39357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2373681" y="38595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0" y="1143000"/>
            <a:ext cx="4454525" cy="3200399"/>
            <a:chOff x="0" y="1143000"/>
            <a:chExt cx="4454525" cy="3200399"/>
          </a:xfrm>
        </p:grpSpPr>
        <p:grpSp>
          <p:nvGrpSpPr>
            <p:cNvPr id="139" name="Group 138"/>
            <p:cNvGrpSpPr/>
            <p:nvPr/>
          </p:nvGrpSpPr>
          <p:grpSpPr>
            <a:xfrm>
              <a:off x="3413994" y="1837780"/>
              <a:ext cx="1040531" cy="1027696"/>
              <a:chOff x="3333750" y="4321175"/>
              <a:chExt cx="1254125" cy="1127125"/>
            </a:xfrm>
          </p:grpSpPr>
          <p:sp>
            <p:nvSpPr>
              <p:cNvPr id="138" name="Freeform 137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123" name="Freeform 122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Freeform 125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796562" y="1559868"/>
              <a:ext cx="1354007" cy="1392455"/>
              <a:chOff x="1371600" y="4191000"/>
              <a:chExt cx="1631950" cy="1527175"/>
            </a:xfrm>
          </p:grpSpPr>
          <p:sp>
            <p:nvSpPr>
              <p:cNvPr id="131" name="Freeform 130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128" name="Freeform 127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29" name="Freeform 128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30" name="Freeform 129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143" name="Freeform 142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2" name="Freeform 171"/>
          <p:cNvSpPr/>
          <p:nvPr/>
        </p:nvSpPr>
        <p:spPr>
          <a:xfrm>
            <a:off x="3352800" y="1905000"/>
            <a:ext cx="802217" cy="622300"/>
          </a:xfrm>
          <a:custGeom>
            <a:avLst/>
            <a:gdLst>
              <a:gd name="connsiteX0" fmla="*/ 241300 w 802217"/>
              <a:gd name="connsiteY0" fmla="*/ 63500 h 622300"/>
              <a:gd name="connsiteX1" fmla="*/ 698500 w 802217"/>
              <a:gd name="connsiteY1" fmla="*/ 469900 h 622300"/>
              <a:gd name="connsiteX2" fmla="*/ 774700 w 802217"/>
              <a:gd name="connsiteY2" fmla="*/ 596900 h 622300"/>
              <a:gd name="connsiteX3" fmla="*/ 533400 w 802217"/>
              <a:gd name="connsiteY3" fmla="*/ 393700 h 622300"/>
              <a:gd name="connsiteX4" fmla="*/ 203200 w 802217"/>
              <a:gd name="connsiteY4" fmla="*/ 203200 h 622300"/>
              <a:gd name="connsiteX5" fmla="*/ 584200 w 802217"/>
              <a:gd name="connsiteY5" fmla="*/ 419100 h 622300"/>
              <a:gd name="connsiteX6" fmla="*/ 762000 w 802217"/>
              <a:gd name="connsiteY6" fmla="*/ 622300 h 622300"/>
              <a:gd name="connsiteX7" fmla="*/ 482600 w 802217"/>
              <a:gd name="connsiteY7" fmla="*/ 419100 h 622300"/>
              <a:gd name="connsiteX8" fmla="*/ 101600 w 802217"/>
              <a:gd name="connsiteY8" fmla="*/ 254000 h 622300"/>
              <a:gd name="connsiteX9" fmla="*/ 12700 w 802217"/>
              <a:gd name="connsiteY9" fmla="*/ 254000 h 622300"/>
              <a:gd name="connsiteX10" fmla="*/ 177800 w 802217"/>
              <a:gd name="connsiteY10" fmla="*/ 88900 h 622300"/>
              <a:gd name="connsiteX11" fmla="*/ 241300 w 802217"/>
              <a:gd name="connsiteY11" fmla="*/ 635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217" h="622300">
                <a:moveTo>
                  <a:pt x="241300" y="63500"/>
                </a:moveTo>
                <a:cubicBezTo>
                  <a:pt x="328083" y="127000"/>
                  <a:pt x="609600" y="381000"/>
                  <a:pt x="698500" y="469900"/>
                </a:cubicBezTo>
                <a:cubicBezTo>
                  <a:pt x="787400" y="558800"/>
                  <a:pt x="802217" y="609600"/>
                  <a:pt x="774700" y="596900"/>
                </a:cubicBezTo>
                <a:cubicBezTo>
                  <a:pt x="747183" y="584200"/>
                  <a:pt x="628650" y="459317"/>
                  <a:pt x="533400" y="393700"/>
                </a:cubicBezTo>
                <a:cubicBezTo>
                  <a:pt x="438150" y="328083"/>
                  <a:pt x="194733" y="198967"/>
                  <a:pt x="203200" y="203200"/>
                </a:cubicBezTo>
                <a:cubicBezTo>
                  <a:pt x="211667" y="207433"/>
                  <a:pt x="491067" y="349250"/>
                  <a:pt x="584200" y="419100"/>
                </a:cubicBezTo>
                <a:cubicBezTo>
                  <a:pt x="677333" y="488950"/>
                  <a:pt x="778933" y="622300"/>
                  <a:pt x="762000" y="622300"/>
                </a:cubicBezTo>
                <a:cubicBezTo>
                  <a:pt x="745067" y="622300"/>
                  <a:pt x="592667" y="480483"/>
                  <a:pt x="482600" y="419100"/>
                </a:cubicBezTo>
                <a:cubicBezTo>
                  <a:pt x="372533" y="357717"/>
                  <a:pt x="179917" y="281517"/>
                  <a:pt x="101600" y="254000"/>
                </a:cubicBezTo>
                <a:cubicBezTo>
                  <a:pt x="23283" y="226483"/>
                  <a:pt x="0" y="281517"/>
                  <a:pt x="12700" y="254000"/>
                </a:cubicBezTo>
                <a:cubicBezTo>
                  <a:pt x="25400" y="226483"/>
                  <a:pt x="133350" y="122767"/>
                  <a:pt x="177800" y="88900"/>
                </a:cubicBezTo>
                <a:cubicBezTo>
                  <a:pt x="222250" y="55033"/>
                  <a:pt x="154517" y="0"/>
                  <a:pt x="241300" y="63500"/>
                </a:cubicBezTo>
                <a:close/>
              </a:path>
            </a:pathLst>
          </a:custGeom>
          <a:solidFill>
            <a:srgbClr val="FB1D3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" name="Group 209"/>
          <p:cNvGrpSpPr/>
          <p:nvPr/>
        </p:nvGrpSpPr>
        <p:grpSpPr>
          <a:xfrm>
            <a:off x="0" y="1066800"/>
            <a:ext cx="4454525" cy="3276600"/>
            <a:chOff x="1981200" y="3581400"/>
            <a:chExt cx="4454525" cy="3276600"/>
          </a:xfrm>
        </p:grpSpPr>
        <p:sp>
          <p:nvSpPr>
            <p:cNvPr id="209" name="Rectangle 208"/>
            <p:cNvSpPr/>
            <p:nvPr/>
          </p:nvSpPr>
          <p:spPr>
            <a:xfrm>
              <a:off x="4648200" y="3581400"/>
              <a:ext cx="1752600" cy="16002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1981200" y="3657601"/>
              <a:ext cx="4454525" cy="3200399"/>
              <a:chOff x="0" y="1143000"/>
              <a:chExt cx="4454525" cy="3200399"/>
            </a:xfrm>
          </p:grpSpPr>
          <p:grpSp>
            <p:nvGrpSpPr>
              <p:cNvPr id="177" name="Group 173"/>
              <p:cNvGrpSpPr/>
              <p:nvPr/>
            </p:nvGrpSpPr>
            <p:grpSpPr>
              <a:xfrm>
                <a:off x="0" y="1143000"/>
                <a:ext cx="4454525" cy="3200399"/>
                <a:chOff x="0" y="1143000"/>
                <a:chExt cx="4454525" cy="3200399"/>
              </a:xfrm>
            </p:grpSpPr>
            <p:grpSp>
              <p:nvGrpSpPr>
                <p:cNvPr id="179" name="Group 138"/>
                <p:cNvGrpSpPr/>
                <p:nvPr/>
              </p:nvGrpSpPr>
              <p:grpSpPr>
                <a:xfrm>
                  <a:off x="3413994" y="1837776"/>
                  <a:ext cx="1040531" cy="1027695"/>
                  <a:chOff x="3333750" y="4321175"/>
                  <a:chExt cx="1254125" cy="1127125"/>
                </a:xfrm>
              </p:grpSpPr>
              <p:sp>
                <p:nvSpPr>
                  <p:cNvPr id="205" name="Freeform 204"/>
                  <p:cNvSpPr/>
                  <p:nvPr/>
                </p:nvSpPr>
                <p:spPr>
                  <a:xfrm>
                    <a:off x="3352800" y="4610100"/>
                    <a:ext cx="1104900" cy="800100"/>
                  </a:xfrm>
                  <a:custGeom>
                    <a:avLst/>
                    <a:gdLst>
                      <a:gd name="connsiteX0" fmla="*/ 0 w 1104900"/>
                      <a:gd name="connsiteY0" fmla="*/ 628650 h 800100"/>
                      <a:gd name="connsiteX1" fmla="*/ 266700 w 1104900"/>
                      <a:gd name="connsiteY1" fmla="*/ 266700 h 800100"/>
                      <a:gd name="connsiteX2" fmla="*/ 628650 w 1104900"/>
                      <a:gd name="connsiteY2" fmla="*/ 38100 h 800100"/>
                      <a:gd name="connsiteX3" fmla="*/ 914400 w 1104900"/>
                      <a:gd name="connsiteY3" fmla="*/ 0 h 800100"/>
                      <a:gd name="connsiteX4" fmla="*/ 1104900 w 1104900"/>
                      <a:gd name="connsiteY4" fmla="*/ 95250 h 800100"/>
                      <a:gd name="connsiteX5" fmla="*/ 1085850 w 1104900"/>
                      <a:gd name="connsiteY5" fmla="*/ 304800 h 800100"/>
                      <a:gd name="connsiteX6" fmla="*/ 1047750 w 1104900"/>
                      <a:gd name="connsiteY6" fmla="*/ 438150 h 800100"/>
                      <a:gd name="connsiteX7" fmla="*/ 952500 w 1104900"/>
                      <a:gd name="connsiteY7" fmla="*/ 590550 h 800100"/>
                      <a:gd name="connsiteX8" fmla="*/ 590550 w 1104900"/>
                      <a:gd name="connsiteY8" fmla="*/ 723900 h 800100"/>
                      <a:gd name="connsiteX9" fmla="*/ 228600 w 1104900"/>
                      <a:gd name="connsiteY9" fmla="*/ 800100 h 800100"/>
                      <a:gd name="connsiteX10" fmla="*/ 76200 w 1104900"/>
                      <a:gd name="connsiteY10" fmla="*/ 800100 h 800100"/>
                      <a:gd name="connsiteX11" fmla="*/ 0 w 1104900"/>
                      <a:gd name="connsiteY11" fmla="*/ 628650 h 8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04900" h="800100">
                        <a:moveTo>
                          <a:pt x="0" y="628650"/>
                        </a:moveTo>
                        <a:lnTo>
                          <a:pt x="266700" y="266700"/>
                        </a:lnTo>
                        <a:cubicBezTo>
                          <a:pt x="617263" y="52467"/>
                          <a:pt x="514881" y="151869"/>
                          <a:pt x="628650" y="38100"/>
                        </a:cubicBezTo>
                        <a:lnTo>
                          <a:pt x="914400" y="0"/>
                        </a:lnTo>
                        <a:lnTo>
                          <a:pt x="1104900" y="95250"/>
                        </a:lnTo>
                        <a:lnTo>
                          <a:pt x="1085850" y="304800"/>
                        </a:lnTo>
                        <a:lnTo>
                          <a:pt x="1047750" y="438150"/>
                        </a:lnTo>
                        <a:lnTo>
                          <a:pt x="952500" y="590550"/>
                        </a:lnTo>
                        <a:lnTo>
                          <a:pt x="590550" y="723900"/>
                        </a:lnTo>
                        <a:lnTo>
                          <a:pt x="228600" y="800100"/>
                        </a:lnTo>
                        <a:lnTo>
                          <a:pt x="76200" y="800100"/>
                        </a:lnTo>
                        <a:lnTo>
                          <a:pt x="0" y="62865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6" name="Freeform 205"/>
                  <p:cNvSpPr/>
                  <p:nvPr/>
                </p:nvSpPr>
                <p:spPr>
                  <a:xfrm>
                    <a:off x="3333750" y="4321175"/>
                    <a:ext cx="1139825" cy="879475"/>
                  </a:xfrm>
                  <a:custGeom>
                    <a:avLst/>
                    <a:gdLst>
                      <a:gd name="connsiteX0" fmla="*/ 0 w 1139825"/>
                      <a:gd name="connsiteY0" fmla="*/ 879475 h 879475"/>
                      <a:gd name="connsiteX1" fmla="*/ 514350 w 1139825"/>
                      <a:gd name="connsiteY1" fmla="*/ 193675 h 879475"/>
                      <a:gd name="connsiteX2" fmla="*/ 1028700 w 1139825"/>
                      <a:gd name="connsiteY2" fmla="*/ 3175 h 879475"/>
                      <a:gd name="connsiteX3" fmla="*/ 1123950 w 1139825"/>
                      <a:gd name="connsiteY3" fmla="*/ 174625 h 879475"/>
                      <a:gd name="connsiteX4" fmla="*/ 933450 w 1139825"/>
                      <a:gd name="connsiteY4" fmla="*/ 403225 h 879475"/>
                      <a:gd name="connsiteX5" fmla="*/ 762000 w 1139825"/>
                      <a:gd name="connsiteY5" fmla="*/ 479425 h 879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9825" h="879475">
                        <a:moveTo>
                          <a:pt x="0" y="879475"/>
                        </a:moveTo>
                        <a:cubicBezTo>
                          <a:pt x="171450" y="609600"/>
                          <a:pt x="342900" y="339725"/>
                          <a:pt x="514350" y="193675"/>
                        </a:cubicBezTo>
                        <a:cubicBezTo>
                          <a:pt x="685800" y="47625"/>
                          <a:pt x="927100" y="6350"/>
                          <a:pt x="1028700" y="3175"/>
                        </a:cubicBezTo>
                        <a:cubicBezTo>
                          <a:pt x="1130300" y="0"/>
                          <a:pt x="1139825" y="107950"/>
                          <a:pt x="1123950" y="174625"/>
                        </a:cubicBezTo>
                        <a:cubicBezTo>
                          <a:pt x="1108075" y="241300"/>
                          <a:pt x="993775" y="352425"/>
                          <a:pt x="933450" y="403225"/>
                        </a:cubicBezTo>
                        <a:cubicBezTo>
                          <a:pt x="873125" y="454025"/>
                          <a:pt x="817562" y="466725"/>
                          <a:pt x="762000" y="479425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Freeform 206"/>
                  <p:cNvSpPr/>
                  <p:nvPr/>
                </p:nvSpPr>
                <p:spPr>
                  <a:xfrm>
                    <a:off x="4286250" y="4648200"/>
                    <a:ext cx="301625" cy="381000"/>
                  </a:xfrm>
                  <a:custGeom>
                    <a:avLst/>
                    <a:gdLst>
                      <a:gd name="connsiteX0" fmla="*/ 95250 w 301625"/>
                      <a:gd name="connsiteY0" fmla="*/ 0 h 381000"/>
                      <a:gd name="connsiteX1" fmla="*/ 285750 w 301625"/>
                      <a:gd name="connsiteY1" fmla="*/ 95250 h 381000"/>
                      <a:gd name="connsiteX2" fmla="*/ 190500 w 301625"/>
                      <a:gd name="connsiteY2" fmla="*/ 323850 h 381000"/>
                      <a:gd name="connsiteX3" fmla="*/ 0 w 301625"/>
                      <a:gd name="connsiteY3" fmla="*/ 381000 h 381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1625" h="381000">
                        <a:moveTo>
                          <a:pt x="95250" y="0"/>
                        </a:moveTo>
                        <a:cubicBezTo>
                          <a:pt x="182562" y="20637"/>
                          <a:pt x="269875" y="41275"/>
                          <a:pt x="285750" y="95250"/>
                        </a:cubicBezTo>
                        <a:cubicBezTo>
                          <a:pt x="301625" y="149225"/>
                          <a:pt x="238125" y="276225"/>
                          <a:pt x="190500" y="323850"/>
                        </a:cubicBezTo>
                        <a:cubicBezTo>
                          <a:pt x="142875" y="371475"/>
                          <a:pt x="71437" y="376237"/>
                          <a:pt x="0" y="381000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dk1"/>
                      </a:solidFill>
                    </a:endParaRPr>
                  </a:p>
                </p:txBody>
              </p:sp>
              <p:sp>
                <p:nvSpPr>
                  <p:cNvPr id="208" name="Freeform 207"/>
                  <p:cNvSpPr/>
                  <p:nvPr/>
                </p:nvSpPr>
                <p:spPr>
                  <a:xfrm>
                    <a:off x="3429000" y="4991100"/>
                    <a:ext cx="1152525" cy="457200"/>
                  </a:xfrm>
                  <a:custGeom>
                    <a:avLst/>
                    <a:gdLst>
                      <a:gd name="connsiteX0" fmla="*/ 1009650 w 1152525"/>
                      <a:gd name="connsiteY0" fmla="*/ 0 h 457200"/>
                      <a:gd name="connsiteX1" fmla="*/ 1143000 w 1152525"/>
                      <a:gd name="connsiteY1" fmla="*/ 152400 h 457200"/>
                      <a:gd name="connsiteX2" fmla="*/ 952500 w 1152525"/>
                      <a:gd name="connsiteY2" fmla="*/ 304800 h 457200"/>
                      <a:gd name="connsiteX3" fmla="*/ 685800 w 1152525"/>
                      <a:gd name="connsiteY3" fmla="*/ 419100 h 457200"/>
                      <a:gd name="connsiteX4" fmla="*/ 171450 w 1152525"/>
                      <a:gd name="connsiteY4" fmla="*/ 457200 h 457200"/>
                      <a:gd name="connsiteX5" fmla="*/ 0 w 1152525"/>
                      <a:gd name="connsiteY5" fmla="*/ 419100 h 457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2525" h="457200">
                        <a:moveTo>
                          <a:pt x="1009650" y="0"/>
                        </a:moveTo>
                        <a:cubicBezTo>
                          <a:pt x="1081087" y="50800"/>
                          <a:pt x="1152525" y="101600"/>
                          <a:pt x="1143000" y="152400"/>
                        </a:cubicBezTo>
                        <a:cubicBezTo>
                          <a:pt x="1133475" y="203200"/>
                          <a:pt x="1028700" y="260350"/>
                          <a:pt x="952500" y="304800"/>
                        </a:cubicBezTo>
                        <a:cubicBezTo>
                          <a:pt x="876300" y="349250"/>
                          <a:pt x="815975" y="393700"/>
                          <a:pt x="685800" y="419100"/>
                        </a:cubicBezTo>
                        <a:cubicBezTo>
                          <a:pt x="555625" y="444500"/>
                          <a:pt x="285750" y="457200"/>
                          <a:pt x="171450" y="457200"/>
                        </a:cubicBezTo>
                        <a:cubicBezTo>
                          <a:pt x="57150" y="457200"/>
                          <a:pt x="28575" y="438150"/>
                          <a:pt x="0" y="419100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dk1"/>
                      </a:solidFill>
                    </a:endParaRPr>
                  </a:p>
                </p:txBody>
              </p:sp>
            </p:grpSp>
            <p:sp>
              <p:nvSpPr>
                <p:cNvPr id="180" name="Freeform 179"/>
                <p:cNvSpPr/>
                <p:nvPr/>
              </p:nvSpPr>
              <p:spPr>
                <a:xfrm>
                  <a:off x="279231" y="1490390"/>
                  <a:ext cx="1861648" cy="1819256"/>
                </a:xfrm>
                <a:custGeom>
                  <a:avLst/>
                  <a:gdLst>
                    <a:gd name="connsiteX0" fmla="*/ 2159391 w 2243797"/>
                    <a:gd name="connsiteY0" fmla="*/ 1922585 h 1995268"/>
                    <a:gd name="connsiteX1" fmla="*/ 1596683 w 2243797"/>
                    <a:gd name="connsiteY1" fmla="*/ 1866314 h 1995268"/>
                    <a:gd name="connsiteX2" fmla="*/ 1062111 w 2243797"/>
                    <a:gd name="connsiteY2" fmla="*/ 1584960 h 1995268"/>
                    <a:gd name="connsiteX3" fmla="*/ 738554 w 2243797"/>
                    <a:gd name="connsiteY3" fmla="*/ 403274 h 1995268"/>
                    <a:gd name="connsiteX4" fmla="*/ 161778 w 2243797"/>
                    <a:gd name="connsiteY4" fmla="*/ 23446 h 1995268"/>
                    <a:gd name="connsiteX5" fmla="*/ 7034 w 2243797"/>
                    <a:gd name="connsiteY5" fmla="*/ 262597 h 1995268"/>
                    <a:gd name="connsiteX6" fmla="*/ 203982 w 2243797"/>
                    <a:gd name="connsiteY6" fmla="*/ 754966 h 1995268"/>
                    <a:gd name="connsiteX7" fmla="*/ 569742 w 2243797"/>
                    <a:gd name="connsiteY7" fmla="*/ 1303606 h 1995268"/>
                    <a:gd name="connsiteX8" fmla="*/ 1048043 w 2243797"/>
                    <a:gd name="connsiteY8" fmla="*/ 1753773 h 1995268"/>
                    <a:gd name="connsiteX9" fmla="*/ 2060917 w 2243797"/>
                    <a:gd name="connsiteY9" fmla="*/ 1964788 h 1995268"/>
                    <a:gd name="connsiteX10" fmla="*/ 2159391 w 2243797"/>
                    <a:gd name="connsiteY10" fmla="*/ 1922585 h 199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43797" h="1995268">
                      <a:moveTo>
                        <a:pt x="2159391" y="1922585"/>
                      </a:moveTo>
                      <a:cubicBezTo>
                        <a:pt x="2082019" y="1906173"/>
                        <a:pt x="1779563" y="1922585"/>
                        <a:pt x="1596683" y="1866314"/>
                      </a:cubicBezTo>
                      <a:cubicBezTo>
                        <a:pt x="1413803" y="1810043"/>
                        <a:pt x="1205133" y="1828800"/>
                        <a:pt x="1062111" y="1584960"/>
                      </a:cubicBezTo>
                      <a:cubicBezTo>
                        <a:pt x="919089" y="1341120"/>
                        <a:pt x="888609" y="663526"/>
                        <a:pt x="738554" y="403274"/>
                      </a:cubicBezTo>
                      <a:cubicBezTo>
                        <a:pt x="588499" y="143022"/>
                        <a:pt x="283698" y="46892"/>
                        <a:pt x="161778" y="23446"/>
                      </a:cubicBezTo>
                      <a:cubicBezTo>
                        <a:pt x="39858" y="0"/>
                        <a:pt x="0" y="140677"/>
                        <a:pt x="7034" y="262597"/>
                      </a:cubicBezTo>
                      <a:cubicBezTo>
                        <a:pt x="14068" y="384517"/>
                        <a:pt x="110197" y="581465"/>
                        <a:pt x="203982" y="754966"/>
                      </a:cubicBezTo>
                      <a:cubicBezTo>
                        <a:pt x="297767" y="928467"/>
                        <a:pt x="429065" y="1137138"/>
                        <a:pt x="569742" y="1303606"/>
                      </a:cubicBezTo>
                      <a:cubicBezTo>
                        <a:pt x="710419" y="1470074"/>
                        <a:pt x="799514" y="1643576"/>
                        <a:pt x="1048043" y="1753773"/>
                      </a:cubicBezTo>
                      <a:cubicBezTo>
                        <a:pt x="1296572" y="1863970"/>
                        <a:pt x="1878037" y="1934308"/>
                        <a:pt x="2060917" y="1964788"/>
                      </a:cubicBezTo>
                      <a:cubicBezTo>
                        <a:pt x="2243797" y="1995268"/>
                        <a:pt x="2236763" y="1938997"/>
                        <a:pt x="2159391" y="192258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>
                <a:xfrm>
                  <a:off x="1543673" y="2115692"/>
                  <a:ext cx="2081467" cy="1654646"/>
                </a:xfrm>
                <a:custGeom>
                  <a:avLst/>
                  <a:gdLst>
                    <a:gd name="connsiteX0" fmla="*/ 2131256 w 2609557"/>
                    <a:gd name="connsiteY0" fmla="*/ 42203 h 2128911"/>
                    <a:gd name="connsiteX1" fmla="*/ 2497016 w 2609557"/>
                    <a:gd name="connsiteY1" fmla="*/ 970670 h 2128911"/>
                    <a:gd name="connsiteX2" fmla="*/ 2525151 w 2609557"/>
                    <a:gd name="connsiteY2" fmla="*/ 1674055 h 2128911"/>
                    <a:gd name="connsiteX3" fmla="*/ 1990579 w 2609557"/>
                    <a:gd name="connsiteY3" fmla="*/ 2096086 h 2128911"/>
                    <a:gd name="connsiteX4" fmla="*/ 1371601 w 2609557"/>
                    <a:gd name="connsiteY4" fmla="*/ 1871003 h 2128911"/>
                    <a:gd name="connsiteX5" fmla="*/ 611945 w 2609557"/>
                    <a:gd name="connsiteY5" fmla="*/ 1519310 h 2128911"/>
                    <a:gd name="connsiteX6" fmla="*/ 49237 w 2609557"/>
                    <a:gd name="connsiteY6" fmla="*/ 1448972 h 2128911"/>
                    <a:gd name="connsiteX7" fmla="*/ 907367 w 2609557"/>
                    <a:gd name="connsiteY7" fmla="*/ 1350498 h 2128911"/>
                    <a:gd name="connsiteX8" fmla="*/ 1540413 w 2609557"/>
                    <a:gd name="connsiteY8" fmla="*/ 1041009 h 2128911"/>
                    <a:gd name="connsiteX9" fmla="*/ 1906173 w 2609557"/>
                    <a:gd name="connsiteY9" fmla="*/ 422030 h 2128911"/>
                    <a:gd name="connsiteX10" fmla="*/ 2032782 w 2609557"/>
                    <a:gd name="connsiteY10" fmla="*/ 0 h 212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09557" h="2128911">
                      <a:moveTo>
                        <a:pt x="2131256" y="42203"/>
                      </a:moveTo>
                      <a:cubicBezTo>
                        <a:pt x="2281311" y="370449"/>
                        <a:pt x="2431367" y="698695"/>
                        <a:pt x="2497016" y="970670"/>
                      </a:cubicBezTo>
                      <a:cubicBezTo>
                        <a:pt x="2562665" y="1242645"/>
                        <a:pt x="2609557" y="1486486"/>
                        <a:pt x="2525151" y="1674055"/>
                      </a:cubicBezTo>
                      <a:cubicBezTo>
                        <a:pt x="2440745" y="1861624"/>
                        <a:pt x="2182837" y="2063261"/>
                        <a:pt x="1990579" y="2096086"/>
                      </a:cubicBezTo>
                      <a:cubicBezTo>
                        <a:pt x="1798321" y="2128911"/>
                        <a:pt x="1601373" y="1967132"/>
                        <a:pt x="1371601" y="1871003"/>
                      </a:cubicBezTo>
                      <a:cubicBezTo>
                        <a:pt x="1141829" y="1774874"/>
                        <a:pt x="832339" y="1589649"/>
                        <a:pt x="611945" y="1519310"/>
                      </a:cubicBezTo>
                      <a:cubicBezTo>
                        <a:pt x="391551" y="1448972"/>
                        <a:pt x="0" y="1477107"/>
                        <a:pt x="49237" y="1448972"/>
                      </a:cubicBezTo>
                      <a:cubicBezTo>
                        <a:pt x="98474" y="1420837"/>
                        <a:pt x="658838" y="1418492"/>
                        <a:pt x="907367" y="1350498"/>
                      </a:cubicBezTo>
                      <a:cubicBezTo>
                        <a:pt x="1155896" y="1282504"/>
                        <a:pt x="1373945" y="1195754"/>
                        <a:pt x="1540413" y="1041009"/>
                      </a:cubicBezTo>
                      <a:cubicBezTo>
                        <a:pt x="1706881" y="886264"/>
                        <a:pt x="1824112" y="595531"/>
                        <a:pt x="1906173" y="422030"/>
                      </a:cubicBezTo>
                      <a:cubicBezTo>
                        <a:pt x="1988234" y="248529"/>
                        <a:pt x="2010508" y="124264"/>
                        <a:pt x="2032782" y="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2" name="Group 172"/>
                <p:cNvGrpSpPr/>
                <p:nvPr/>
              </p:nvGrpSpPr>
              <p:grpSpPr>
                <a:xfrm>
                  <a:off x="2808116" y="1143000"/>
                  <a:ext cx="885109" cy="1092408"/>
                  <a:chOff x="2808116" y="1143000"/>
                  <a:chExt cx="885109" cy="1092408"/>
                </a:xfrm>
              </p:grpSpPr>
              <p:sp>
                <p:nvSpPr>
                  <p:cNvPr id="193" name="Freeform 192"/>
                  <p:cNvSpPr/>
                  <p:nvPr/>
                </p:nvSpPr>
                <p:spPr>
                  <a:xfrm>
                    <a:off x="2808116" y="1281956"/>
                    <a:ext cx="881218" cy="953452"/>
                  </a:xfrm>
                  <a:custGeom>
                    <a:avLst/>
                    <a:gdLst>
                      <a:gd name="connsiteX0" fmla="*/ 70338 w 1062110"/>
                      <a:gd name="connsiteY0" fmla="*/ 733864 h 1045698"/>
                      <a:gd name="connsiteX1" fmla="*/ 506436 w 1062110"/>
                      <a:gd name="connsiteY1" fmla="*/ 1043353 h 1045698"/>
                      <a:gd name="connsiteX2" fmla="*/ 984738 w 1062110"/>
                      <a:gd name="connsiteY2" fmla="*/ 747932 h 1045698"/>
                      <a:gd name="connsiteX3" fmla="*/ 970670 w 1062110"/>
                      <a:gd name="connsiteY3" fmla="*/ 269630 h 1045698"/>
                      <a:gd name="connsiteX4" fmla="*/ 604910 w 1062110"/>
                      <a:gd name="connsiteY4" fmla="*/ 16412 h 1045698"/>
                      <a:gd name="connsiteX5" fmla="*/ 211014 w 1062110"/>
                      <a:gd name="connsiteY5" fmla="*/ 171156 h 1045698"/>
                      <a:gd name="connsiteX6" fmla="*/ 84405 w 1062110"/>
                      <a:gd name="connsiteY6" fmla="*/ 508781 h 1045698"/>
                      <a:gd name="connsiteX7" fmla="*/ 70338 w 1062110"/>
                      <a:gd name="connsiteY7" fmla="*/ 733864 h 1045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2110" h="1045698">
                        <a:moveTo>
                          <a:pt x="70338" y="733864"/>
                        </a:moveTo>
                        <a:cubicBezTo>
                          <a:pt x="140676" y="822959"/>
                          <a:pt x="354036" y="1041008"/>
                          <a:pt x="506436" y="1043353"/>
                        </a:cubicBezTo>
                        <a:cubicBezTo>
                          <a:pt x="658836" y="1045698"/>
                          <a:pt x="907366" y="876886"/>
                          <a:pt x="984738" y="747932"/>
                        </a:cubicBezTo>
                        <a:cubicBezTo>
                          <a:pt x="1062110" y="618978"/>
                          <a:pt x="1033975" y="391550"/>
                          <a:pt x="970670" y="269630"/>
                        </a:cubicBezTo>
                        <a:cubicBezTo>
                          <a:pt x="907365" y="147710"/>
                          <a:pt x="731519" y="32824"/>
                          <a:pt x="604910" y="16412"/>
                        </a:cubicBezTo>
                        <a:cubicBezTo>
                          <a:pt x="478301" y="0"/>
                          <a:pt x="297765" y="89095"/>
                          <a:pt x="211014" y="171156"/>
                        </a:cubicBezTo>
                        <a:cubicBezTo>
                          <a:pt x="124263" y="253217"/>
                          <a:pt x="110196" y="412652"/>
                          <a:pt x="84405" y="508781"/>
                        </a:cubicBezTo>
                        <a:cubicBezTo>
                          <a:pt x="58614" y="604910"/>
                          <a:pt x="0" y="644769"/>
                          <a:pt x="70338" y="73386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193"/>
                  <p:cNvSpPr/>
                  <p:nvPr/>
                </p:nvSpPr>
                <p:spPr>
                  <a:xfrm>
                    <a:off x="3566781" y="1559868"/>
                    <a:ext cx="126444" cy="277912"/>
                  </a:xfrm>
                  <a:prstGeom prst="ellips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3440337" y="1559868"/>
                    <a:ext cx="126444" cy="277912"/>
                  </a:xfrm>
                  <a:prstGeom prst="ellips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Oval 195"/>
                  <p:cNvSpPr/>
                  <p:nvPr/>
                </p:nvSpPr>
                <p:spPr>
                  <a:xfrm>
                    <a:off x="3503559" y="1629346"/>
                    <a:ext cx="126444" cy="13895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7" name="Oval 196"/>
                  <p:cNvSpPr/>
                  <p:nvPr/>
                </p:nvSpPr>
                <p:spPr>
                  <a:xfrm>
                    <a:off x="3566781" y="1629346"/>
                    <a:ext cx="126444" cy="13895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Freeform 197"/>
                  <p:cNvSpPr/>
                  <p:nvPr/>
                </p:nvSpPr>
                <p:spPr>
                  <a:xfrm>
                    <a:off x="3305990" y="1143000"/>
                    <a:ext cx="71125" cy="173695"/>
                  </a:xfrm>
                  <a:custGeom>
                    <a:avLst/>
                    <a:gdLst>
                      <a:gd name="connsiteX0" fmla="*/ 85725 w 85725"/>
                      <a:gd name="connsiteY0" fmla="*/ 114300 h 114300"/>
                      <a:gd name="connsiteX1" fmla="*/ 19050 w 85725"/>
                      <a:gd name="connsiteY1" fmla="*/ 66675 h 114300"/>
                      <a:gd name="connsiteX2" fmla="*/ 0 w 85725"/>
                      <a:gd name="connsiteY2" fmla="*/ 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5" h="114300">
                        <a:moveTo>
                          <a:pt x="85725" y="114300"/>
                        </a:moveTo>
                        <a:cubicBezTo>
                          <a:pt x="59531" y="100012"/>
                          <a:pt x="33338" y="85725"/>
                          <a:pt x="19050" y="66675"/>
                        </a:cubicBezTo>
                        <a:cubicBezTo>
                          <a:pt x="4763" y="47625"/>
                          <a:pt x="2381" y="23812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reeform 198"/>
                  <p:cNvSpPr/>
                  <p:nvPr/>
                </p:nvSpPr>
                <p:spPr>
                  <a:xfrm>
                    <a:off x="3377115" y="1177739"/>
                    <a:ext cx="71125" cy="173695"/>
                  </a:xfrm>
                  <a:custGeom>
                    <a:avLst/>
                    <a:gdLst>
                      <a:gd name="connsiteX0" fmla="*/ 85725 w 85725"/>
                      <a:gd name="connsiteY0" fmla="*/ 114300 h 114300"/>
                      <a:gd name="connsiteX1" fmla="*/ 19050 w 85725"/>
                      <a:gd name="connsiteY1" fmla="*/ 66675 h 114300"/>
                      <a:gd name="connsiteX2" fmla="*/ 0 w 85725"/>
                      <a:gd name="connsiteY2" fmla="*/ 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5" h="114300">
                        <a:moveTo>
                          <a:pt x="85725" y="114300"/>
                        </a:moveTo>
                        <a:cubicBezTo>
                          <a:pt x="59531" y="100012"/>
                          <a:pt x="33338" y="85725"/>
                          <a:pt x="19050" y="66675"/>
                        </a:cubicBezTo>
                        <a:cubicBezTo>
                          <a:pt x="4763" y="47625"/>
                          <a:pt x="2381" y="23812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Freeform 199"/>
                  <p:cNvSpPr/>
                  <p:nvPr/>
                </p:nvSpPr>
                <p:spPr>
                  <a:xfrm>
                    <a:off x="3070731" y="1159034"/>
                    <a:ext cx="124499" cy="153920"/>
                  </a:xfrm>
                  <a:custGeom>
                    <a:avLst/>
                    <a:gdLst>
                      <a:gd name="connsiteX0" fmla="*/ 150055 w 150055"/>
                      <a:gd name="connsiteY0" fmla="*/ 168812 h 168812"/>
                      <a:gd name="connsiteX1" fmla="*/ 23446 w 150055"/>
                      <a:gd name="connsiteY1" fmla="*/ 98473 h 168812"/>
                      <a:gd name="connsiteX2" fmla="*/ 9379 w 150055"/>
                      <a:gd name="connsiteY2" fmla="*/ 0 h 168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055" h="168812">
                        <a:moveTo>
                          <a:pt x="150055" y="168812"/>
                        </a:moveTo>
                        <a:cubicBezTo>
                          <a:pt x="98473" y="147710"/>
                          <a:pt x="46892" y="126608"/>
                          <a:pt x="23446" y="98473"/>
                        </a:cubicBezTo>
                        <a:cubicBezTo>
                          <a:pt x="0" y="70338"/>
                          <a:pt x="4689" y="35169"/>
                          <a:pt x="9379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Freeform 200"/>
                  <p:cNvSpPr/>
                  <p:nvPr/>
                </p:nvSpPr>
                <p:spPr>
                  <a:xfrm>
                    <a:off x="2926779" y="1235994"/>
                    <a:ext cx="140061" cy="121854"/>
                  </a:xfrm>
                  <a:custGeom>
                    <a:avLst/>
                    <a:gdLst>
                      <a:gd name="connsiteX0" fmla="*/ 168812 w 168812"/>
                      <a:gd name="connsiteY0" fmla="*/ 126609 h 133643"/>
                      <a:gd name="connsiteX1" fmla="*/ 70338 w 168812"/>
                      <a:gd name="connsiteY1" fmla="*/ 112541 h 133643"/>
                      <a:gd name="connsiteX2" fmla="*/ 0 w 168812"/>
                      <a:gd name="connsiteY2" fmla="*/ 0 h 13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33643">
                        <a:moveTo>
                          <a:pt x="168812" y="126609"/>
                        </a:moveTo>
                        <a:cubicBezTo>
                          <a:pt x="133642" y="130126"/>
                          <a:pt x="98473" y="133643"/>
                          <a:pt x="70338" y="112541"/>
                        </a:cubicBezTo>
                        <a:cubicBezTo>
                          <a:pt x="42203" y="91439"/>
                          <a:pt x="21101" y="45719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Freeform 201"/>
                  <p:cNvSpPr/>
                  <p:nvPr/>
                </p:nvSpPr>
                <p:spPr>
                  <a:xfrm>
                    <a:off x="3173832" y="1160102"/>
                    <a:ext cx="140061" cy="121854"/>
                  </a:xfrm>
                  <a:custGeom>
                    <a:avLst/>
                    <a:gdLst>
                      <a:gd name="connsiteX0" fmla="*/ 168812 w 168812"/>
                      <a:gd name="connsiteY0" fmla="*/ 126609 h 133643"/>
                      <a:gd name="connsiteX1" fmla="*/ 70338 w 168812"/>
                      <a:gd name="connsiteY1" fmla="*/ 112541 h 133643"/>
                      <a:gd name="connsiteX2" fmla="*/ 0 w 168812"/>
                      <a:gd name="connsiteY2" fmla="*/ 0 h 13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33643">
                        <a:moveTo>
                          <a:pt x="168812" y="126609"/>
                        </a:moveTo>
                        <a:cubicBezTo>
                          <a:pt x="133642" y="130126"/>
                          <a:pt x="98473" y="133643"/>
                          <a:pt x="70338" y="112541"/>
                        </a:cubicBezTo>
                        <a:cubicBezTo>
                          <a:pt x="42203" y="91439"/>
                          <a:pt x="21101" y="45719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Freeform 202"/>
                  <p:cNvSpPr/>
                  <p:nvPr/>
                </p:nvSpPr>
                <p:spPr>
                  <a:xfrm>
                    <a:off x="3147489" y="1837780"/>
                    <a:ext cx="140061" cy="177437"/>
                  </a:xfrm>
                  <a:custGeom>
                    <a:avLst/>
                    <a:gdLst>
                      <a:gd name="connsiteX0" fmla="*/ 168812 w 168812"/>
                      <a:gd name="connsiteY0" fmla="*/ 39859 h 194604"/>
                      <a:gd name="connsiteX1" fmla="*/ 42203 w 168812"/>
                      <a:gd name="connsiteY1" fmla="*/ 25791 h 194604"/>
                      <a:gd name="connsiteX2" fmla="*/ 0 w 168812"/>
                      <a:gd name="connsiteY2" fmla="*/ 194604 h 194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94604">
                        <a:moveTo>
                          <a:pt x="168812" y="39859"/>
                        </a:moveTo>
                        <a:cubicBezTo>
                          <a:pt x="119575" y="19929"/>
                          <a:pt x="70338" y="0"/>
                          <a:pt x="42203" y="25791"/>
                        </a:cubicBezTo>
                        <a:cubicBezTo>
                          <a:pt x="14068" y="51582"/>
                          <a:pt x="7034" y="123093"/>
                          <a:pt x="0" y="194604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Freeform 203"/>
                  <p:cNvSpPr/>
                  <p:nvPr/>
                </p:nvSpPr>
                <p:spPr>
                  <a:xfrm>
                    <a:off x="3300276" y="1413430"/>
                    <a:ext cx="93374" cy="91924"/>
                  </a:xfrm>
                  <a:custGeom>
                    <a:avLst/>
                    <a:gdLst>
                      <a:gd name="connsiteX0" fmla="*/ 112541 w 112541"/>
                      <a:gd name="connsiteY0" fmla="*/ 2344 h 100818"/>
                      <a:gd name="connsiteX1" fmla="*/ 42203 w 112541"/>
                      <a:gd name="connsiteY1" fmla="*/ 16412 h 100818"/>
                      <a:gd name="connsiteX2" fmla="*/ 0 w 112541"/>
                      <a:gd name="connsiteY2" fmla="*/ 100818 h 100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2541" h="100818">
                        <a:moveTo>
                          <a:pt x="112541" y="2344"/>
                        </a:moveTo>
                        <a:cubicBezTo>
                          <a:pt x="86750" y="1172"/>
                          <a:pt x="60960" y="0"/>
                          <a:pt x="42203" y="16412"/>
                        </a:cubicBezTo>
                        <a:cubicBezTo>
                          <a:pt x="23446" y="32824"/>
                          <a:pt x="11723" y="66821"/>
                          <a:pt x="0" y="100818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Freeform 182"/>
                <p:cNvSpPr/>
                <p:nvPr/>
              </p:nvSpPr>
              <p:spPr>
                <a:xfrm>
                  <a:off x="0" y="2092533"/>
                  <a:ext cx="1796562" cy="1169547"/>
                </a:xfrm>
                <a:custGeom>
                  <a:avLst/>
                  <a:gdLst>
                    <a:gd name="connsiteX0" fmla="*/ 2165350 w 2165350"/>
                    <a:gd name="connsiteY0" fmla="*/ 1263650 h 1282700"/>
                    <a:gd name="connsiteX1" fmla="*/ 1593850 w 2165350"/>
                    <a:gd name="connsiteY1" fmla="*/ 1168400 h 1282700"/>
                    <a:gd name="connsiteX2" fmla="*/ 946150 w 2165350"/>
                    <a:gd name="connsiteY2" fmla="*/ 577850 h 1282700"/>
                    <a:gd name="connsiteX3" fmla="*/ 641350 w 2165350"/>
                    <a:gd name="connsiteY3" fmla="*/ 254000 h 1282700"/>
                    <a:gd name="connsiteX4" fmla="*/ 222250 w 2165350"/>
                    <a:gd name="connsiteY4" fmla="*/ 6350 h 1282700"/>
                    <a:gd name="connsiteX5" fmla="*/ 88900 w 2165350"/>
                    <a:gd name="connsiteY5" fmla="*/ 292100 h 1282700"/>
                    <a:gd name="connsiteX6" fmla="*/ 755650 w 2165350"/>
                    <a:gd name="connsiteY6" fmla="*/ 882650 h 1282700"/>
                    <a:gd name="connsiteX7" fmla="*/ 1574800 w 2165350"/>
                    <a:gd name="connsiteY7" fmla="*/ 1168400 h 1282700"/>
                    <a:gd name="connsiteX8" fmla="*/ 1746250 w 2165350"/>
                    <a:gd name="connsiteY8" fmla="*/ 1187450 h 128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5350" h="1282700">
                      <a:moveTo>
                        <a:pt x="2165350" y="1263650"/>
                      </a:moveTo>
                      <a:cubicBezTo>
                        <a:pt x="1981200" y="1273175"/>
                        <a:pt x="1797050" y="1282700"/>
                        <a:pt x="1593850" y="1168400"/>
                      </a:cubicBezTo>
                      <a:cubicBezTo>
                        <a:pt x="1390650" y="1054100"/>
                        <a:pt x="1104900" y="730250"/>
                        <a:pt x="946150" y="577850"/>
                      </a:cubicBezTo>
                      <a:cubicBezTo>
                        <a:pt x="787400" y="425450"/>
                        <a:pt x="762000" y="349250"/>
                        <a:pt x="641350" y="254000"/>
                      </a:cubicBezTo>
                      <a:cubicBezTo>
                        <a:pt x="520700" y="158750"/>
                        <a:pt x="314325" y="0"/>
                        <a:pt x="222250" y="6350"/>
                      </a:cubicBezTo>
                      <a:cubicBezTo>
                        <a:pt x="130175" y="12700"/>
                        <a:pt x="0" y="146050"/>
                        <a:pt x="88900" y="292100"/>
                      </a:cubicBezTo>
                      <a:cubicBezTo>
                        <a:pt x="177800" y="438150"/>
                        <a:pt x="508000" y="736600"/>
                        <a:pt x="755650" y="882650"/>
                      </a:cubicBezTo>
                      <a:cubicBezTo>
                        <a:pt x="1003300" y="1028700"/>
                        <a:pt x="1409700" y="1117600"/>
                        <a:pt x="1574800" y="1168400"/>
                      </a:cubicBezTo>
                      <a:cubicBezTo>
                        <a:pt x="1739900" y="1219200"/>
                        <a:pt x="1743075" y="1203325"/>
                        <a:pt x="1746250" y="11874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/>
                <p:cNvSpPr/>
                <p:nvPr/>
              </p:nvSpPr>
              <p:spPr>
                <a:xfrm>
                  <a:off x="292402" y="2958113"/>
                  <a:ext cx="1267077" cy="335810"/>
                </a:xfrm>
                <a:custGeom>
                  <a:avLst/>
                  <a:gdLst>
                    <a:gd name="connsiteX0" fmla="*/ 1431925 w 1527175"/>
                    <a:gd name="connsiteY0" fmla="*/ 295275 h 368300"/>
                    <a:gd name="connsiteX1" fmla="*/ 574675 w 1527175"/>
                    <a:gd name="connsiteY1" fmla="*/ 66675 h 368300"/>
                    <a:gd name="connsiteX2" fmla="*/ 60325 w 1527175"/>
                    <a:gd name="connsiteY2" fmla="*/ 28575 h 368300"/>
                    <a:gd name="connsiteX3" fmla="*/ 212725 w 1527175"/>
                    <a:gd name="connsiteY3" fmla="*/ 238125 h 368300"/>
                    <a:gd name="connsiteX4" fmla="*/ 822325 w 1527175"/>
                    <a:gd name="connsiteY4" fmla="*/ 352425 h 368300"/>
                    <a:gd name="connsiteX5" fmla="*/ 1527175 w 1527175"/>
                    <a:gd name="connsiteY5" fmla="*/ 333375 h 36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7175" h="368300">
                      <a:moveTo>
                        <a:pt x="1431925" y="295275"/>
                      </a:moveTo>
                      <a:cubicBezTo>
                        <a:pt x="1117600" y="203200"/>
                        <a:pt x="803275" y="111125"/>
                        <a:pt x="574675" y="66675"/>
                      </a:cubicBezTo>
                      <a:cubicBezTo>
                        <a:pt x="346075" y="22225"/>
                        <a:pt x="120650" y="0"/>
                        <a:pt x="60325" y="28575"/>
                      </a:cubicBezTo>
                      <a:cubicBezTo>
                        <a:pt x="0" y="57150"/>
                        <a:pt x="85725" y="184150"/>
                        <a:pt x="212725" y="238125"/>
                      </a:cubicBezTo>
                      <a:cubicBezTo>
                        <a:pt x="339725" y="292100"/>
                        <a:pt x="603250" y="336550"/>
                        <a:pt x="822325" y="352425"/>
                      </a:cubicBezTo>
                      <a:cubicBezTo>
                        <a:pt x="1041400" y="368300"/>
                        <a:pt x="1284287" y="350837"/>
                        <a:pt x="1527175" y="33337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5" name="Group 132"/>
                <p:cNvGrpSpPr/>
                <p:nvPr/>
              </p:nvGrpSpPr>
              <p:grpSpPr>
                <a:xfrm>
                  <a:off x="1796562" y="1559868"/>
                  <a:ext cx="1354007" cy="1392455"/>
                  <a:chOff x="1371600" y="4191000"/>
                  <a:chExt cx="1631950" cy="1527175"/>
                </a:xfrm>
              </p:grpSpPr>
              <p:sp>
                <p:nvSpPr>
                  <p:cNvPr id="188" name="Freeform 187"/>
                  <p:cNvSpPr/>
                  <p:nvPr/>
                </p:nvSpPr>
                <p:spPr>
                  <a:xfrm>
                    <a:off x="1619250" y="4586003"/>
                    <a:ext cx="1221208" cy="1091635"/>
                  </a:xfrm>
                  <a:custGeom>
                    <a:avLst/>
                    <a:gdLst>
                      <a:gd name="connsiteX0" fmla="*/ 0 w 1221208"/>
                      <a:gd name="connsiteY0" fmla="*/ 233647 h 1091635"/>
                      <a:gd name="connsiteX1" fmla="*/ 266700 w 1221208"/>
                      <a:gd name="connsiteY1" fmla="*/ 24097 h 1091635"/>
                      <a:gd name="connsiteX2" fmla="*/ 495300 w 1221208"/>
                      <a:gd name="connsiteY2" fmla="*/ 24097 h 1091635"/>
                      <a:gd name="connsiteX3" fmla="*/ 895350 w 1221208"/>
                      <a:gd name="connsiteY3" fmla="*/ 347947 h 1091635"/>
                      <a:gd name="connsiteX4" fmla="*/ 1143000 w 1221208"/>
                      <a:gd name="connsiteY4" fmla="*/ 728947 h 1091635"/>
                      <a:gd name="connsiteX5" fmla="*/ 1219200 w 1221208"/>
                      <a:gd name="connsiteY5" fmla="*/ 976597 h 1091635"/>
                      <a:gd name="connsiteX6" fmla="*/ 1066800 w 1221208"/>
                      <a:gd name="connsiteY6" fmla="*/ 1071847 h 1091635"/>
                      <a:gd name="connsiteX7" fmla="*/ 647700 w 1221208"/>
                      <a:gd name="connsiteY7" fmla="*/ 976597 h 1091635"/>
                      <a:gd name="connsiteX8" fmla="*/ 304800 w 1221208"/>
                      <a:gd name="connsiteY8" fmla="*/ 824197 h 1091635"/>
                      <a:gd name="connsiteX9" fmla="*/ 57150 w 1221208"/>
                      <a:gd name="connsiteY9" fmla="*/ 690847 h 1091635"/>
                      <a:gd name="connsiteX10" fmla="*/ 57150 w 1221208"/>
                      <a:gd name="connsiteY10" fmla="*/ 443197 h 1091635"/>
                      <a:gd name="connsiteX11" fmla="*/ 38100 w 1221208"/>
                      <a:gd name="connsiteY11" fmla="*/ 119347 h 1091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21208" h="1091635">
                        <a:moveTo>
                          <a:pt x="0" y="233647"/>
                        </a:moveTo>
                        <a:cubicBezTo>
                          <a:pt x="71211" y="126831"/>
                          <a:pt x="89807" y="83061"/>
                          <a:pt x="266700" y="24097"/>
                        </a:cubicBezTo>
                        <a:cubicBezTo>
                          <a:pt x="338990" y="0"/>
                          <a:pt x="419100" y="24097"/>
                          <a:pt x="495300" y="24097"/>
                        </a:cubicBezTo>
                        <a:cubicBezTo>
                          <a:pt x="883312" y="334507"/>
                          <a:pt x="761297" y="213894"/>
                          <a:pt x="895350" y="347947"/>
                        </a:cubicBezTo>
                        <a:lnTo>
                          <a:pt x="1143000" y="728947"/>
                        </a:lnTo>
                        <a:cubicBezTo>
                          <a:pt x="1221208" y="963571"/>
                          <a:pt x="1219200" y="877225"/>
                          <a:pt x="1219200" y="976597"/>
                        </a:cubicBezTo>
                        <a:lnTo>
                          <a:pt x="1066800" y="1071847"/>
                        </a:lnTo>
                        <a:cubicBezTo>
                          <a:pt x="657928" y="993967"/>
                          <a:pt x="762738" y="1091635"/>
                          <a:pt x="647700" y="976597"/>
                        </a:cubicBezTo>
                        <a:cubicBezTo>
                          <a:pt x="315546" y="839828"/>
                          <a:pt x="406400" y="925797"/>
                          <a:pt x="304800" y="824197"/>
                        </a:cubicBezTo>
                        <a:lnTo>
                          <a:pt x="57150" y="690847"/>
                        </a:lnTo>
                        <a:lnTo>
                          <a:pt x="57150" y="443197"/>
                        </a:lnTo>
                        <a:lnTo>
                          <a:pt x="38100" y="119347"/>
                        </a:lnTo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9" name="Group 131"/>
                  <p:cNvGrpSpPr/>
                  <p:nvPr/>
                </p:nvGrpSpPr>
                <p:grpSpPr>
                  <a:xfrm>
                    <a:off x="1371600" y="4191000"/>
                    <a:ext cx="1631950" cy="1527175"/>
                    <a:chOff x="1301750" y="4210050"/>
                    <a:chExt cx="1631950" cy="1527175"/>
                  </a:xfrm>
                </p:grpSpPr>
                <p:sp>
                  <p:nvSpPr>
                    <p:cNvPr id="190" name="Freeform 189"/>
                    <p:cNvSpPr/>
                    <p:nvPr/>
                  </p:nvSpPr>
                  <p:spPr>
                    <a:xfrm>
                      <a:off x="1577975" y="4210050"/>
                      <a:ext cx="1355725" cy="1390650"/>
                    </a:xfrm>
                    <a:custGeom>
                      <a:avLst/>
                      <a:gdLst>
                        <a:gd name="connsiteX0" fmla="*/ 1355725 w 1355725"/>
                        <a:gd name="connsiteY0" fmla="*/ 1390650 h 1390650"/>
                        <a:gd name="connsiteX1" fmla="*/ 1127125 w 1355725"/>
                        <a:gd name="connsiteY1" fmla="*/ 838200 h 1390650"/>
                        <a:gd name="connsiteX2" fmla="*/ 593725 w 1355725"/>
                        <a:gd name="connsiteY2" fmla="*/ 171450 h 1390650"/>
                        <a:gd name="connsiteX3" fmla="*/ 79375 w 1355725"/>
                        <a:gd name="connsiteY3" fmla="*/ 38100 h 1390650"/>
                        <a:gd name="connsiteX4" fmla="*/ 117475 w 1355725"/>
                        <a:gd name="connsiteY4" fmla="*/ 400050 h 1390650"/>
                        <a:gd name="connsiteX5" fmla="*/ 365125 w 1355725"/>
                        <a:gd name="connsiteY5" fmla="*/ 666750 h 1390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55725" h="1390650">
                          <a:moveTo>
                            <a:pt x="1355725" y="1390650"/>
                          </a:moveTo>
                          <a:cubicBezTo>
                            <a:pt x="1304925" y="1216025"/>
                            <a:pt x="1254125" y="1041400"/>
                            <a:pt x="1127125" y="838200"/>
                          </a:cubicBezTo>
                          <a:cubicBezTo>
                            <a:pt x="1000125" y="635000"/>
                            <a:pt x="768350" y="304800"/>
                            <a:pt x="593725" y="171450"/>
                          </a:cubicBezTo>
                          <a:cubicBezTo>
                            <a:pt x="419100" y="38100"/>
                            <a:pt x="158750" y="0"/>
                            <a:pt x="79375" y="38100"/>
                          </a:cubicBezTo>
                          <a:cubicBezTo>
                            <a:pt x="0" y="76200"/>
                            <a:pt x="69850" y="295275"/>
                            <a:pt x="117475" y="400050"/>
                          </a:cubicBezTo>
                          <a:cubicBezTo>
                            <a:pt x="165100" y="504825"/>
                            <a:pt x="265112" y="585787"/>
                            <a:pt x="365125" y="666750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  <p:sp>
                  <p:nvSpPr>
                    <p:cNvPr id="191" name="Freeform 190"/>
                    <p:cNvSpPr/>
                    <p:nvPr/>
                  </p:nvSpPr>
                  <p:spPr>
                    <a:xfrm>
                      <a:off x="1301750" y="4578350"/>
                      <a:ext cx="622300" cy="558800"/>
                    </a:xfrm>
                    <a:custGeom>
                      <a:avLst/>
                      <a:gdLst>
                        <a:gd name="connsiteX0" fmla="*/ 393700 w 622300"/>
                        <a:gd name="connsiteY0" fmla="*/ 50800 h 558800"/>
                        <a:gd name="connsiteX1" fmla="*/ 50800 w 622300"/>
                        <a:gd name="connsiteY1" fmla="*/ 31750 h 558800"/>
                        <a:gd name="connsiteX2" fmla="*/ 88900 w 622300"/>
                        <a:gd name="connsiteY2" fmla="*/ 241300 h 558800"/>
                        <a:gd name="connsiteX3" fmla="*/ 450850 w 622300"/>
                        <a:gd name="connsiteY3" fmla="*/ 508000 h 558800"/>
                        <a:gd name="connsiteX4" fmla="*/ 622300 w 622300"/>
                        <a:gd name="connsiteY4" fmla="*/ 546100 h 558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22300" h="558800">
                          <a:moveTo>
                            <a:pt x="393700" y="50800"/>
                          </a:moveTo>
                          <a:cubicBezTo>
                            <a:pt x="247650" y="25400"/>
                            <a:pt x="101600" y="0"/>
                            <a:pt x="50800" y="31750"/>
                          </a:cubicBezTo>
                          <a:cubicBezTo>
                            <a:pt x="0" y="63500"/>
                            <a:pt x="22225" y="161925"/>
                            <a:pt x="88900" y="241300"/>
                          </a:cubicBezTo>
                          <a:cubicBezTo>
                            <a:pt x="155575" y="320675"/>
                            <a:pt x="361950" y="457200"/>
                            <a:pt x="450850" y="508000"/>
                          </a:cubicBezTo>
                          <a:cubicBezTo>
                            <a:pt x="539750" y="558800"/>
                            <a:pt x="581025" y="552450"/>
                            <a:pt x="622300" y="546100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  <p:sp>
                  <p:nvSpPr>
                    <p:cNvPr id="192" name="Freeform 191"/>
                    <p:cNvSpPr/>
                    <p:nvPr/>
                  </p:nvSpPr>
                  <p:spPr>
                    <a:xfrm>
                      <a:off x="1393825" y="5026025"/>
                      <a:ext cx="1349375" cy="711200"/>
                    </a:xfrm>
                    <a:custGeom>
                      <a:avLst/>
                      <a:gdLst>
                        <a:gd name="connsiteX0" fmla="*/ 244475 w 1349375"/>
                        <a:gd name="connsiteY0" fmla="*/ 22225 h 711200"/>
                        <a:gd name="connsiteX1" fmla="*/ 73025 w 1349375"/>
                        <a:gd name="connsiteY1" fmla="*/ 41275 h 711200"/>
                        <a:gd name="connsiteX2" fmla="*/ 92075 w 1349375"/>
                        <a:gd name="connsiteY2" fmla="*/ 269875 h 711200"/>
                        <a:gd name="connsiteX3" fmla="*/ 625475 w 1349375"/>
                        <a:gd name="connsiteY3" fmla="*/ 536575 h 711200"/>
                        <a:gd name="connsiteX4" fmla="*/ 1216025 w 1349375"/>
                        <a:gd name="connsiteY4" fmla="*/ 688975 h 711200"/>
                        <a:gd name="connsiteX5" fmla="*/ 1349375 w 1349375"/>
                        <a:gd name="connsiteY5" fmla="*/ 669925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49375" h="711200">
                          <a:moveTo>
                            <a:pt x="244475" y="22225"/>
                          </a:moveTo>
                          <a:cubicBezTo>
                            <a:pt x="171450" y="11112"/>
                            <a:pt x="98425" y="0"/>
                            <a:pt x="73025" y="41275"/>
                          </a:cubicBezTo>
                          <a:cubicBezTo>
                            <a:pt x="47625" y="82550"/>
                            <a:pt x="0" y="187325"/>
                            <a:pt x="92075" y="269875"/>
                          </a:cubicBezTo>
                          <a:cubicBezTo>
                            <a:pt x="184150" y="352425"/>
                            <a:pt x="438150" y="466725"/>
                            <a:pt x="625475" y="536575"/>
                          </a:cubicBezTo>
                          <a:cubicBezTo>
                            <a:pt x="812800" y="606425"/>
                            <a:pt x="1095375" y="666750"/>
                            <a:pt x="1216025" y="688975"/>
                          </a:cubicBezTo>
                          <a:cubicBezTo>
                            <a:pt x="1336675" y="711200"/>
                            <a:pt x="1343025" y="690562"/>
                            <a:pt x="1349375" y="669925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6" name="Freeform 185"/>
                <p:cNvSpPr/>
                <p:nvPr/>
              </p:nvSpPr>
              <p:spPr>
                <a:xfrm flipH="1">
                  <a:off x="3026632" y="3644209"/>
                  <a:ext cx="371304" cy="625302"/>
                </a:xfrm>
                <a:custGeom>
                  <a:avLst/>
                  <a:gdLst>
                    <a:gd name="connsiteX0" fmla="*/ 186266 w 447523"/>
                    <a:gd name="connsiteY0" fmla="*/ 0 h 766837"/>
                    <a:gd name="connsiteX1" fmla="*/ 186266 w 447523"/>
                    <a:gd name="connsiteY1" fmla="*/ 449943 h 766837"/>
                    <a:gd name="connsiteX2" fmla="*/ 12095 w 447523"/>
                    <a:gd name="connsiteY2" fmla="*/ 537028 h 766837"/>
                    <a:gd name="connsiteX3" fmla="*/ 113695 w 447523"/>
                    <a:gd name="connsiteY3" fmla="*/ 595085 h 766837"/>
                    <a:gd name="connsiteX4" fmla="*/ 200780 w 447523"/>
                    <a:gd name="connsiteY4" fmla="*/ 537028 h 766837"/>
                    <a:gd name="connsiteX5" fmla="*/ 128209 w 447523"/>
                    <a:gd name="connsiteY5" fmla="*/ 725714 h 766837"/>
                    <a:gd name="connsiteX6" fmla="*/ 215295 w 447523"/>
                    <a:gd name="connsiteY6" fmla="*/ 740228 h 766837"/>
                    <a:gd name="connsiteX7" fmla="*/ 273352 w 447523"/>
                    <a:gd name="connsiteY7" fmla="*/ 566057 h 766837"/>
                    <a:gd name="connsiteX8" fmla="*/ 316895 w 447523"/>
                    <a:gd name="connsiteY8" fmla="*/ 595085 h 766837"/>
                    <a:gd name="connsiteX9" fmla="*/ 447523 w 447523"/>
                    <a:gd name="connsiteY9" fmla="*/ 566057 h 766837"/>
                    <a:gd name="connsiteX10" fmla="*/ 316895 w 447523"/>
                    <a:gd name="connsiteY10" fmla="*/ 493485 h 766837"/>
                    <a:gd name="connsiteX11" fmla="*/ 273352 w 447523"/>
                    <a:gd name="connsiteY11" fmla="*/ 449943 h 766837"/>
                    <a:gd name="connsiteX12" fmla="*/ 273352 w 447523"/>
                    <a:gd name="connsiteY12" fmla="*/ 58057 h 76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7523" h="766837">
                      <a:moveTo>
                        <a:pt x="186266" y="0"/>
                      </a:moveTo>
                      <a:cubicBezTo>
                        <a:pt x="200780" y="180219"/>
                        <a:pt x="215294" y="360438"/>
                        <a:pt x="186266" y="449943"/>
                      </a:cubicBezTo>
                      <a:cubicBezTo>
                        <a:pt x="157238" y="539448"/>
                        <a:pt x="24190" y="512838"/>
                        <a:pt x="12095" y="537028"/>
                      </a:cubicBezTo>
                      <a:cubicBezTo>
                        <a:pt x="0" y="561218"/>
                        <a:pt x="82248" y="595085"/>
                        <a:pt x="113695" y="595085"/>
                      </a:cubicBezTo>
                      <a:cubicBezTo>
                        <a:pt x="145142" y="595085"/>
                        <a:pt x="198361" y="515257"/>
                        <a:pt x="200780" y="537028"/>
                      </a:cubicBezTo>
                      <a:cubicBezTo>
                        <a:pt x="203199" y="558799"/>
                        <a:pt x="125790" y="691847"/>
                        <a:pt x="128209" y="725714"/>
                      </a:cubicBezTo>
                      <a:cubicBezTo>
                        <a:pt x="130628" y="759581"/>
                        <a:pt x="191105" y="766837"/>
                        <a:pt x="215295" y="740228"/>
                      </a:cubicBezTo>
                      <a:cubicBezTo>
                        <a:pt x="239485" y="713619"/>
                        <a:pt x="256419" y="590247"/>
                        <a:pt x="273352" y="566057"/>
                      </a:cubicBezTo>
                      <a:cubicBezTo>
                        <a:pt x="290285" y="541867"/>
                        <a:pt x="287867" y="595085"/>
                        <a:pt x="316895" y="595085"/>
                      </a:cubicBezTo>
                      <a:cubicBezTo>
                        <a:pt x="345923" y="595085"/>
                        <a:pt x="447523" y="582990"/>
                        <a:pt x="447523" y="566057"/>
                      </a:cubicBezTo>
                      <a:cubicBezTo>
                        <a:pt x="447523" y="549124"/>
                        <a:pt x="345923" y="512837"/>
                        <a:pt x="316895" y="493485"/>
                      </a:cubicBezTo>
                      <a:cubicBezTo>
                        <a:pt x="287867" y="474133"/>
                        <a:pt x="280609" y="522514"/>
                        <a:pt x="273352" y="449943"/>
                      </a:cubicBezTo>
                      <a:cubicBezTo>
                        <a:pt x="266095" y="377372"/>
                        <a:pt x="269723" y="217714"/>
                        <a:pt x="273352" y="58057"/>
                      </a:cubicBezTo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Freeform 186"/>
                <p:cNvSpPr/>
                <p:nvPr/>
              </p:nvSpPr>
              <p:spPr>
                <a:xfrm flipH="1">
                  <a:off x="2908217" y="3644209"/>
                  <a:ext cx="371304" cy="699190"/>
                </a:xfrm>
                <a:custGeom>
                  <a:avLst/>
                  <a:gdLst>
                    <a:gd name="connsiteX0" fmla="*/ 186266 w 447523"/>
                    <a:gd name="connsiteY0" fmla="*/ 0 h 766837"/>
                    <a:gd name="connsiteX1" fmla="*/ 186266 w 447523"/>
                    <a:gd name="connsiteY1" fmla="*/ 449943 h 766837"/>
                    <a:gd name="connsiteX2" fmla="*/ 12095 w 447523"/>
                    <a:gd name="connsiteY2" fmla="*/ 537028 h 766837"/>
                    <a:gd name="connsiteX3" fmla="*/ 113695 w 447523"/>
                    <a:gd name="connsiteY3" fmla="*/ 595085 h 766837"/>
                    <a:gd name="connsiteX4" fmla="*/ 200780 w 447523"/>
                    <a:gd name="connsiteY4" fmla="*/ 537028 h 766837"/>
                    <a:gd name="connsiteX5" fmla="*/ 128209 w 447523"/>
                    <a:gd name="connsiteY5" fmla="*/ 725714 h 766837"/>
                    <a:gd name="connsiteX6" fmla="*/ 215295 w 447523"/>
                    <a:gd name="connsiteY6" fmla="*/ 740228 h 766837"/>
                    <a:gd name="connsiteX7" fmla="*/ 273352 w 447523"/>
                    <a:gd name="connsiteY7" fmla="*/ 566057 h 766837"/>
                    <a:gd name="connsiteX8" fmla="*/ 316895 w 447523"/>
                    <a:gd name="connsiteY8" fmla="*/ 595085 h 766837"/>
                    <a:gd name="connsiteX9" fmla="*/ 447523 w 447523"/>
                    <a:gd name="connsiteY9" fmla="*/ 566057 h 766837"/>
                    <a:gd name="connsiteX10" fmla="*/ 316895 w 447523"/>
                    <a:gd name="connsiteY10" fmla="*/ 493485 h 766837"/>
                    <a:gd name="connsiteX11" fmla="*/ 273352 w 447523"/>
                    <a:gd name="connsiteY11" fmla="*/ 449943 h 766837"/>
                    <a:gd name="connsiteX12" fmla="*/ 273352 w 447523"/>
                    <a:gd name="connsiteY12" fmla="*/ 58057 h 76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7523" h="766837">
                      <a:moveTo>
                        <a:pt x="186266" y="0"/>
                      </a:moveTo>
                      <a:cubicBezTo>
                        <a:pt x="200780" y="180219"/>
                        <a:pt x="215294" y="360438"/>
                        <a:pt x="186266" y="449943"/>
                      </a:cubicBezTo>
                      <a:cubicBezTo>
                        <a:pt x="157238" y="539448"/>
                        <a:pt x="24190" y="512838"/>
                        <a:pt x="12095" y="537028"/>
                      </a:cubicBezTo>
                      <a:cubicBezTo>
                        <a:pt x="0" y="561218"/>
                        <a:pt x="82248" y="595085"/>
                        <a:pt x="113695" y="595085"/>
                      </a:cubicBezTo>
                      <a:cubicBezTo>
                        <a:pt x="145142" y="595085"/>
                        <a:pt x="198361" y="515257"/>
                        <a:pt x="200780" y="537028"/>
                      </a:cubicBezTo>
                      <a:cubicBezTo>
                        <a:pt x="203199" y="558799"/>
                        <a:pt x="125790" y="691847"/>
                        <a:pt x="128209" y="725714"/>
                      </a:cubicBezTo>
                      <a:cubicBezTo>
                        <a:pt x="130628" y="759581"/>
                        <a:pt x="191105" y="766837"/>
                        <a:pt x="215295" y="740228"/>
                      </a:cubicBezTo>
                      <a:cubicBezTo>
                        <a:pt x="239485" y="713619"/>
                        <a:pt x="256419" y="590247"/>
                        <a:pt x="273352" y="566057"/>
                      </a:cubicBezTo>
                      <a:cubicBezTo>
                        <a:pt x="290285" y="541867"/>
                        <a:pt x="287867" y="595085"/>
                        <a:pt x="316895" y="595085"/>
                      </a:cubicBezTo>
                      <a:cubicBezTo>
                        <a:pt x="345923" y="595085"/>
                        <a:pt x="447523" y="582990"/>
                        <a:pt x="447523" y="566057"/>
                      </a:cubicBezTo>
                      <a:cubicBezTo>
                        <a:pt x="447523" y="549124"/>
                        <a:pt x="345923" y="512837"/>
                        <a:pt x="316895" y="493485"/>
                      </a:cubicBezTo>
                      <a:cubicBezTo>
                        <a:pt x="287867" y="474133"/>
                        <a:pt x="280609" y="522514"/>
                        <a:pt x="273352" y="449943"/>
                      </a:cubicBezTo>
                      <a:cubicBezTo>
                        <a:pt x="266095" y="377372"/>
                        <a:pt x="269723" y="217714"/>
                        <a:pt x="273352" y="58057"/>
                      </a:cubicBezTo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Freeform 177"/>
              <p:cNvSpPr/>
              <p:nvPr/>
            </p:nvSpPr>
            <p:spPr>
              <a:xfrm rot="737018">
                <a:off x="3332743" y="1936057"/>
                <a:ext cx="896782" cy="572927"/>
              </a:xfrm>
              <a:custGeom>
                <a:avLst/>
                <a:gdLst>
                  <a:gd name="connsiteX0" fmla="*/ 325902 w 1080869"/>
                  <a:gd name="connsiteY0" fmla="*/ 77372 h 628357"/>
                  <a:gd name="connsiteX1" fmla="*/ 705730 w 1080869"/>
                  <a:gd name="connsiteY1" fmla="*/ 218049 h 628357"/>
                  <a:gd name="connsiteX2" fmla="*/ 1071490 w 1080869"/>
                  <a:gd name="connsiteY2" fmla="*/ 274320 h 628357"/>
                  <a:gd name="connsiteX3" fmla="*/ 762001 w 1080869"/>
                  <a:gd name="connsiteY3" fmla="*/ 288388 h 628357"/>
                  <a:gd name="connsiteX4" fmla="*/ 241496 w 1080869"/>
                  <a:gd name="connsiteY4" fmla="*/ 175846 h 628357"/>
                  <a:gd name="connsiteX5" fmla="*/ 663527 w 1080869"/>
                  <a:gd name="connsiteY5" fmla="*/ 400929 h 628357"/>
                  <a:gd name="connsiteX6" fmla="*/ 902678 w 1080869"/>
                  <a:gd name="connsiteY6" fmla="*/ 626012 h 628357"/>
                  <a:gd name="connsiteX7" fmla="*/ 508782 w 1080869"/>
                  <a:gd name="connsiteY7" fmla="*/ 386861 h 628357"/>
                  <a:gd name="connsiteX8" fmla="*/ 44548 w 1080869"/>
                  <a:gd name="connsiteY8" fmla="*/ 302455 h 628357"/>
                  <a:gd name="connsiteX9" fmla="*/ 241496 w 1080869"/>
                  <a:gd name="connsiteY9" fmla="*/ 35169 h 628357"/>
                  <a:gd name="connsiteX10" fmla="*/ 325902 w 1080869"/>
                  <a:gd name="connsiteY10" fmla="*/ 77372 h 62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0869" h="628357">
                    <a:moveTo>
                      <a:pt x="325902" y="77372"/>
                    </a:moveTo>
                    <a:cubicBezTo>
                      <a:pt x="403274" y="107852"/>
                      <a:pt x="581465" y="185224"/>
                      <a:pt x="705730" y="218049"/>
                    </a:cubicBezTo>
                    <a:cubicBezTo>
                      <a:pt x="829995" y="250874"/>
                      <a:pt x="1062111" y="262597"/>
                      <a:pt x="1071490" y="274320"/>
                    </a:cubicBezTo>
                    <a:cubicBezTo>
                      <a:pt x="1080869" y="286043"/>
                      <a:pt x="900333" y="304800"/>
                      <a:pt x="762001" y="288388"/>
                    </a:cubicBezTo>
                    <a:cubicBezTo>
                      <a:pt x="623669" y="271976"/>
                      <a:pt x="257908" y="157089"/>
                      <a:pt x="241496" y="175846"/>
                    </a:cubicBezTo>
                    <a:cubicBezTo>
                      <a:pt x="225084" y="194603"/>
                      <a:pt x="553330" y="325901"/>
                      <a:pt x="663527" y="400929"/>
                    </a:cubicBezTo>
                    <a:cubicBezTo>
                      <a:pt x="773724" y="475957"/>
                      <a:pt x="928469" y="628357"/>
                      <a:pt x="902678" y="626012"/>
                    </a:cubicBezTo>
                    <a:cubicBezTo>
                      <a:pt x="876887" y="623667"/>
                      <a:pt x="651804" y="440787"/>
                      <a:pt x="508782" y="386861"/>
                    </a:cubicBezTo>
                    <a:cubicBezTo>
                      <a:pt x="365760" y="332935"/>
                      <a:pt x="89096" y="361070"/>
                      <a:pt x="44548" y="302455"/>
                    </a:cubicBezTo>
                    <a:cubicBezTo>
                      <a:pt x="0" y="243840"/>
                      <a:pt x="187570" y="70338"/>
                      <a:pt x="241496" y="35169"/>
                    </a:cubicBezTo>
                    <a:cubicBezTo>
                      <a:pt x="295422" y="0"/>
                      <a:pt x="248530" y="46892"/>
                      <a:pt x="325902" y="77372"/>
                    </a:cubicBezTo>
                    <a:close/>
                  </a:path>
                </a:pathLst>
              </a:custGeom>
              <a:solidFill>
                <a:srgbClr val="FB1D3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 188"/>
          <p:cNvSpPr/>
          <p:nvPr/>
        </p:nvSpPr>
        <p:spPr>
          <a:xfrm>
            <a:off x="-152400" y="1905000"/>
            <a:ext cx="9601199" cy="5181600"/>
          </a:xfrm>
          <a:custGeom>
            <a:avLst/>
            <a:gdLst>
              <a:gd name="connsiteX0" fmla="*/ 3785 w 2156457"/>
              <a:gd name="connsiteY0" fmla="*/ 165100 h 1206500"/>
              <a:gd name="connsiteX1" fmla="*/ 16485 w 2156457"/>
              <a:gd name="connsiteY1" fmla="*/ 1143000 h 1206500"/>
              <a:gd name="connsiteX2" fmla="*/ 105385 w 2156457"/>
              <a:gd name="connsiteY2" fmla="*/ 1181100 h 1206500"/>
              <a:gd name="connsiteX3" fmla="*/ 473685 w 2156457"/>
              <a:gd name="connsiteY3" fmla="*/ 1193800 h 1206500"/>
              <a:gd name="connsiteX4" fmla="*/ 803885 w 2156457"/>
              <a:gd name="connsiteY4" fmla="*/ 1206500 h 1206500"/>
              <a:gd name="connsiteX5" fmla="*/ 1299185 w 2156457"/>
              <a:gd name="connsiteY5" fmla="*/ 1193800 h 1206500"/>
              <a:gd name="connsiteX6" fmla="*/ 1375385 w 2156457"/>
              <a:gd name="connsiteY6" fmla="*/ 1181100 h 1206500"/>
              <a:gd name="connsiteX7" fmla="*/ 1476985 w 2156457"/>
              <a:gd name="connsiteY7" fmla="*/ 1168400 h 1206500"/>
              <a:gd name="connsiteX8" fmla="*/ 2086585 w 2156457"/>
              <a:gd name="connsiteY8" fmla="*/ 1155700 h 1206500"/>
              <a:gd name="connsiteX9" fmla="*/ 2099285 w 2156457"/>
              <a:gd name="connsiteY9" fmla="*/ 1016000 h 1206500"/>
              <a:gd name="connsiteX10" fmla="*/ 2111985 w 2156457"/>
              <a:gd name="connsiteY10" fmla="*/ 977900 h 1206500"/>
              <a:gd name="connsiteX11" fmla="*/ 2124685 w 2156457"/>
              <a:gd name="connsiteY11" fmla="*/ 876300 h 1206500"/>
              <a:gd name="connsiteX12" fmla="*/ 2124685 w 2156457"/>
              <a:gd name="connsiteY12" fmla="*/ 101600 h 1206500"/>
              <a:gd name="connsiteX13" fmla="*/ 1984985 w 2156457"/>
              <a:gd name="connsiteY13" fmla="*/ 88900 h 1206500"/>
              <a:gd name="connsiteX14" fmla="*/ 1565885 w 2156457"/>
              <a:gd name="connsiteY14" fmla="*/ 127000 h 1206500"/>
              <a:gd name="connsiteX15" fmla="*/ 1489685 w 2156457"/>
              <a:gd name="connsiteY15" fmla="*/ 152400 h 1206500"/>
              <a:gd name="connsiteX16" fmla="*/ 1413485 w 2156457"/>
              <a:gd name="connsiteY16" fmla="*/ 177800 h 1206500"/>
              <a:gd name="connsiteX17" fmla="*/ 1375385 w 2156457"/>
              <a:gd name="connsiteY17" fmla="*/ 190500 h 1206500"/>
              <a:gd name="connsiteX18" fmla="*/ 1337285 w 2156457"/>
              <a:gd name="connsiteY18" fmla="*/ 203200 h 1206500"/>
              <a:gd name="connsiteX19" fmla="*/ 1159485 w 2156457"/>
              <a:gd name="connsiteY19" fmla="*/ 190500 h 1206500"/>
              <a:gd name="connsiteX20" fmla="*/ 1032485 w 2156457"/>
              <a:gd name="connsiteY20" fmla="*/ 139700 h 1206500"/>
              <a:gd name="connsiteX21" fmla="*/ 956285 w 2156457"/>
              <a:gd name="connsiteY21" fmla="*/ 114300 h 1206500"/>
              <a:gd name="connsiteX22" fmla="*/ 918185 w 2156457"/>
              <a:gd name="connsiteY22" fmla="*/ 101600 h 1206500"/>
              <a:gd name="connsiteX23" fmla="*/ 803885 w 2156457"/>
              <a:gd name="connsiteY23" fmla="*/ 38100 h 1206500"/>
              <a:gd name="connsiteX24" fmla="*/ 753085 w 2156457"/>
              <a:gd name="connsiteY24" fmla="*/ 25400 h 1206500"/>
              <a:gd name="connsiteX25" fmla="*/ 676885 w 2156457"/>
              <a:gd name="connsiteY25" fmla="*/ 0 h 1206500"/>
              <a:gd name="connsiteX26" fmla="*/ 384785 w 2156457"/>
              <a:gd name="connsiteY26" fmla="*/ 12700 h 1206500"/>
              <a:gd name="connsiteX27" fmla="*/ 346685 w 2156457"/>
              <a:gd name="connsiteY27" fmla="*/ 25400 h 1206500"/>
              <a:gd name="connsiteX28" fmla="*/ 232385 w 2156457"/>
              <a:gd name="connsiteY28" fmla="*/ 76200 h 1206500"/>
              <a:gd name="connsiteX29" fmla="*/ 194285 w 2156457"/>
              <a:gd name="connsiteY29" fmla="*/ 88900 h 1206500"/>
              <a:gd name="connsiteX30" fmla="*/ 79985 w 2156457"/>
              <a:gd name="connsiteY30" fmla="*/ 152400 h 1206500"/>
              <a:gd name="connsiteX31" fmla="*/ 41885 w 2156457"/>
              <a:gd name="connsiteY31" fmla="*/ 165100 h 1206500"/>
              <a:gd name="connsiteX32" fmla="*/ 3785 w 2156457"/>
              <a:gd name="connsiteY32" fmla="*/ 1651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6457" h="1206500">
                <a:moveTo>
                  <a:pt x="3785" y="165100"/>
                </a:moveTo>
                <a:cubicBezTo>
                  <a:pt x="8018" y="491067"/>
                  <a:pt x="0" y="817423"/>
                  <a:pt x="16485" y="1143000"/>
                </a:cubicBezTo>
                <a:cubicBezTo>
                  <a:pt x="17553" y="1164091"/>
                  <a:pt x="98733" y="1180697"/>
                  <a:pt x="105385" y="1181100"/>
                </a:cubicBezTo>
                <a:cubicBezTo>
                  <a:pt x="228000" y="1188531"/>
                  <a:pt x="350927" y="1189336"/>
                  <a:pt x="473685" y="1193800"/>
                </a:cubicBezTo>
                <a:lnTo>
                  <a:pt x="803885" y="1206500"/>
                </a:lnTo>
                <a:lnTo>
                  <a:pt x="1299185" y="1193800"/>
                </a:lnTo>
                <a:cubicBezTo>
                  <a:pt x="1324910" y="1192657"/>
                  <a:pt x="1349893" y="1184742"/>
                  <a:pt x="1375385" y="1181100"/>
                </a:cubicBezTo>
                <a:cubicBezTo>
                  <a:pt x="1409172" y="1176273"/>
                  <a:pt x="1442877" y="1169618"/>
                  <a:pt x="1476985" y="1168400"/>
                </a:cubicBezTo>
                <a:cubicBezTo>
                  <a:pt x="1680100" y="1161146"/>
                  <a:pt x="1883385" y="1159933"/>
                  <a:pt x="2086585" y="1155700"/>
                </a:cubicBezTo>
                <a:cubicBezTo>
                  <a:pt x="2090818" y="1109133"/>
                  <a:pt x="2092672" y="1062289"/>
                  <a:pt x="2099285" y="1016000"/>
                </a:cubicBezTo>
                <a:cubicBezTo>
                  <a:pt x="2101178" y="1002748"/>
                  <a:pt x="2109590" y="991071"/>
                  <a:pt x="2111985" y="977900"/>
                </a:cubicBezTo>
                <a:cubicBezTo>
                  <a:pt x="2118090" y="944320"/>
                  <a:pt x="2120452" y="910167"/>
                  <a:pt x="2124685" y="876300"/>
                </a:cubicBezTo>
                <a:cubicBezTo>
                  <a:pt x="2128248" y="772978"/>
                  <a:pt x="2156457" y="188972"/>
                  <a:pt x="2124685" y="101600"/>
                </a:cubicBezTo>
                <a:cubicBezTo>
                  <a:pt x="2108706" y="57656"/>
                  <a:pt x="2031552" y="93133"/>
                  <a:pt x="1984985" y="88900"/>
                </a:cubicBezTo>
                <a:cubicBezTo>
                  <a:pt x="1858938" y="97593"/>
                  <a:pt x="1699238" y="86994"/>
                  <a:pt x="1565885" y="127000"/>
                </a:cubicBezTo>
                <a:cubicBezTo>
                  <a:pt x="1540240" y="134693"/>
                  <a:pt x="1515085" y="143933"/>
                  <a:pt x="1489685" y="152400"/>
                </a:cubicBezTo>
                <a:lnTo>
                  <a:pt x="1413485" y="177800"/>
                </a:lnTo>
                <a:lnTo>
                  <a:pt x="1375385" y="190500"/>
                </a:lnTo>
                <a:lnTo>
                  <a:pt x="1337285" y="203200"/>
                </a:lnTo>
                <a:cubicBezTo>
                  <a:pt x="1278018" y="198967"/>
                  <a:pt x="1218245" y="199314"/>
                  <a:pt x="1159485" y="190500"/>
                </a:cubicBezTo>
                <a:cubicBezTo>
                  <a:pt x="1092092" y="180391"/>
                  <a:pt x="1088305" y="162028"/>
                  <a:pt x="1032485" y="139700"/>
                </a:cubicBezTo>
                <a:cubicBezTo>
                  <a:pt x="1007626" y="129756"/>
                  <a:pt x="981685" y="122767"/>
                  <a:pt x="956285" y="114300"/>
                </a:cubicBezTo>
                <a:cubicBezTo>
                  <a:pt x="943585" y="110067"/>
                  <a:pt x="929324" y="109026"/>
                  <a:pt x="918185" y="101600"/>
                </a:cubicBezTo>
                <a:cubicBezTo>
                  <a:pt x="849962" y="56118"/>
                  <a:pt x="862563" y="54865"/>
                  <a:pt x="803885" y="38100"/>
                </a:cubicBezTo>
                <a:cubicBezTo>
                  <a:pt x="787102" y="33305"/>
                  <a:pt x="769803" y="30416"/>
                  <a:pt x="753085" y="25400"/>
                </a:cubicBezTo>
                <a:cubicBezTo>
                  <a:pt x="727440" y="17707"/>
                  <a:pt x="676885" y="0"/>
                  <a:pt x="676885" y="0"/>
                </a:cubicBezTo>
                <a:cubicBezTo>
                  <a:pt x="579518" y="4233"/>
                  <a:pt x="481957" y="5225"/>
                  <a:pt x="384785" y="12700"/>
                </a:cubicBezTo>
                <a:cubicBezTo>
                  <a:pt x="371437" y="13727"/>
                  <a:pt x="358659" y="19413"/>
                  <a:pt x="346685" y="25400"/>
                </a:cubicBezTo>
                <a:cubicBezTo>
                  <a:pt x="225930" y="85777"/>
                  <a:pt x="428974" y="10670"/>
                  <a:pt x="232385" y="76200"/>
                </a:cubicBezTo>
                <a:lnTo>
                  <a:pt x="194285" y="88900"/>
                </a:lnTo>
                <a:cubicBezTo>
                  <a:pt x="137253" y="145932"/>
                  <a:pt x="173224" y="121320"/>
                  <a:pt x="79985" y="152400"/>
                </a:cubicBezTo>
                <a:lnTo>
                  <a:pt x="41885" y="165100"/>
                </a:lnTo>
                <a:lnTo>
                  <a:pt x="3785" y="1651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/>
          <p:nvPr/>
        </p:nvGrpSpPr>
        <p:grpSpPr>
          <a:xfrm>
            <a:off x="2072850" y="3429000"/>
            <a:ext cx="4953000" cy="1828800"/>
            <a:chOff x="304800" y="914400"/>
            <a:chExt cx="6400800" cy="2585853"/>
          </a:xfrm>
        </p:grpSpPr>
        <p:sp>
          <p:nvSpPr>
            <p:cNvPr id="15" name="Oval Callout 14"/>
            <p:cNvSpPr/>
            <p:nvPr/>
          </p:nvSpPr>
          <p:spPr>
            <a:xfrm>
              <a:off x="1828800" y="914400"/>
              <a:ext cx="3962400" cy="11430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Callout 15"/>
            <p:cNvSpPr/>
            <p:nvPr/>
          </p:nvSpPr>
          <p:spPr>
            <a:xfrm>
              <a:off x="2743200" y="1371600"/>
              <a:ext cx="3962400" cy="1600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Callout 16"/>
            <p:cNvSpPr/>
            <p:nvPr/>
          </p:nvSpPr>
          <p:spPr>
            <a:xfrm>
              <a:off x="304800" y="1524000"/>
              <a:ext cx="3962400" cy="1219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Callout 17"/>
            <p:cNvSpPr/>
            <p:nvPr/>
          </p:nvSpPr>
          <p:spPr>
            <a:xfrm rot="10997602">
              <a:off x="1339274" y="1823853"/>
              <a:ext cx="5181600" cy="16764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Freeform 10"/>
          <p:cNvSpPr/>
          <p:nvPr/>
        </p:nvSpPr>
        <p:spPr>
          <a:xfrm>
            <a:off x="2667000" y="3429000"/>
            <a:ext cx="4118097" cy="1775012"/>
          </a:xfrm>
          <a:custGeom>
            <a:avLst/>
            <a:gdLst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169982" h="3601859">
                <a:moveTo>
                  <a:pt x="2074459" y="834943"/>
                </a:moveTo>
                <a:cubicBezTo>
                  <a:pt x="2092656" y="771254"/>
                  <a:pt x="1796326" y="583962"/>
                  <a:pt x="1678674" y="439158"/>
                </a:cubicBezTo>
                <a:cubicBezTo>
                  <a:pt x="1666503" y="424178"/>
                  <a:pt x="1878067" y="445458"/>
                  <a:pt x="1719618" y="398214"/>
                </a:cubicBezTo>
                <a:cubicBezTo>
                  <a:pt x="1736888" y="383411"/>
                  <a:pt x="1755700" y="370492"/>
                  <a:pt x="1774209" y="357271"/>
                </a:cubicBezTo>
                <a:cubicBezTo>
                  <a:pt x="1830980" y="316720"/>
                  <a:pt x="1813820" y="330420"/>
                  <a:pt x="1897038" y="302680"/>
                </a:cubicBezTo>
                <a:cubicBezTo>
                  <a:pt x="1995203" y="269958"/>
                  <a:pt x="1872621" y="309657"/>
                  <a:pt x="1992573" y="275385"/>
                </a:cubicBezTo>
                <a:cubicBezTo>
                  <a:pt x="2006405" y="271433"/>
                  <a:pt x="2019473" y="264858"/>
                  <a:pt x="2033516" y="261737"/>
                </a:cubicBezTo>
                <a:cubicBezTo>
                  <a:pt x="2060529" y="255734"/>
                  <a:pt x="2088107" y="252638"/>
                  <a:pt x="2115403" y="248089"/>
                </a:cubicBezTo>
                <a:cubicBezTo>
                  <a:pt x="2129051" y="243540"/>
                  <a:pt x="2142876" y="239492"/>
                  <a:pt x="2156346" y="234441"/>
                </a:cubicBezTo>
                <a:cubicBezTo>
                  <a:pt x="2179285" y="225839"/>
                  <a:pt x="2201344" y="214893"/>
                  <a:pt x="2224585" y="207146"/>
                </a:cubicBezTo>
                <a:cubicBezTo>
                  <a:pt x="2256004" y="196673"/>
                  <a:pt x="2287735" y="186790"/>
                  <a:pt x="2320119" y="179850"/>
                </a:cubicBezTo>
                <a:cubicBezTo>
                  <a:pt x="2351573" y="173110"/>
                  <a:pt x="2383755" y="170363"/>
                  <a:pt x="2415653" y="166202"/>
                </a:cubicBezTo>
                <a:cubicBezTo>
                  <a:pt x="2632269" y="137948"/>
                  <a:pt x="2590392" y="143270"/>
                  <a:pt x="2770495" y="125259"/>
                </a:cubicBezTo>
                <a:cubicBezTo>
                  <a:pt x="2811438" y="116161"/>
                  <a:pt x="2851847" y="104186"/>
                  <a:pt x="2893325" y="97964"/>
                </a:cubicBezTo>
                <a:cubicBezTo>
                  <a:pt x="3013778" y="79896"/>
                  <a:pt x="3317228" y="72993"/>
                  <a:pt x="3384644" y="70668"/>
                </a:cubicBezTo>
                <a:lnTo>
                  <a:pt x="3835021" y="57020"/>
                </a:lnTo>
                <a:cubicBezTo>
                  <a:pt x="4067033" y="38823"/>
                  <a:pt x="4298604" y="13677"/>
                  <a:pt x="4531056" y="2429"/>
                </a:cubicBezTo>
                <a:cubicBezTo>
                  <a:pt x="4581246" y="0"/>
                  <a:pt x="4631071" y="12365"/>
                  <a:pt x="4681182" y="16077"/>
                </a:cubicBezTo>
                <a:cubicBezTo>
                  <a:pt x="4753913" y="21465"/>
                  <a:pt x="4826758" y="25176"/>
                  <a:pt x="4899546" y="29725"/>
                </a:cubicBezTo>
                <a:cubicBezTo>
                  <a:pt x="4913194" y="34274"/>
                  <a:pt x="4927622" y="36939"/>
                  <a:pt x="4940489" y="43373"/>
                </a:cubicBezTo>
                <a:cubicBezTo>
                  <a:pt x="4955160" y="50708"/>
                  <a:pt x="4966018" y="65063"/>
                  <a:pt x="4981433" y="70668"/>
                </a:cubicBezTo>
                <a:cubicBezTo>
                  <a:pt x="5016689" y="83488"/>
                  <a:pt x="5055026" y="86102"/>
                  <a:pt x="5090615" y="97964"/>
                </a:cubicBezTo>
                <a:lnTo>
                  <a:pt x="5131558" y="111611"/>
                </a:lnTo>
                <a:cubicBezTo>
                  <a:pt x="5158853" y="129808"/>
                  <a:pt x="5195247" y="138907"/>
                  <a:pt x="5213444" y="166202"/>
                </a:cubicBezTo>
                <a:lnTo>
                  <a:pt x="5268035" y="248089"/>
                </a:lnTo>
                <a:cubicBezTo>
                  <a:pt x="5258937" y="302680"/>
                  <a:pt x="5258241" y="359358"/>
                  <a:pt x="5240740" y="411862"/>
                </a:cubicBezTo>
                <a:cubicBezTo>
                  <a:pt x="5230366" y="442984"/>
                  <a:pt x="5204346" y="466453"/>
                  <a:pt x="5186149" y="493749"/>
                </a:cubicBezTo>
                <a:lnTo>
                  <a:pt x="5158853" y="534692"/>
                </a:lnTo>
                <a:cubicBezTo>
                  <a:pt x="5139135" y="593850"/>
                  <a:pt x="5129332" y="603633"/>
                  <a:pt x="5158853" y="684817"/>
                </a:cubicBezTo>
                <a:cubicBezTo>
                  <a:pt x="5177508" y="736117"/>
                  <a:pt x="5227371" y="729242"/>
                  <a:pt x="5268035" y="739408"/>
                </a:cubicBezTo>
                <a:cubicBezTo>
                  <a:pt x="5404498" y="773523"/>
                  <a:pt x="5138746" y="727130"/>
                  <a:pt x="5418161" y="780352"/>
                </a:cubicBezTo>
                <a:cubicBezTo>
                  <a:pt x="5476940" y="791548"/>
                  <a:pt x="5536248" y="799908"/>
                  <a:pt x="5595582" y="807647"/>
                </a:cubicBezTo>
                <a:cubicBezTo>
                  <a:pt x="5640917" y="813560"/>
                  <a:pt x="5686567" y="816746"/>
                  <a:pt x="5732059" y="821295"/>
                </a:cubicBezTo>
                <a:cubicBezTo>
                  <a:pt x="5750256" y="825844"/>
                  <a:pt x="5768257" y="831265"/>
                  <a:pt x="5786650" y="834943"/>
                </a:cubicBezTo>
                <a:cubicBezTo>
                  <a:pt x="5813785" y="840370"/>
                  <a:pt x="5841311" y="843640"/>
                  <a:pt x="5868537" y="848590"/>
                </a:cubicBezTo>
                <a:cubicBezTo>
                  <a:pt x="5891360" y="852739"/>
                  <a:pt x="5914030" y="857689"/>
                  <a:pt x="5936776" y="862238"/>
                </a:cubicBezTo>
                <a:cubicBezTo>
                  <a:pt x="5954973" y="871337"/>
                  <a:pt x="5972066" y="883100"/>
                  <a:pt x="5991367" y="889534"/>
                </a:cubicBezTo>
                <a:cubicBezTo>
                  <a:pt x="6013373" y="896870"/>
                  <a:pt x="6036725" y="899369"/>
                  <a:pt x="6059606" y="903182"/>
                </a:cubicBezTo>
                <a:cubicBezTo>
                  <a:pt x="6109829" y="911552"/>
                  <a:pt x="6172831" y="916691"/>
                  <a:pt x="6223379" y="930477"/>
                </a:cubicBezTo>
                <a:cubicBezTo>
                  <a:pt x="6244733" y="936301"/>
                  <a:pt x="6315060" y="961686"/>
                  <a:pt x="6346209" y="971420"/>
                </a:cubicBezTo>
                <a:cubicBezTo>
                  <a:pt x="6405269" y="989876"/>
                  <a:pt x="6462375" y="1017260"/>
                  <a:pt x="6523630" y="1026011"/>
                </a:cubicBezTo>
                <a:cubicBezTo>
                  <a:pt x="6646558" y="1043572"/>
                  <a:pt x="6587434" y="1034370"/>
                  <a:pt x="6701050" y="1053307"/>
                </a:cubicBezTo>
                <a:cubicBezTo>
                  <a:pt x="6746543" y="1076053"/>
                  <a:pt x="6796838" y="1091029"/>
                  <a:pt x="6837528" y="1121546"/>
                </a:cubicBezTo>
                <a:cubicBezTo>
                  <a:pt x="6983104" y="1230727"/>
                  <a:pt x="6805683" y="1089701"/>
                  <a:pt x="6933062" y="1217080"/>
                </a:cubicBezTo>
                <a:cubicBezTo>
                  <a:pt x="6944661" y="1228679"/>
                  <a:pt x="6961915" y="1233292"/>
                  <a:pt x="6974006" y="1244376"/>
                </a:cubicBezTo>
                <a:cubicBezTo>
                  <a:pt x="7016689" y="1283502"/>
                  <a:pt x="7055892" y="1326262"/>
                  <a:pt x="7096835" y="1367205"/>
                </a:cubicBezTo>
                <a:lnTo>
                  <a:pt x="7137779" y="1408149"/>
                </a:lnTo>
                <a:cubicBezTo>
                  <a:pt x="7145529" y="1446899"/>
                  <a:pt x="7165074" y="1538060"/>
                  <a:pt x="7165074" y="1571922"/>
                </a:cubicBezTo>
                <a:cubicBezTo>
                  <a:pt x="7165074" y="1645119"/>
                  <a:pt x="7169982" y="1742443"/>
                  <a:pt x="7137779" y="1817582"/>
                </a:cubicBezTo>
                <a:cubicBezTo>
                  <a:pt x="7129765" y="1836282"/>
                  <a:pt x="7123508" y="1856544"/>
                  <a:pt x="7110483" y="1872173"/>
                </a:cubicBezTo>
                <a:cubicBezTo>
                  <a:pt x="7084513" y="1903337"/>
                  <a:pt x="7050483" y="1902963"/>
                  <a:pt x="7014949" y="1913116"/>
                </a:cubicBezTo>
                <a:cubicBezTo>
                  <a:pt x="6901269" y="1945597"/>
                  <a:pt x="7085016" y="1906536"/>
                  <a:pt x="6864824" y="1940411"/>
                </a:cubicBezTo>
                <a:cubicBezTo>
                  <a:pt x="6797940" y="1950701"/>
                  <a:pt x="6803121" y="1954123"/>
                  <a:pt x="6741994" y="1967707"/>
                </a:cubicBezTo>
                <a:cubicBezTo>
                  <a:pt x="6719350" y="1972739"/>
                  <a:pt x="6696578" y="1977206"/>
                  <a:pt x="6673755" y="1981355"/>
                </a:cubicBezTo>
                <a:cubicBezTo>
                  <a:pt x="6646529" y="1986305"/>
                  <a:pt x="6619218" y="1990794"/>
                  <a:pt x="6591868" y="1995002"/>
                </a:cubicBezTo>
                <a:cubicBezTo>
                  <a:pt x="6560074" y="1999893"/>
                  <a:pt x="6528012" y="2003060"/>
                  <a:pt x="6496334" y="2008650"/>
                </a:cubicBezTo>
                <a:cubicBezTo>
                  <a:pt x="6450646" y="2016713"/>
                  <a:pt x="6403869" y="2021276"/>
                  <a:pt x="6359856" y="2035946"/>
                </a:cubicBezTo>
                <a:lnTo>
                  <a:pt x="6318913" y="2049593"/>
                </a:lnTo>
                <a:cubicBezTo>
                  <a:pt x="6305265" y="2058692"/>
                  <a:pt x="6288217" y="2064081"/>
                  <a:pt x="6277970" y="2076889"/>
                </a:cubicBezTo>
                <a:cubicBezTo>
                  <a:pt x="6248905" y="2113220"/>
                  <a:pt x="6270593" y="2138782"/>
                  <a:pt x="6291618" y="2172423"/>
                </a:cubicBezTo>
                <a:cubicBezTo>
                  <a:pt x="6331576" y="2236355"/>
                  <a:pt x="6321443" y="2217123"/>
                  <a:pt x="6373504" y="2254310"/>
                </a:cubicBezTo>
                <a:cubicBezTo>
                  <a:pt x="6445799" y="2305950"/>
                  <a:pt x="6402598" y="2286754"/>
                  <a:pt x="6469038" y="2308901"/>
                </a:cubicBezTo>
                <a:cubicBezTo>
                  <a:pt x="6487235" y="2336197"/>
                  <a:pt x="6513256" y="2359666"/>
                  <a:pt x="6523630" y="2390788"/>
                </a:cubicBezTo>
                <a:cubicBezTo>
                  <a:pt x="6556357" y="2488975"/>
                  <a:pt x="6516643" y="2366338"/>
                  <a:pt x="6550925" y="2486322"/>
                </a:cubicBezTo>
                <a:cubicBezTo>
                  <a:pt x="6554877" y="2500154"/>
                  <a:pt x="6560024" y="2513617"/>
                  <a:pt x="6564573" y="2527265"/>
                </a:cubicBezTo>
                <a:cubicBezTo>
                  <a:pt x="6555078" y="2669686"/>
                  <a:pt x="6603753" y="2719216"/>
                  <a:pt x="6496334" y="2772925"/>
                </a:cubicBezTo>
                <a:cubicBezTo>
                  <a:pt x="6479557" y="2781313"/>
                  <a:pt x="6459940" y="2782024"/>
                  <a:pt x="6441743" y="2786573"/>
                </a:cubicBezTo>
                <a:cubicBezTo>
                  <a:pt x="6428095" y="2800221"/>
                  <a:pt x="6416035" y="2815667"/>
                  <a:pt x="6400800" y="2827516"/>
                </a:cubicBezTo>
                <a:cubicBezTo>
                  <a:pt x="6313022" y="2895787"/>
                  <a:pt x="6333960" y="2866065"/>
                  <a:pt x="6250674" y="2923050"/>
                </a:cubicBezTo>
                <a:cubicBezTo>
                  <a:pt x="6186079" y="2967247"/>
                  <a:pt x="6127562" y="3020696"/>
                  <a:pt x="6059606" y="3059528"/>
                </a:cubicBezTo>
                <a:cubicBezTo>
                  <a:pt x="5999444" y="3093907"/>
                  <a:pt x="5932083" y="3113786"/>
                  <a:pt x="5868537" y="3141414"/>
                </a:cubicBezTo>
                <a:cubicBezTo>
                  <a:pt x="5827448" y="3159279"/>
                  <a:pt x="5788788" y="3183696"/>
                  <a:pt x="5745707" y="3196005"/>
                </a:cubicBezTo>
                <a:cubicBezTo>
                  <a:pt x="5638002" y="3226778"/>
                  <a:pt x="5569249" y="3243428"/>
                  <a:pt x="5472752" y="3277892"/>
                </a:cubicBezTo>
                <a:cubicBezTo>
                  <a:pt x="5278667" y="3347208"/>
                  <a:pt x="5445028" y="3284929"/>
                  <a:pt x="5268035" y="3373426"/>
                </a:cubicBezTo>
                <a:cubicBezTo>
                  <a:pt x="5218176" y="3398356"/>
                  <a:pt x="5113619" y="3437349"/>
                  <a:pt x="5063319" y="3455313"/>
                </a:cubicBezTo>
                <a:cubicBezTo>
                  <a:pt x="5036223" y="3464990"/>
                  <a:pt x="5009983" y="3479039"/>
                  <a:pt x="4981433" y="3482608"/>
                </a:cubicBezTo>
                <a:cubicBezTo>
                  <a:pt x="4840330" y="3500246"/>
                  <a:pt x="4908559" y="3491069"/>
                  <a:pt x="4776716" y="3509904"/>
                </a:cubicBezTo>
                <a:cubicBezTo>
                  <a:pt x="4735773" y="3523552"/>
                  <a:pt x="4696118" y="3541956"/>
                  <a:pt x="4653886" y="3550847"/>
                </a:cubicBezTo>
                <a:cubicBezTo>
                  <a:pt x="4609147" y="3560266"/>
                  <a:pt x="4562877" y="3559709"/>
                  <a:pt x="4517409" y="3564495"/>
                </a:cubicBezTo>
                <a:cubicBezTo>
                  <a:pt x="4162460" y="3601859"/>
                  <a:pt x="4642751" y="3553327"/>
                  <a:pt x="4258101" y="3591790"/>
                </a:cubicBezTo>
                <a:cubicBezTo>
                  <a:pt x="4130722" y="3587241"/>
                  <a:pt x="4003191" y="3585854"/>
                  <a:pt x="3875964" y="3578143"/>
                </a:cubicBezTo>
                <a:cubicBezTo>
                  <a:pt x="3841765" y="3576070"/>
                  <a:pt x="3787832" y="3557787"/>
                  <a:pt x="3753134" y="3550847"/>
                </a:cubicBezTo>
                <a:cubicBezTo>
                  <a:pt x="3725999" y="3545420"/>
                  <a:pt x="3698543" y="3541748"/>
                  <a:pt x="3671247" y="3537199"/>
                </a:cubicBezTo>
                <a:cubicBezTo>
                  <a:pt x="3634853" y="3519002"/>
                  <a:pt x="3599844" y="3497720"/>
                  <a:pt x="3562065" y="3482608"/>
                </a:cubicBezTo>
                <a:cubicBezTo>
                  <a:pt x="3531315" y="3470308"/>
                  <a:pt x="3497950" y="3465786"/>
                  <a:pt x="3466531" y="3455313"/>
                </a:cubicBezTo>
                <a:cubicBezTo>
                  <a:pt x="3429657" y="3443022"/>
                  <a:pt x="3394448" y="3425964"/>
                  <a:pt x="3357349" y="3414370"/>
                </a:cubicBezTo>
                <a:cubicBezTo>
                  <a:pt x="3321543" y="3403180"/>
                  <a:pt x="3283496" y="3399691"/>
                  <a:pt x="3248167" y="3387074"/>
                </a:cubicBezTo>
                <a:cubicBezTo>
                  <a:pt x="3219427" y="3376810"/>
                  <a:pt x="3194960" y="3356560"/>
                  <a:pt x="3166280" y="3346131"/>
                </a:cubicBezTo>
                <a:cubicBezTo>
                  <a:pt x="3144480" y="3338204"/>
                  <a:pt x="3120260" y="3339149"/>
                  <a:pt x="3098041" y="3332483"/>
                </a:cubicBezTo>
                <a:cubicBezTo>
                  <a:pt x="2888699" y="3269681"/>
                  <a:pt x="3256651" y="3342997"/>
                  <a:pt x="2866030" y="3277892"/>
                </a:cubicBezTo>
                <a:cubicBezTo>
                  <a:pt x="2847833" y="3268793"/>
                  <a:pt x="2830138" y="3258610"/>
                  <a:pt x="2811438" y="3250596"/>
                </a:cubicBezTo>
                <a:cubicBezTo>
                  <a:pt x="2798215" y="3244929"/>
                  <a:pt x="2783362" y="3243383"/>
                  <a:pt x="2770495" y="3236949"/>
                </a:cubicBezTo>
                <a:cubicBezTo>
                  <a:pt x="2763842" y="3233622"/>
                  <a:pt x="2677550" y="3182241"/>
                  <a:pt x="2661313" y="3168710"/>
                </a:cubicBezTo>
                <a:cubicBezTo>
                  <a:pt x="2619520" y="3133883"/>
                  <a:pt x="2558132" y="3052970"/>
                  <a:pt x="2538483" y="3018585"/>
                </a:cubicBezTo>
                <a:cubicBezTo>
                  <a:pt x="2520286" y="2986740"/>
                  <a:pt x="2499262" y="2956352"/>
                  <a:pt x="2483892" y="2923050"/>
                </a:cubicBezTo>
                <a:cubicBezTo>
                  <a:pt x="2471835" y="2896926"/>
                  <a:pt x="2456597" y="2841164"/>
                  <a:pt x="2456597" y="2841164"/>
                </a:cubicBezTo>
                <a:cubicBezTo>
                  <a:pt x="2443971" y="2613898"/>
                  <a:pt x="2520434" y="2615693"/>
                  <a:pt x="2402006" y="2581856"/>
                </a:cubicBezTo>
                <a:cubicBezTo>
                  <a:pt x="2383971" y="2576703"/>
                  <a:pt x="2365612" y="2572757"/>
                  <a:pt x="2347415" y="2568208"/>
                </a:cubicBezTo>
                <a:cubicBezTo>
                  <a:pt x="2256430" y="2581856"/>
                  <a:pt x="2164528" y="2590388"/>
                  <a:pt x="2074459" y="2609152"/>
                </a:cubicBezTo>
                <a:cubicBezTo>
                  <a:pt x="2054542" y="2613301"/>
                  <a:pt x="2038568" y="2628433"/>
                  <a:pt x="2019868" y="2636447"/>
                </a:cubicBezTo>
                <a:cubicBezTo>
                  <a:pt x="2006645" y="2642114"/>
                  <a:pt x="1991792" y="2643661"/>
                  <a:pt x="1978925" y="2650095"/>
                </a:cubicBezTo>
                <a:cubicBezTo>
                  <a:pt x="1964254" y="2657430"/>
                  <a:pt x="1953543" y="2672203"/>
                  <a:pt x="1937982" y="2677390"/>
                </a:cubicBezTo>
                <a:cubicBezTo>
                  <a:pt x="1896903" y="2691083"/>
                  <a:pt x="1719553" y="2703451"/>
                  <a:pt x="1705970" y="2704686"/>
                </a:cubicBezTo>
                <a:cubicBezTo>
                  <a:pt x="1451212" y="2700137"/>
                  <a:pt x="1196285" y="2701359"/>
                  <a:pt x="941695" y="2691038"/>
                </a:cubicBezTo>
                <a:cubicBezTo>
                  <a:pt x="859372" y="2687701"/>
                  <a:pt x="777827" y="2673657"/>
                  <a:pt x="696035" y="2663743"/>
                </a:cubicBezTo>
                <a:cubicBezTo>
                  <a:pt x="317448" y="2617854"/>
                  <a:pt x="658934" y="2656202"/>
                  <a:pt x="313898" y="2609152"/>
                </a:cubicBezTo>
                <a:cubicBezTo>
                  <a:pt x="273080" y="2603586"/>
                  <a:pt x="232011" y="2600053"/>
                  <a:pt x="191068" y="2595504"/>
                </a:cubicBezTo>
                <a:cubicBezTo>
                  <a:pt x="177420" y="2590955"/>
                  <a:pt x="162095" y="2589836"/>
                  <a:pt x="150125" y="2581856"/>
                </a:cubicBezTo>
                <a:cubicBezTo>
                  <a:pt x="134066" y="2571150"/>
                  <a:pt x="122005" y="2555339"/>
                  <a:pt x="109182" y="2540913"/>
                </a:cubicBezTo>
                <a:cubicBezTo>
                  <a:pt x="56189" y="2481296"/>
                  <a:pt x="43179" y="2462008"/>
                  <a:pt x="0" y="2404435"/>
                </a:cubicBezTo>
                <a:cubicBezTo>
                  <a:pt x="9098" y="2304352"/>
                  <a:pt x="7586" y="2202730"/>
                  <a:pt x="27295" y="2104185"/>
                </a:cubicBezTo>
                <a:cubicBezTo>
                  <a:pt x="31080" y="2085259"/>
                  <a:pt x="53003" y="2075091"/>
                  <a:pt x="68238" y="2063241"/>
                </a:cubicBezTo>
                <a:cubicBezTo>
                  <a:pt x="94133" y="2043100"/>
                  <a:pt x="123594" y="2027945"/>
                  <a:pt x="150125" y="2008650"/>
                </a:cubicBezTo>
                <a:cubicBezTo>
                  <a:pt x="173683" y="1991517"/>
                  <a:pt x="197766" y="1974657"/>
                  <a:pt x="218364" y="1954059"/>
                </a:cubicBezTo>
                <a:cubicBezTo>
                  <a:pt x="229962" y="1942461"/>
                  <a:pt x="232312" y="1922650"/>
                  <a:pt x="245659" y="1913116"/>
                </a:cubicBezTo>
                <a:cubicBezTo>
                  <a:pt x="265594" y="1898876"/>
                  <a:pt x="290874" y="1894192"/>
                  <a:pt x="313898" y="1885820"/>
                </a:cubicBezTo>
                <a:cubicBezTo>
                  <a:pt x="432815" y="1842578"/>
                  <a:pt x="355332" y="1872033"/>
                  <a:pt x="450376" y="1844877"/>
                </a:cubicBezTo>
                <a:cubicBezTo>
                  <a:pt x="511084" y="1827531"/>
                  <a:pt x="474793" y="1831805"/>
                  <a:pt x="545910" y="1817582"/>
                </a:cubicBezTo>
                <a:cubicBezTo>
                  <a:pt x="573045" y="1812155"/>
                  <a:pt x="600501" y="1808483"/>
                  <a:pt x="627797" y="1803934"/>
                </a:cubicBezTo>
                <a:lnTo>
                  <a:pt x="736979" y="1762990"/>
                </a:lnTo>
                <a:cubicBezTo>
                  <a:pt x="764075" y="1753313"/>
                  <a:pt x="794925" y="1751655"/>
                  <a:pt x="818865" y="1735695"/>
                </a:cubicBezTo>
                <a:cubicBezTo>
                  <a:pt x="859097" y="1708874"/>
                  <a:pt x="862557" y="1699936"/>
                  <a:pt x="914400" y="1694752"/>
                </a:cubicBezTo>
                <a:cubicBezTo>
                  <a:pt x="986968" y="1687495"/>
                  <a:pt x="1059976" y="1685653"/>
                  <a:pt x="1132764" y="1681104"/>
                </a:cubicBezTo>
                <a:cubicBezTo>
                  <a:pt x="1146412" y="1676555"/>
                  <a:pt x="1163535" y="1677628"/>
                  <a:pt x="1173707" y="1667456"/>
                </a:cubicBezTo>
                <a:cubicBezTo>
                  <a:pt x="1183879" y="1657284"/>
                  <a:pt x="1187355" y="1640899"/>
                  <a:pt x="1187355" y="1626513"/>
                </a:cubicBezTo>
                <a:cubicBezTo>
                  <a:pt x="1187355" y="1567198"/>
                  <a:pt x="1192464" y="1505363"/>
                  <a:pt x="1173707" y="1449092"/>
                </a:cubicBezTo>
                <a:cubicBezTo>
                  <a:pt x="1163534" y="1418575"/>
                  <a:pt x="1125563" y="1405972"/>
                  <a:pt x="1105468" y="1380853"/>
                </a:cubicBezTo>
                <a:cubicBezTo>
                  <a:pt x="1088897" y="1360139"/>
                  <a:pt x="1078173" y="1335360"/>
                  <a:pt x="1064525" y="1312614"/>
                </a:cubicBezTo>
                <a:cubicBezTo>
                  <a:pt x="1045037" y="1215178"/>
                  <a:pt x="1037370" y="1209590"/>
                  <a:pt x="1064525" y="1080602"/>
                </a:cubicBezTo>
                <a:cubicBezTo>
                  <a:pt x="1071662" y="1046699"/>
                  <a:pt x="1088011" y="1014994"/>
                  <a:pt x="1105468" y="985068"/>
                </a:cubicBezTo>
                <a:cubicBezTo>
                  <a:pt x="1135915" y="932874"/>
                  <a:pt x="1172158" y="898342"/>
                  <a:pt x="1228298" y="875886"/>
                </a:cubicBezTo>
                <a:cubicBezTo>
                  <a:pt x="1249836" y="867271"/>
                  <a:pt x="1274033" y="867864"/>
                  <a:pt x="1296537" y="862238"/>
                </a:cubicBezTo>
                <a:cubicBezTo>
                  <a:pt x="1310493" y="858749"/>
                  <a:pt x="1323373" y="851411"/>
                  <a:pt x="1337480" y="848590"/>
                </a:cubicBezTo>
                <a:cubicBezTo>
                  <a:pt x="1381034" y="839879"/>
                  <a:pt x="1539210" y="821939"/>
                  <a:pt x="1569492" y="821295"/>
                </a:cubicBezTo>
                <a:cubicBezTo>
                  <a:pt x="1737776" y="817714"/>
                  <a:pt x="2056262" y="898633"/>
                  <a:pt x="2074459" y="834943"/>
                </a:cubicBezTo>
                <a:close/>
              </a:path>
            </a:pathLst>
          </a:cu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-2819400" y="762000"/>
            <a:ext cx="2423115" cy="1645314"/>
          </a:xfrm>
          <a:custGeom>
            <a:avLst/>
            <a:gdLst>
              <a:gd name="connsiteX0" fmla="*/ 930865 w 2423115"/>
              <a:gd name="connsiteY0" fmla="*/ 16332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2423115" h="1645314">
                <a:moveTo>
                  <a:pt x="626065" y="1557053"/>
                </a:moveTo>
                <a:cubicBezTo>
                  <a:pt x="912205" y="1561083"/>
                  <a:pt x="1376729" y="1645314"/>
                  <a:pt x="1642065" y="1633253"/>
                </a:cubicBezTo>
                <a:cubicBezTo>
                  <a:pt x="1648752" y="1632949"/>
                  <a:pt x="1654848" y="1629253"/>
                  <a:pt x="1661115" y="1626903"/>
                </a:cubicBezTo>
                <a:cubicBezTo>
                  <a:pt x="1671788" y="1622901"/>
                  <a:pt x="1682192" y="1618205"/>
                  <a:pt x="1692865" y="1614203"/>
                </a:cubicBezTo>
                <a:cubicBezTo>
                  <a:pt x="1699132" y="1611853"/>
                  <a:pt x="1705928" y="1610846"/>
                  <a:pt x="1711915" y="1607853"/>
                </a:cubicBezTo>
                <a:cubicBezTo>
                  <a:pt x="1718741" y="1604440"/>
                  <a:pt x="1724139" y="1598566"/>
                  <a:pt x="1730965" y="1595153"/>
                </a:cubicBezTo>
                <a:cubicBezTo>
                  <a:pt x="1736952" y="1592160"/>
                  <a:pt x="1743921" y="1591573"/>
                  <a:pt x="1750015" y="1588803"/>
                </a:cubicBezTo>
                <a:cubicBezTo>
                  <a:pt x="1767250" y="1580969"/>
                  <a:pt x="1782854" y="1569390"/>
                  <a:pt x="1800815" y="1563403"/>
                </a:cubicBezTo>
                <a:cubicBezTo>
                  <a:pt x="1807165" y="1561286"/>
                  <a:pt x="1814014" y="1560304"/>
                  <a:pt x="1819865" y="1557053"/>
                </a:cubicBezTo>
                <a:cubicBezTo>
                  <a:pt x="1833208" y="1549640"/>
                  <a:pt x="1844313" y="1538479"/>
                  <a:pt x="1857965" y="1531653"/>
                </a:cubicBezTo>
                <a:cubicBezTo>
                  <a:pt x="1873492" y="1523889"/>
                  <a:pt x="1888952" y="1517472"/>
                  <a:pt x="1902415" y="1506253"/>
                </a:cubicBezTo>
                <a:cubicBezTo>
                  <a:pt x="1934126" y="1479827"/>
                  <a:pt x="1907037" y="1492012"/>
                  <a:pt x="1940515" y="1480853"/>
                </a:cubicBezTo>
                <a:cubicBezTo>
                  <a:pt x="1962440" y="1458928"/>
                  <a:pt x="1957811" y="1461760"/>
                  <a:pt x="1984965" y="1442753"/>
                </a:cubicBezTo>
                <a:cubicBezTo>
                  <a:pt x="1997469" y="1434000"/>
                  <a:pt x="2023065" y="1417353"/>
                  <a:pt x="2023065" y="1417353"/>
                </a:cubicBezTo>
                <a:cubicBezTo>
                  <a:pt x="2027298" y="1411003"/>
                  <a:pt x="2030695" y="1404007"/>
                  <a:pt x="2035765" y="1398303"/>
                </a:cubicBezTo>
                <a:cubicBezTo>
                  <a:pt x="2047697" y="1384879"/>
                  <a:pt x="2063902" y="1375147"/>
                  <a:pt x="2073865" y="1360203"/>
                </a:cubicBezTo>
                <a:cubicBezTo>
                  <a:pt x="2078098" y="1353853"/>
                  <a:pt x="2082779" y="1347779"/>
                  <a:pt x="2086565" y="1341153"/>
                </a:cubicBezTo>
                <a:cubicBezTo>
                  <a:pt x="2091261" y="1332934"/>
                  <a:pt x="2093585" y="1323326"/>
                  <a:pt x="2099265" y="1315753"/>
                </a:cubicBezTo>
                <a:cubicBezTo>
                  <a:pt x="2106449" y="1306174"/>
                  <a:pt x="2116198" y="1298820"/>
                  <a:pt x="2124665" y="1290353"/>
                </a:cubicBezTo>
                <a:cubicBezTo>
                  <a:pt x="2140626" y="1242470"/>
                  <a:pt x="2119096" y="1301492"/>
                  <a:pt x="2143715" y="1252253"/>
                </a:cubicBezTo>
                <a:cubicBezTo>
                  <a:pt x="2146708" y="1246266"/>
                  <a:pt x="2147072" y="1239190"/>
                  <a:pt x="2150065" y="1233203"/>
                </a:cubicBezTo>
                <a:cubicBezTo>
                  <a:pt x="2153478" y="1226377"/>
                  <a:pt x="2158979" y="1220779"/>
                  <a:pt x="2162765" y="1214153"/>
                </a:cubicBezTo>
                <a:cubicBezTo>
                  <a:pt x="2167461" y="1205934"/>
                  <a:pt x="2170769" y="1196972"/>
                  <a:pt x="2175465" y="1188753"/>
                </a:cubicBezTo>
                <a:cubicBezTo>
                  <a:pt x="2179251" y="1182127"/>
                  <a:pt x="2184379" y="1176329"/>
                  <a:pt x="2188165" y="1169703"/>
                </a:cubicBezTo>
                <a:cubicBezTo>
                  <a:pt x="2192861" y="1161484"/>
                  <a:pt x="2196169" y="1152522"/>
                  <a:pt x="2200865" y="1144303"/>
                </a:cubicBezTo>
                <a:cubicBezTo>
                  <a:pt x="2219086" y="1112417"/>
                  <a:pt x="2209817" y="1138231"/>
                  <a:pt x="2226265" y="1099853"/>
                </a:cubicBezTo>
                <a:cubicBezTo>
                  <a:pt x="2242039" y="1063047"/>
                  <a:pt x="2220909" y="1098362"/>
                  <a:pt x="2245315" y="1061753"/>
                </a:cubicBezTo>
                <a:cubicBezTo>
                  <a:pt x="2256098" y="1018622"/>
                  <a:pt x="2251288" y="1033000"/>
                  <a:pt x="2277065" y="972853"/>
                </a:cubicBezTo>
                <a:cubicBezTo>
                  <a:pt x="2280794" y="964152"/>
                  <a:pt x="2286441" y="956316"/>
                  <a:pt x="2289765" y="947453"/>
                </a:cubicBezTo>
                <a:cubicBezTo>
                  <a:pt x="2292829" y="939281"/>
                  <a:pt x="2293355" y="930332"/>
                  <a:pt x="2296115" y="922053"/>
                </a:cubicBezTo>
                <a:cubicBezTo>
                  <a:pt x="2309535" y="881794"/>
                  <a:pt x="2306248" y="902464"/>
                  <a:pt x="2315165" y="871253"/>
                </a:cubicBezTo>
                <a:cubicBezTo>
                  <a:pt x="2317563" y="862862"/>
                  <a:pt x="2318077" y="853875"/>
                  <a:pt x="2321515" y="845853"/>
                </a:cubicBezTo>
                <a:cubicBezTo>
                  <a:pt x="2324521" y="838838"/>
                  <a:pt x="2331115" y="833777"/>
                  <a:pt x="2334215" y="826803"/>
                </a:cubicBezTo>
                <a:cubicBezTo>
                  <a:pt x="2339652" y="814570"/>
                  <a:pt x="2342682" y="801403"/>
                  <a:pt x="2346915" y="788703"/>
                </a:cubicBezTo>
                <a:lnTo>
                  <a:pt x="2353265" y="769653"/>
                </a:lnTo>
                <a:cubicBezTo>
                  <a:pt x="2355382" y="763303"/>
                  <a:pt x="2358515" y="757205"/>
                  <a:pt x="2359615" y="750603"/>
                </a:cubicBezTo>
                <a:cubicBezTo>
                  <a:pt x="2361732" y="737903"/>
                  <a:pt x="2362842" y="724994"/>
                  <a:pt x="2365965" y="712503"/>
                </a:cubicBezTo>
                <a:cubicBezTo>
                  <a:pt x="2369212" y="699516"/>
                  <a:pt x="2375418" y="687390"/>
                  <a:pt x="2378665" y="674403"/>
                </a:cubicBezTo>
                <a:cubicBezTo>
                  <a:pt x="2398516" y="594998"/>
                  <a:pt x="2373145" y="693722"/>
                  <a:pt x="2391365" y="629953"/>
                </a:cubicBezTo>
                <a:cubicBezTo>
                  <a:pt x="2393763" y="621562"/>
                  <a:pt x="2395207" y="612912"/>
                  <a:pt x="2397715" y="604553"/>
                </a:cubicBezTo>
                <a:cubicBezTo>
                  <a:pt x="2401562" y="591731"/>
                  <a:pt x="2410415" y="566453"/>
                  <a:pt x="2410415" y="566453"/>
                </a:cubicBezTo>
                <a:cubicBezTo>
                  <a:pt x="2412532" y="545286"/>
                  <a:pt x="2414127" y="524061"/>
                  <a:pt x="2416765" y="502953"/>
                </a:cubicBezTo>
                <a:cubicBezTo>
                  <a:pt x="2418362" y="490177"/>
                  <a:pt x="2423115" y="477728"/>
                  <a:pt x="2423115" y="464853"/>
                </a:cubicBezTo>
                <a:cubicBezTo>
                  <a:pt x="2423115" y="405549"/>
                  <a:pt x="2422301" y="346099"/>
                  <a:pt x="2416765" y="287053"/>
                </a:cubicBezTo>
                <a:cubicBezTo>
                  <a:pt x="2415480" y="273351"/>
                  <a:pt x="2397361" y="254594"/>
                  <a:pt x="2391365" y="242603"/>
                </a:cubicBezTo>
                <a:cubicBezTo>
                  <a:pt x="2388372" y="236616"/>
                  <a:pt x="2389196" y="228780"/>
                  <a:pt x="2385015" y="223553"/>
                </a:cubicBezTo>
                <a:cubicBezTo>
                  <a:pt x="2380247" y="217594"/>
                  <a:pt x="2372315" y="215086"/>
                  <a:pt x="2365965" y="210853"/>
                </a:cubicBezTo>
                <a:cubicBezTo>
                  <a:pt x="2348427" y="184546"/>
                  <a:pt x="2357938" y="194234"/>
                  <a:pt x="2327865" y="172753"/>
                </a:cubicBezTo>
                <a:cubicBezTo>
                  <a:pt x="2321655" y="168317"/>
                  <a:pt x="2315961" y="162733"/>
                  <a:pt x="2308815" y="160053"/>
                </a:cubicBezTo>
                <a:cubicBezTo>
                  <a:pt x="2298709" y="156263"/>
                  <a:pt x="2287601" y="156044"/>
                  <a:pt x="2277065" y="153703"/>
                </a:cubicBezTo>
                <a:cubicBezTo>
                  <a:pt x="2268546" y="151810"/>
                  <a:pt x="2260056" y="149751"/>
                  <a:pt x="2251665" y="147353"/>
                </a:cubicBezTo>
                <a:cubicBezTo>
                  <a:pt x="2214540" y="136746"/>
                  <a:pt x="2251880" y="144579"/>
                  <a:pt x="2207215" y="134653"/>
                </a:cubicBezTo>
                <a:cubicBezTo>
                  <a:pt x="2196679" y="132312"/>
                  <a:pt x="2185936" y="130921"/>
                  <a:pt x="2175465" y="128303"/>
                </a:cubicBezTo>
                <a:cubicBezTo>
                  <a:pt x="2168971" y="126680"/>
                  <a:pt x="2162682" y="124303"/>
                  <a:pt x="2156415" y="121953"/>
                </a:cubicBezTo>
                <a:cubicBezTo>
                  <a:pt x="2145742" y="117951"/>
                  <a:pt x="2135890" y="111234"/>
                  <a:pt x="2124665" y="109253"/>
                </a:cubicBezTo>
                <a:cubicBezTo>
                  <a:pt x="2099565" y="104824"/>
                  <a:pt x="2073865" y="105020"/>
                  <a:pt x="2048465" y="102903"/>
                </a:cubicBezTo>
                <a:cubicBezTo>
                  <a:pt x="2039998" y="100786"/>
                  <a:pt x="2031651" y="98114"/>
                  <a:pt x="2023065" y="96553"/>
                </a:cubicBezTo>
                <a:cubicBezTo>
                  <a:pt x="1931767" y="79953"/>
                  <a:pt x="1832828" y="86263"/>
                  <a:pt x="1743665" y="83853"/>
                </a:cubicBezTo>
                <a:cubicBezTo>
                  <a:pt x="1324401" y="0"/>
                  <a:pt x="888484" y="77472"/>
                  <a:pt x="460965" y="83853"/>
                </a:cubicBezTo>
                <a:cubicBezTo>
                  <a:pt x="451500" y="83994"/>
                  <a:pt x="444545" y="93560"/>
                  <a:pt x="435565" y="96553"/>
                </a:cubicBezTo>
                <a:cubicBezTo>
                  <a:pt x="425326" y="99966"/>
                  <a:pt x="414286" y="100285"/>
                  <a:pt x="403815" y="102903"/>
                </a:cubicBezTo>
                <a:cubicBezTo>
                  <a:pt x="397321" y="104526"/>
                  <a:pt x="391259" y="107630"/>
                  <a:pt x="384765" y="109253"/>
                </a:cubicBezTo>
                <a:cubicBezTo>
                  <a:pt x="374294" y="111871"/>
                  <a:pt x="363486" y="112985"/>
                  <a:pt x="353015" y="115603"/>
                </a:cubicBezTo>
                <a:cubicBezTo>
                  <a:pt x="346521" y="117226"/>
                  <a:pt x="340459" y="120330"/>
                  <a:pt x="333965" y="121953"/>
                </a:cubicBezTo>
                <a:cubicBezTo>
                  <a:pt x="309204" y="128143"/>
                  <a:pt x="282855" y="131069"/>
                  <a:pt x="257765" y="134653"/>
                </a:cubicBezTo>
                <a:cubicBezTo>
                  <a:pt x="238672" y="141017"/>
                  <a:pt x="236078" y="140026"/>
                  <a:pt x="219665" y="153703"/>
                </a:cubicBezTo>
                <a:cubicBezTo>
                  <a:pt x="197749" y="171966"/>
                  <a:pt x="194613" y="187454"/>
                  <a:pt x="162515" y="198153"/>
                </a:cubicBezTo>
                <a:cubicBezTo>
                  <a:pt x="156165" y="200270"/>
                  <a:pt x="149452" y="201510"/>
                  <a:pt x="143465" y="204503"/>
                </a:cubicBezTo>
                <a:cubicBezTo>
                  <a:pt x="136254" y="208109"/>
                  <a:pt x="101891" y="233377"/>
                  <a:pt x="99015" y="236253"/>
                </a:cubicBezTo>
                <a:cubicBezTo>
                  <a:pt x="91531" y="243737"/>
                  <a:pt x="87045" y="253786"/>
                  <a:pt x="79965" y="261653"/>
                </a:cubicBezTo>
                <a:cubicBezTo>
                  <a:pt x="67950" y="275003"/>
                  <a:pt x="41865" y="299753"/>
                  <a:pt x="41865" y="299753"/>
                </a:cubicBezTo>
                <a:cubicBezTo>
                  <a:pt x="37632" y="312453"/>
                  <a:pt x="35152" y="325879"/>
                  <a:pt x="29165" y="337853"/>
                </a:cubicBezTo>
                <a:cubicBezTo>
                  <a:pt x="13472" y="369240"/>
                  <a:pt x="19458" y="354273"/>
                  <a:pt x="10115" y="382303"/>
                </a:cubicBezTo>
                <a:cubicBezTo>
                  <a:pt x="1090" y="499623"/>
                  <a:pt x="0" y="471880"/>
                  <a:pt x="10115" y="623603"/>
                </a:cubicBezTo>
                <a:cubicBezTo>
                  <a:pt x="11611" y="646042"/>
                  <a:pt x="22329" y="672945"/>
                  <a:pt x="29165" y="693453"/>
                </a:cubicBezTo>
                <a:cubicBezTo>
                  <a:pt x="31282" y="699803"/>
                  <a:pt x="33892" y="706009"/>
                  <a:pt x="35515" y="712503"/>
                </a:cubicBezTo>
                <a:cubicBezTo>
                  <a:pt x="37632" y="720970"/>
                  <a:pt x="39467" y="729512"/>
                  <a:pt x="41865" y="737903"/>
                </a:cubicBezTo>
                <a:cubicBezTo>
                  <a:pt x="43704" y="744339"/>
                  <a:pt x="46592" y="750459"/>
                  <a:pt x="48215" y="756953"/>
                </a:cubicBezTo>
                <a:cubicBezTo>
                  <a:pt x="52986" y="776037"/>
                  <a:pt x="56367" y="810456"/>
                  <a:pt x="67265" y="826803"/>
                </a:cubicBezTo>
                <a:cubicBezTo>
                  <a:pt x="71498" y="833153"/>
                  <a:pt x="76865" y="838879"/>
                  <a:pt x="79965" y="845853"/>
                </a:cubicBezTo>
                <a:cubicBezTo>
                  <a:pt x="85402" y="858086"/>
                  <a:pt x="85239" y="872814"/>
                  <a:pt x="92665" y="883953"/>
                </a:cubicBezTo>
                <a:cubicBezTo>
                  <a:pt x="96898" y="890303"/>
                  <a:pt x="102265" y="896029"/>
                  <a:pt x="105365" y="903003"/>
                </a:cubicBezTo>
                <a:cubicBezTo>
                  <a:pt x="110802" y="915236"/>
                  <a:pt x="110639" y="929964"/>
                  <a:pt x="118065" y="941103"/>
                </a:cubicBezTo>
                <a:cubicBezTo>
                  <a:pt x="154461" y="995698"/>
                  <a:pt x="110825" y="926623"/>
                  <a:pt x="137115" y="979203"/>
                </a:cubicBezTo>
                <a:cubicBezTo>
                  <a:pt x="140528" y="986029"/>
                  <a:pt x="146715" y="991279"/>
                  <a:pt x="149815" y="998253"/>
                </a:cubicBezTo>
                <a:cubicBezTo>
                  <a:pt x="155252" y="1010486"/>
                  <a:pt x="158282" y="1023653"/>
                  <a:pt x="162515" y="1036353"/>
                </a:cubicBezTo>
                <a:cubicBezTo>
                  <a:pt x="164632" y="1042703"/>
                  <a:pt x="165872" y="1049416"/>
                  <a:pt x="168865" y="1055403"/>
                </a:cubicBezTo>
                <a:cubicBezTo>
                  <a:pt x="173098" y="1063870"/>
                  <a:pt x="177836" y="1072102"/>
                  <a:pt x="181565" y="1080803"/>
                </a:cubicBezTo>
                <a:cubicBezTo>
                  <a:pt x="184202" y="1086955"/>
                  <a:pt x="184664" y="1094002"/>
                  <a:pt x="187915" y="1099853"/>
                </a:cubicBezTo>
                <a:cubicBezTo>
                  <a:pt x="195328" y="1113196"/>
                  <a:pt x="204848" y="1125253"/>
                  <a:pt x="213315" y="1137953"/>
                </a:cubicBezTo>
                <a:cubicBezTo>
                  <a:pt x="217548" y="1144303"/>
                  <a:pt x="223602" y="1149763"/>
                  <a:pt x="226015" y="1157003"/>
                </a:cubicBezTo>
                <a:cubicBezTo>
                  <a:pt x="237192" y="1190533"/>
                  <a:pt x="228652" y="1170484"/>
                  <a:pt x="257765" y="1214153"/>
                </a:cubicBezTo>
                <a:lnTo>
                  <a:pt x="283165" y="1252253"/>
                </a:lnTo>
                <a:cubicBezTo>
                  <a:pt x="287398" y="1258603"/>
                  <a:pt x="290469" y="1265907"/>
                  <a:pt x="295865" y="1271303"/>
                </a:cubicBezTo>
                <a:lnTo>
                  <a:pt x="314915" y="1290353"/>
                </a:lnTo>
                <a:cubicBezTo>
                  <a:pt x="330876" y="1338236"/>
                  <a:pt x="307489" y="1281071"/>
                  <a:pt x="340315" y="1322103"/>
                </a:cubicBezTo>
                <a:cubicBezTo>
                  <a:pt x="344496" y="1327330"/>
                  <a:pt x="343344" y="1335341"/>
                  <a:pt x="346665" y="1341153"/>
                </a:cubicBezTo>
                <a:cubicBezTo>
                  <a:pt x="351916" y="1350342"/>
                  <a:pt x="359564" y="1357941"/>
                  <a:pt x="365715" y="1366553"/>
                </a:cubicBezTo>
                <a:cubicBezTo>
                  <a:pt x="370151" y="1372763"/>
                  <a:pt x="373019" y="1380207"/>
                  <a:pt x="378415" y="1385603"/>
                </a:cubicBezTo>
                <a:cubicBezTo>
                  <a:pt x="383811" y="1390999"/>
                  <a:pt x="391115" y="1394070"/>
                  <a:pt x="397465" y="1398303"/>
                </a:cubicBezTo>
                <a:cubicBezTo>
                  <a:pt x="409566" y="1416455"/>
                  <a:pt x="429624" y="1449239"/>
                  <a:pt x="448265" y="1455453"/>
                </a:cubicBezTo>
                <a:lnTo>
                  <a:pt x="467315" y="1461803"/>
                </a:lnTo>
                <a:cubicBezTo>
                  <a:pt x="497006" y="1491494"/>
                  <a:pt x="476034" y="1473603"/>
                  <a:pt x="518115" y="1499903"/>
                </a:cubicBezTo>
                <a:cubicBezTo>
                  <a:pt x="524587" y="1503948"/>
                  <a:pt x="530339" y="1509190"/>
                  <a:pt x="537165" y="1512603"/>
                </a:cubicBezTo>
                <a:cubicBezTo>
                  <a:pt x="553280" y="1520661"/>
                  <a:pt x="587901" y="1524771"/>
                  <a:pt x="600665" y="1525303"/>
                </a:cubicBezTo>
                <a:cubicBezTo>
                  <a:pt x="687399" y="1528917"/>
                  <a:pt x="774232" y="1529536"/>
                  <a:pt x="861015" y="1531653"/>
                </a:cubicBezTo>
                <a:cubicBezTo>
                  <a:pt x="871598" y="1533770"/>
                  <a:pt x="882229" y="1535662"/>
                  <a:pt x="892765" y="1538003"/>
                </a:cubicBezTo>
                <a:cubicBezTo>
                  <a:pt x="901284" y="1539896"/>
                  <a:pt x="909539" y="1543026"/>
                  <a:pt x="918165" y="1544353"/>
                </a:cubicBezTo>
                <a:cubicBezTo>
                  <a:pt x="969533" y="1552256"/>
                  <a:pt x="965816" y="1546741"/>
                  <a:pt x="1007065" y="1557053"/>
                </a:cubicBezTo>
                <a:cubicBezTo>
                  <a:pt x="1013559" y="1558676"/>
                  <a:pt x="1019621" y="1561780"/>
                  <a:pt x="1026115" y="1563403"/>
                </a:cubicBezTo>
                <a:cubicBezTo>
                  <a:pt x="1036586" y="1566021"/>
                  <a:pt x="1047452" y="1566913"/>
                  <a:pt x="1057865" y="1569753"/>
                </a:cubicBezTo>
                <a:cubicBezTo>
                  <a:pt x="1070780" y="1573275"/>
                  <a:pt x="1083265" y="1578220"/>
                  <a:pt x="1095965" y="1582453"/>
                </a:cubicBezTo>
                <a:cubicBezTo>
                  <a:pt x="1102315" y="1584570"/>
                  <a:pt x="1108355" y="1588137"/>
                  <a:pt x="1115015" y="1588803"/>
                </a:cubicBezTo>
                <a:lnTo>
                  <a:pt x="1178515" y="1595153"/>
                </a:lnTo>
                <a:cubicBezTo>
                  <a:pt x="1195299" y="1599349"/>
                  <a:pt x="1226446" y="1607853"/>
                  <a:pt x="1242015" y="1607853"/>
                </a:cubicBezTo>
                <a:cubicBezTo>
                  <a:pt x="1278061" y="1607853"/>
                  <a:pt x="1313937" y="1602629"/>
                  <a:pt x="1349965" y="1601503"/>
                </a:cubicBezTo>
                <a:lnTo>
                  <a:pt x="1648415" y="1595153"/>
                </a:lnTo>
                <a:cubicBezTo>
                  <a:pt x="1656882" y="1593036"/>
                  <a:pt x="1665207" y="1590238"/>
                  <a:pt x="1673815" y="1588803"/>
                </a:cubicBezTo>
                <a:cubicBezTo>
                  <a:pt x="1721091" y="1580924"/>
                  <a:pt x="1714290" y="1586820"/>
                  <a:pt x="1750015" y="1576103"/>
                </a:cubicBezTo>
                <a:cubicBezTo>
                  <a:pt x="1762837" y="1572256"/>
                  <a:pt x="1776976" y="1570829"/>
                  <a:pt x="1788115" y="1563403"/>
                </a:cubicBezTo>
                <a:cubicBezTo>
                  <a:pt x="1794465" y="1559170"/>
                  <a:pt x="1800150" y="1553709"/>
                  <a:pt x="1807165" y="1550703"/>
                </a:cubicBezTo>
                <a:cubicBezTo>
                  <a:pt x="1815187" y="1547265"/>
                  <a:pt x="1824393" y="1547417"/>
                  <a:pt x="1832565" y="1544353"/>
                </a:cubicBezTo>
                <a:cubicBezTo>
                  <a:pt x="1898977" y="1519449"/>
                  <a:pt x="1818167" y="1541602"/>
                  <a:pt x="1883365" y="1525303"/>
                </a:cubicBezTo>
                <a:lnTo>
                  <a:pt x="1889715" y="1506253"/>
                </a:lnTo>
              </a:path>
            </a:pathLst>
          </a:custGeom>
          <a:solidFill>
            <a:schemeClr val="accent6">
              <a:lumMod val="50000"/>
            </a:schemeClr>
          </a:solidFill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3" name="Group 123"/>
          <p:cNvGrpSpPr/>
          <p:nvPr/>
        </p:nvGrpSpPr>
        <p:grpSpPr>
          <a:xfrm>
            <a:off x="0" y="2362200"/>
            <a:ext cx="3657600" cy="3276600"/>
            <a:chOff x="228600" y="2971800"/>
            <a:chExt cx="3505200" cy="3124200"/>
          </a:xfrm>
        </p:grpSpPr>
        <p:grpSp>
          <p:nvGrpSpPr>
            <p:cNvPr id="4" name="Group 42"/>
            <p:cNvGrpSpPr/>
            <p:nvPr/>
          </p:nvGrpSpPr>
          <p:grpSpPr>
            <a:xfrm rot="390136">
              <a:off x="1790329" y="3834150"/>
              <a:ext cx="515943" cy="2261850"/>
              <a:chOff x="381000" y="990600"/>
              <a:chExt cx="457200" cy="1905000"/>
            </a:xfrm>
          </p:grpSpPr>
          <p:sp>
            <p:nvSpPr>
              <p:cNvPr id="33" name="Freeform 32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22"/>
            <p:cNvGrpSpPr/>
            <p:nvPr/>
          </p:nvGrpSpPr>
          <p:grpSpPr>
            <a:xfrm>
              <a:off x="228600" y="2971800"/>
              <a:ext cx="3505200" cy="1493244"/>
              <a:chOff x="228600" y="2971800"/>
              <a:chExt cx="3505200" cy="1493244"/>
            </a:xfrm>
          </p:grpSpPr>
          <p:grpSp>
            <p:nvGrpSpPr>
              <p:cNvPr id="6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66" name="Freeform 6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0" name="Freeform 6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3" name="Freeform 7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Freeform 7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6" name="Freeform 7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8" name="Freeform 167"/>
          <p:cNvSpPr/>
          <p:nvPr/>
        </p:nvSpPr>
        <p:spPr>
          <a:xfrm>
            <a:off x="533400" y="5562600"/>
            <a:ext cx="1439031" cy="241300"/>
          </a:xfrm>
          <a:custGeom>
            <a:avLst/>
            <a:gdLst>
              <a:gd name="connsiteX0" fmla="*/ 1439031 w 1439031"/>
              <a:gd name="connsiteY0" fmla="*/ 0 h 241300"/>
              <a:gd name="connsiteX1" fmla="*/ 816731 w 1439031"/>
              <a:gd name="connsiteY1" fmla="*/ 76200 h 241300"/>
              <a:gd name="connsiteX2" fmla="*/ 613531 w 1439031"/>
              <a:gd name="connsiteY2" fmla="*/ 88900 h 241300"/>
              <a:gd name="connsiteX3" fmla="*/ 537331 w 1439031"/>
              <a:gd name="connsiteY3" fmla="*/ 101600 h 241300"/>
              <a:gd name="connsiteX4" fmla="*/ 410331 w 1439031"/>
              <a:gd name="connsiteY4" fmla="*/ 127000 h 241300"/>
              <a:gd name="connsiteX5" fmla="*/ 359531 w 1439031"/>
              <a:gd name="connsiteY5" fmla="*/ 152400 h 241300"/>
              <a:gd name="connsiteX6" fmla="*/ 169031 w 1439031"/>
              <a:gd name="connsiteY6" fmla="*/ 177800 h 241300"/>
              <a:gd name="connsiteX7" fmla="*/ 118231 w 1439031"/>
              <a:gd name="connsiteY7" fmla="*/ 203200 h 241300"/>
              <a:gd name="connsiteX8" fmla="*/ 67431 w 1439031"/>
              <a:gd name="connsiteY8" fmla="*/ 215900 h 241300"/>
              <a:gd name="connsiteX9" fmla="*/ 3931 w 1439031"/>
              <a:gd name="connsiteY9" fmla="*/ 228600 h 241300"/>
              <a:gd name="connsiteX10" fmla="*/ 3931 w 1439031"/>
              <a:gd name="connsiteY10" fmla="*/ 241300 h 2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031" h="241300">
                <a:moveTo>
                  <a:pt x="1439031" y="0"/>
                </a:moveTo>
                <a:cubicBezTo>
                  <a:pt x="1238796" y="133490"/>
                  <a:pt x="1409682" y="28381"/>
                  <a:pt x="816731" y="76200"/>
                </a:cubicBezTo>
                <a:cubicBezTo>
                  <a:pt x="749085" y="81655"/>
                  <a:pt x="681264" y="84667"/>
                  <a:pt x="613531" y="88900"/>
                </a:cubicBezTo>
                <a:cubicBezTo>
                  <a:pt x="588131" y="93133"/>
                  <a:pt x="562640" y="96855"/>
                  <a:pt x="537331" y="101600"/>
                </a:cubicBezTo>
                <a:cubicBezTo>
                  <a:pt x="494899" y="109556"/>
                  <a:pt x="410331" y="127000"/>
                  <a:pt x="410331" y="127000"/>
                </a:cubicBezTo>
                <a:cubicBezTo>
                  <a:pt x="393398" y="135467"/>
                  <a:pt x="378057" y="148500"/>
                  <a:pt x="359531" y="152400"/>
                </a:cubicBezTo>
                <a:cubicBezTo>
                  <a:pt x="296843" y="165597"/>
                  <a:pt x="231719" y="164603"/>
                  <a:pt x="169031" y="177800"/>
                </a:cubicBezTo>
                <a:cubicBezTo>
                  <a:pt x="150505" y="181700"/>
                  <a:pt x="135958" y="196553"/>
                  <a:pt x="118231" y="203200"/>
                </a:cubicBezTo>
                <a:cubicBezTo>
                  <a:pt x="101888" y="209329"/>
                  <a:pt x="84470" y="212114"/>
                  <a:pt x="67431" y="215900"/>
                </a:cubicBezTo>
                <a:cubicBezTo>
                  <a:pt x="46359" y="220583"/>
                  <a:pt x="23973" y="220583"/>
                  <a:pt x="3931" y="228600"/>
                </a:cubicBezTo>
                <a:cubicBezTo>
                  <a:pt x="0" y="230172"/>
                  <a:pt x="3931" y="237067"/>
                  <a:pt x="3931" y="241300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1981200" y="5334000"/>
            <a:ext cx="1308100" cy="283058"/>
          </a:xfrm>
          <a:custGeom>
            <a:avLst/>
            <a:gdLst>
              <a:gd name="connsiteX0" fmla="*/ 0 w 1308100"/>
              <a:gd name="connsiteY0" fmla="*/ 283058 h 283058"/>
              <a:gd name="connsiteX1" fmla="*/ 596900 w 1308100"/>
              <a:gd name="connsiteY1" fmla="*/ 67158 h 283058"/>
              <a:gd name="connsiteX2" fmla="*/ 800100 w 1308100"/>
              <a:gd name="connsiteY2" fmla="*/ 41758 h 283058"/>
              <a:gd name="connsiteX3" fmla="*/ 1308100 w 1308100"/>
              <a:gd name="connsiteY3" fmla="*/ 29058 h 28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100" h="283058">
                <a:moveTo>
                  <a:pt x="0" y="283058"/>
                </a:moveTo>
                <a:cubicBezTo>
                  <a:pt x="134298" y="81611"/>
                  <a:pt x="33941" y="214819"/>
                  <a:pt x="596900" y="67158"/>
                </a:cubicBezTo>
                <a:cubicBezTo>
                  <a:pt x="662927" y="49839"/>
                  <a:pt x="733165" y="55145"/>
                  <a:pt x="800100" y="41758"/>
                </a:cubicBezTo>
                <a:cubicBezTo>
                  <a:pt x="1008889" y="0"/>
                  <a:pt x="842014" y="29058"/>
                  <a:pt x="1308100" y="2905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 rot="1054539">
            <a:off x="1916635" y="5552519"/>
            <a:ext cx="977900" cy="228236"/>
          </a:xfrm>
          <a:custGeom>
            <a:avLst/>
            <a:gdLst>
              <a:gd name="connsiteX0" fmla="*/ 0 w 977900"/>
              <a:gd name="connsiteY0" fmla="*/ 228236 h 228236"/>
              <a:gd name="connsiteX1" fmla="*/ 711200 w 977900"/>
              <a:gd name="connsiteY1" fmla="*/ 75836 h 228236"/>
              <a:gd name="connsiteX2" fmla="*/ 927100 w 977900"/>
              <a:gd name="connsiteY2" fmla="*/ 88536 h 228236"/>
              <a:gd name="connsiteX3" fmla="*/ 977900 w 977900"/>
              <a:gd name="connsiteY3" fmla="*/ 101236 h 228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900" h="228236">
                <a:moveTo>
                  <a:pt x="0" y="228236"/>
                </a:moveTo>
                <a:cubicBezTo>
                  <a:pt x="152157" y="0"/>
                  <a:pt x="37619" y="151732"/>
                  <a:pt x="711200" y="75836"/>
                </a:cubicBezTo>
                <a:cubicBezTo>
                  <a:pt x="782838" y="67764"/>
                  <a:pt x="855133" y="84303"/>
                  <a:pt x="927100" y="88536"/>
                </a:cubicBezTo>
                <a:lnTo>
                  <a:pt x="977900" y="101236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1905000" y="5486400"/>
            <a:ext cx="1041400" cy="130728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533400" y="5486400"/>
            <a:ext cx="1054100" cy="139700"/>
          </a:xfrm>
          <a:custGeom>
            <a:avLst/>
            <a:gdLst>
              <a:gd name="connsiteX0" fmla="*/ 1054100 w 1054100"/>
              <a:gd name="connsiteY0" fmla="*/ 139700 h 139700"/>
              <a:gd name="connsiteX1" fmla="*/ 419100 w 1054100"/>
              <a:gd name="connsiteY1" fmla="*/ 25400 h 139700"/>
              <a:gd name="connsiteX2" fmla="*/ 342900 w 1054100"/>
              <a:gd name="connsiteY2" fmla="*/ 0 h 139700"/>
              <a:gd name="connsiteX3" fmla="*/ 203200 w 1054100"/>
              <a:gd name="connsiteY3" fmla="*/ 12700 h 139700"/>
              <a:gd name="connsiteX4" fmla="*/ 0 w 1054100"/>
              <a:gd name="connsiteY4" fmla="*/ 2540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4100" h="139700">
                <a:moveTo>
                  <a:pt x="1054100" y="139700"/>
                </a:moveTo>
                <a:lnTo>
                  <a:pt x="419100" y="25400"/>
                </a:lnTo>
                <a:cubicBezTo>
                  <a:pt x="392828" y="20239"/>
                  <a:pt x="342900" y="0"/>
                  <a:pt x="342900" y="0"/>
                </a:cubicBezTo>
                <a:lnTo>
                  <a:pt x="203200" y="12700"/>
                </a:lnTo>
                <a:cubicBezTo>
                  <a:pt x="135520" y="17713"/>
                  <a:pt x="0" y="25400"/>
                  <a:pt x="0" y="25400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184"/>
          <p:cNvGrpSpPr/>
          <p:nvPr/>
        </p:nvGrpSpPr>
        <p:grpSpPr>
          <a:xfrm>
            <a:off x="5867400" y="1524000"/>
            <a:ext cx="3276600" cy="2667000"/>
            <a:chOff x="5334000" y="1219200"/>
            <a:chExt cx="3657600" cy="2895600"/>
          </a:xfrm>
        </p:grpSpPr>
        <p:grpSp>
          <p:nvGrpSpPr>
            <p:cNvPr id="12" name="Group 150"/>
            <p:cNvGrpSpPr/>
            <p:nvPr/>
          </p:nvGrpSpPr>
          <p:grpSpPr>
            <a:xfrm>
              <a:off x="5334000" y="1219200"/>
              <a:ext cx="3657600" cy="2819400"/>
              <a:chOff x="5105400" y="533400"/>
              <a:chExt cx="4979689" cy="3439232"/>
            </a:xfrm>
          </p:grpSpPr>
          <p:grpSp>
            <p:nvGrpSpPr>
              <p:cNvPr id="13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49" name="Freeform 4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45" name="Freeform 4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eeform 4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reeform 4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eeform 4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eeform 49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reeform 53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reeform 102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reeform 103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reeform 104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109" name="Freeform 10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111" name="Freeform 110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reeform 111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112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reeform 113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114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" name="Group 124"/>
              <p:cNvGrpSpPr/>
              <p:nvPr/>
            </p:nvGrpSpPr>
            <p:grpSpPr>
              <a:xfrm rot="950688">
                <a:off x="6960889" y="1089726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22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6" name="Freeform 13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4" name="Freeform 13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2" name="Freeform 131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0" name="Freeform 12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137"/>
              <p:cNvGrpSpPr/>
              <p:nvPr/>
            </p:nvGrpSpPr>
            <p:grpSpPr>
              <a:xfrm rot="20622155">
                <a:off x="5105400" y="5334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2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9" name="Freeform 14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Freeform 14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7" name="Freeform 14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reeform 14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5" name="Freeform 14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reeform 14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3" name="Freeform 14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reeform 14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27" name="Group 176"/>
            <p:cNvGrpSpPr/>
            <p:nvPr/>
          </p:nvGrpSpPr>
          <p:grpSpPr>
            <a:xfrm>
              <a:off x="6629400" y="3886200"/>
              <a:ext cx="1765300" cy="228600"/>
              <a:chOff x="685800" y="5486400"/>
              <a:chExt cx="2755900" cy="469900"/>
            </a:xfrm>
          </p:grpSpPr>
          <p:sp>
            <p:nvSpPr>
              <p:cNvPr id="173" name="Freeform 172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Freeform 177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185"/>
          <p:cNvGrpSpPr/>
          <p:nvPr/>
        </p:nvGrpSpPr>
        <p:grpSpPr>
          <a:xfrm>
            <a:off x="1066800" y="609600"/>
            <a:ext cx="1981200" cy="1600200"/>
            <a:chOff x="912766" y="148702"/>
            <a:chExt cx="2287634" cy="1727962"/>
          </a:xfrm>
        </p:grpSpPr>
        <p:grpSp>
          <p:nvGrpSpPr>
            <p:cNvPr id="229" name="Group 164"/>
            <p:cNvGrpSpPr/>
            <p:nvPr/>
          </p:nvGrpSpPr>
          <p:grpSpPr>
            <a:xfrm>
              <a:off x="2057400" y="768138"/>
              <a:ext cx="1143000" cy="990600"/>
              <a:chOff x="2189465" y="791940"/>
              <a:chExt cx="1596113" cy="1266829"/>
            </a:xfrm>
          </p:grpSpPr>
          <p:grpSp>
            <p:nvGrpSpPr>
              <p:cNvPr id="230" name="Group 151"/>
              <p:cNvGrpSpPr/>
              <p:nvPr/>
            </p:nvGrpSpPr>
            <p:grpSpPr>
              <a:xfrm rot="1220879">
                <a:off x="2189465" y="791940"/>
                <a:ext cx="1596113" cy="607755"/>
                <a:chOff x="228600" y="2971800"/>
                <a:chExt cx="3505200" cy="1493244"/>
              </a:xfrm>
            </p:grpSpPr>
            <p:grpSp>
              <p:nvGrpSpPr>
                <p:cNvPr id="231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3" name="Freeform 16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2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1" name="Freeform 16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eeform 16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9" name="Freeform 1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4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7" name="Freeform 15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reeform 1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5" name="Group 54"/>
              <p:cNvGrpSpPr/>
              <p:nvPr/>
            </p:nvGrpSpPr>
            <p:grpSpPr>
              <a:xfrm rot="390136">
                <a:off x="2793861" y="1178838"/>
                <a:ext cx="260339" cy="879931"/>
                <a:chOff x="381000" y="990600"/>
                <a:chExt cx="457200" cy="1905000"/>
              </a:xfrm>
            </p:grpSpPr>
            <p:sp>
              <p:nvSpPr>
                <p:cNvPr id="56" name="Freeform 55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" name="Group 78"/>
            <p:cNvGrpSpPr/>
            <p:nvPr/>
          </p:nvGrpSpPr>
          <p:grpSpPr>
            <a:xfrm rot="20993443">
              <a:off x="912766" y="148702"/>
              <a:ext cx="1832745" cy="1564600"/>
              <a:chOff x="-286924" y="969862"/>
              <a:chExt cx="3106112" cy="2631298"/>
            </a:xfrm>
          </p:grpSpPr>
          <p:grpSp>
            <p:nvGrpSpPr>
              <p:cNvPr id="237" name="Group 79"/>
              <p:cNvGrpSpPr/>
              <p:nvPr/>
            </p:nvGrpSpPr>
            <p:grpSpPr>
              <a:xfrm rot="390136">
                <a:off x="1096993" y="1696159"/>
                <a:ext cx="457200" cy="1905000"/>
                <a:chOff x="381000" y="990600"/>
                <a:chExt cx="457200" cy="190500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reeform 9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reeform 9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91" name="Freeform 9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9" name="Freeform 8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7" name="Freeform 8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5" name="Freeform 8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178"/>
            <p:cNvGrpSpPr/>
            <p:nvPr/>
          </p:nvGrpSpPr>
          <p:grpSpPr>
            <a:xfrm rot="11289357">
              <a:off x="1226488" y="1648064"/>
              <a:ext cx="1765300" cy="228600"/>
              <a:chOff x="685800" y="5486400"/>
              <a:chExt cx="2755900" cy="469900"/>
            </a:xfrm>
          </p:grpSpPr>
          <p:sp>
            <p:nvSpPr>
              <p:cNvPr id="180" name="Freeform 179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2" name="Freeform 201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13"/>
          <p:cNvGrpSpPr/>
          <p:nvPr/>
        </p:nvGrpSpPr>
        <p:grpSpPr>
          <a:xfrm>
            <a:off x="5118611" y="246670"/>
            <a:ext cx="2082289" cy="1449598"/>
            <a:chOff x="5118611" y="246670"/>
            <a:chExt cx="2082289" cy="1449598"/>
          </a:xfrm>
        </p:grpSpPr>
        <p:sp>
          <p:nvSpPr>
            <p:cNvPr id="203" name="Freeform 202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204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Freeform 205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Freeform 211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4" name="Group 214"/>
          <p:cNvGrpSpPr/>
          <p:nvPr/>
        </p:nvGrpSpPr>
        <p:grpSpPr>
          <a:xfrm>
            <a:off x="5105400" y="228600"/>
            <a:ext cx="2082289" cy="1449598"/>
            <a:chOff x="5118611" y="246670"/>
            <a:chExt cx="2082289" cy="1449598"/>
          </a:xfrm>
        </p:grpSpPr>
        <p:sp>
          <p:nvSpPr>
            <p:cNvPr id="216" name="Freeform 215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Freeform 218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Freeform 222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 224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6" name="Freeform 225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4572000" y="2133600"/>
            <a:ext cx="8001000" cy="2819400"/>
            <a:chOff x="304800" y="914400"/>
            <a:chExt cx="6400800" cy="2585853"/>
          </a:xfrm>
        </p:grpSpPr>
        <p:sp>
          <p:nvSpPr>
            <p:cNvPr id="3" name="Oval Callout 2"/>
            <p:cNvSpPr/>
            <p:nvPr/>
          </p:nvSpPr>
          <p:spPr>
            <a:xfrm>
              <a:off x="1828800" y="914400"/>
              <a:ext cx="3962400" cy="11430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Callout 3"/>
            <p:cNvSpPr/>
            <p:nvPr/>
          </p:nvSpPr>
          <p:spPr>
            <a:xfrm>
              <a:off x="2743200" y="1371600"/>
              <a:ext cx="3962400" cy="1600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Callout 4"/>
            <p:cNvSpPr/>
            <p:nvPr/>
          </p:nvSpPr>
          <p:spPr>
            <a:xfrm>
              <a:off x="304800" y="1524000"/>
              <a:ext cx="3962400" cy="12192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Callout 5"/>
            <p:cNvSpPr/>
            <p:nvPr/>
          </p:nvSpPr>
          <p:spPr>
            <a:xfrm rot="10997602">
              <a:off x="1339274" y="1823853"/>
              <a:ext cx="5181600" cy="1676400"/>
            </a:xfrm>
            <a:prstGeom prst="wedgeEllipseCallout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Freeform 6"/>
          <p:cNvSpPr/>
          <p:nvPr/>
        </p:nvSpPr>
        <p:spPr>
          <a:xfrm>
            <a:off x="5486400" y="2133600"/>
            <a:ext cx="6652311" cy="2736477"/>
          </a:xfrm>
          <a:custGeom>
            <a:avLst/>
            <a:gdLst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  <a:gd name="connsiteX0" fmla="*/ 2074459 w 7169982"/>
              <a:gd name="connsiteY0" fmla="*/ 834943 h 3601859"/>
              <a:gd name="connsiteX1" fmla="*/ 1678674 w 7169982"/>
              <a:gd name="connsiteY1" fmla="*/ 439158 h 3601859"/>
              <a:gd name="connsiteX2" fmla="*/ 1719618 w 7169982"/>
              <a:gd name="connsiteY2" fmla="*/ 398214 h 3601859"/>
              <a:gd name="connsiteX3" fmla="*/ 1774209 w 7169982"/>
              <a:gd name="connsiteY3" fmla="*/ 357271 h 3601859"/>
              <a:gd name="connsiteX4" fmla="*/ 1897038 w 7169982"/>
              <a:gd name="connsiteY4" fmla="*/ 302680 h 3601859"/>
              <a:gd name="connsiteX5" fmla="*/ 1992573 w 7169982"/>
              <a:gd name="connsiteY5" fmla="*/ 275385 h 3601859"/>
              <a:gd name="connsiteX6" fmla="*/ 2033516 w 7169982"/>
              <a:gd name="connsiteY6" fmla="*/ 261737 h 3601859"/>
              <a:gd name="connsiteX7" fmla="*/ 2115403 w 7169982"/>
              <a:gd name="connsiteY7" fmla="*/ 248089 h 3601859"/>
              <a:gd name="connsiteX8" fmla="*/ 2156346 w 7169982"/>
              <a:gd name="connsiteY8" fmla="*/ 234441 h 3601859"/>
              <a:gd name="connsiteX9" fmla="*/ 2224585 w 7169982"/>
              <a:gd name="connsiteY9" fmla="*/ 207146 h 3601859"/>
              <a:gd name="connsiteX10" fmla="*/ 2320119 w 7169982"/>
              <a:gd name="connsiteY10" fmla="*/ 179850 h 3601859"/>
              <a:gd name="connsiteX11" fmla="*/ 2415653 w 7169982"/>
              <a:gd name="connsiteY11" fmla="*/ 166202 h 3601859"/>
              <a:gd name="connsiteX12" fmla="*/ 2770495 w 7169982"/>
              <a:gd name="connsiteY12" fmla="*/ 125259 h 3601859"/>
              <a:gd name="connsiteX13" fmla="*/ 2893325 w 7169982"/>
              <a:gd name="connsiteY13" fmla="*/ 97964 h 3601859"/>
              <a:gd name="connsiteX14" fmla="*/ 3384644 w 7169982"/>
              <a:gd name="connsiteY14" fmla="*/ 70668 h 3601859"/>
              <a:gd name="connsiteX15" fmla="*/ 3835021 w 7169982"/>
              <a:gd name="connsiteY15" fmla="*/ 57020 h 3601859"/>
              <a:gd name="connsiteX16" fmla="*/ 4531056 w 7169982"/>
              <a:gd name="connsiteY16" fmla="*/ 2429 h 3601859"/>
              <a:gd name="connsiteX17" fmla="*/ 4681182 w 7169982"/>
              <a:gd name="connsiteY17" fmla="*/ 16077 h 3601859"/>
              <a:gd name="connsiteX18" fmla="*/ 4899546 w 7169982"/>
              <a:gd name="connsiteY18" fmla="*/ 29725 h 3601859"/>
              <a:gd name="connsiteX19" fmla="*/ 4940489 w 7169982"/>
              <a:gd name="connsiteY19" fmla="*/ 43373 h 3601859"/>
              <a:gd name="connsiteX20" fmla="*/ 4981433 w 7169982"/>
              <a:gd name="connsiteY20" fmla="*/ 70668 h 3601859"/>
              <a:gd name="connsiteX21" fmla="*/ 5090615 w 7169982"/>
              <a:gd name="connsiteY21" fmla="*/ 97964 h 3601859"/>
              <a:gd name="connsiteX22" fmla="*/ 5131558 w 7169982"/>
              <a:gd name="connsiteY22" fmla="*/ 111611 h 3601859"/>
              <a:gd name="connsiteX23" fmla="*/ 5213444 w 7169982"/>
              <a:gd name="connsiteY23" fmla="*/ 166202 h 3601859"/>
              <a:gd name="connsiteX24" fmla="*/ 5268035 w 7169982"/>
              <a:gd name="connsiteY24" fmla="*/ 248089 h 3601859"/>
              <a:gd name="connsiteX25" fmla="*/ 5240740 w 7169982"/>
              <a:gd name="connsiteY25" fmla="*/ 411862 h 3601859"/>
              <a:gd name="connsiteX26" fmla="*/ 5186149 w 7169982"/>
              <a:gd name="connsiteY26" fmla="*/ 493749 h 3601859"/>
              <a:gd name="connsiteX27" fmla="*/ 5158853 w 7169982"/>
              <a:gd name="connsiteY27" fmla="*/ 534692 h 3601859"/>
              <a:gd name="connsiteX28" fmla="*/ 5158853 w 7169982"/>
              <a:gd name="connsiteY28" fmla="*/ 684817 h 3601859"/>
              <a:gd name="connsiteX29" fmla="*/ 5268035 w 7169982"/>
              <a:gd name="connsiteY29" fmla="*/ 739408 h 3601859"/>
              <a:gd name="connsiteX30" fmla="*/ 5418161 w 7169982"/>
              <a:gd name="connsiteY30" fmla="*/ 780352 h 3601859"/>
              <a:gd name="connsiteX31" fmla="*/ 5595582 w 7169982"/>
              <a:gd name="connsiteY31" fmla="*/ 807647 h 3601859"/>
              <a:gd name="connsiteX32" fmla="*/ 5732059 w 7169982"/>
              <a:gd name="connsiteY32" fmla="*/ 821295 h 3601859"/>
              <a:gd name="connsiteX33" fmla="*/ 5786650 w 7169982"/>
              <a:gd name="connsiteY33" fmla="*/ 834943 h 3601859"/>
              <a:gd name="connsiteX34" fmla="*/ 5868537 w 7169982"/>
              <a:gd name="connsiteY34" fmla="*/ 848590 h 3601859"/>
              <a:gd name="connsiteX35" fmla="*/ 5936776 w 7169982"/>
              <a:gd name="connsiteY35" fmla="*/ 862238 h 3601859"/>
              <a:gd name="connsiteX36" fmla="*/ 5991367 w 7169982"/>
              <a:gd name="connsiteY36" fmla="*/ 889534 h 3601859"/>
              <a:gd name="connsiteX37" fmla="*/ 6059606 w 7169982"/>
              <a:gd name="connsiteY37" fmla="*/ 903182 h 3601859"/>
              <a:gd name="connsiteX38" fmla="*/ 6223379 w 7169982"/>
              <a:gd name="connsiteY38" fmla="*/ 930477 h 3601859"/>
              <a:gd name="connsiteX39" fmla="*/ 6346209 w 7169982"/>
              <a:gd name="connsiteY39" fmla="*/ 971420 h 3601859"/>
              <a:gd name="connsiteX40" fmla="*/ 6523630 w 7169982"/>
              <a:gd name="connsiteY40" fmla="*/ 1026011 h 3601859"/>
              <a:gd name="connsiteX41" fmla="*/ 6701050 w 7169982"/>
              <a:gd name="connsiteY41" fmla="*/ 1053307 h 3601859"/>
              <a:gd name="connsiteX42" fmla="*/ 6837528 w 7169982"/>
              <a:gd name="connsiteY42" fmla="*/ 1121546 h 3601859"/>
              <a:gd name="connsiteX43" fmla="*/ 6933062 w 7169982"/>
              <a:gd name="connsiteY43" fmla="*/ 1217080 h 3601859"/>
              <a:gd name="connsiteX44" fmla="*/ 6974006 w 7169982"/>
              <a:gd name="connsiteY44" fmla="*/ 1244376 h 3601859"/>
              <a:gd name="connsiteX45" fmla="*/ 7096835 w 7169982"/>
              <a:gd name="connsiteY45" fmla="*/ 1367205 h 3601859"/>
              <a:gd name="connsiteX46" fmla="*/ 7137779 w 7169982"/>
              <a:gd name="connsiteY46" fmla="*/ 1408149 h 3601859"/>
              <a:gd name="connsiteX47" fmla="*/ 7165074 w 7169982"/>
              <a:gd name="connsiteY47" fmla="*/ 1571922 h 3601859"/>
              <a:gd name="connsiteX48" fmla="*/ 7137779 w 7169982"/>
              <a:gd name="connsiteY48" fmla="*/ 1817582 h 3601859"/>
              <a:gd name="connsiteX49" fmla="*/ 7110483 w 7169982"/>
              <a:gd name="connsiteY49" fmla="*/ 1872173 h 3601859"/>
              <a:gd name="connsiteX50" fmla="*/ 7014949 w 7169982"/>
              <a:gd name="connsiteY50" fmla="*/ 1913116 h 3601859"/>
              <a:gd name="connsiteX51" fmla="*/ 6864824 w 7169982"/>
              <a:gd name="connsiteY51" fmla="*/ 1940411 h 3601859"/>
              <a:gd name="connsiteX52" fmla="*/ 6741994 w 7169982"/>
              <a:gd name="connsiteY52" fmla="*/ 1967707 h 3601859"/>
              <a:gd name="connsiteX53" fmla="*/ 6673755 w 7169982"/>
              <a:gd name="connsiteY53" fmla="*/ 1981355 h 3601859"/>
              <a:gd name="connsiteX54" fmla="*/ 6591868 w 7169982"/>
              <a:gd name="connsiteY54" fmla="*/ 1995002 h 3601859"/>
              <a:gd name="connsiteX55" fmla="*/ 6496334 w 7169982"/>
              <a:gd name="connsiteY55" fmla="*/ 2008650 h 3601859"/>
              <a:gd name="connsiteX56" fmla="*/ 6359856 w 7169982"/>
              <a:gd name="connsiteY56" fmla="*/ 2035946 h 3601859"/>
              <a:gd name="connsiteX57" fmla="*/ 6318913 w 7169982"/>
              <a:gd name="connsiteY57" fmla="*/ 2049593 h 3601859"/>
              <a:gd name="connsiteX58" fmla="*/ 6277970 w 7169982"/>
              <a:gd name="connsiteY58" fmla="*/ 2076889 h 3601859"/>
              <a:gd name="connsiteX59" fmla="*/ 6291618 w 7169982"/>
              <a:gd name="connsiteY59" fmla="*/ 2172423 h 3601859"/>
              <a:gd name="connsiteX60" fmla="*/ 6373504 w 7169982"/>
              <a:gd name="connsiteY60" fmla="*/ 2254310 h 3601859"/>
              <a:gd name="connsiteX61" fmla="*/ 6469038 w 7169982"/>
              <a:gd name="connsiteY61" fmla="*/ 2308901 h 3601859"/>
              <a:gd name="connsiteX62" fmla="*/ 6523630 w 7169982"/>
              <a:gd name="connsiteY62" fmla="*/ 2390788 h 3601859"/>
              <a:gd name="connsiteX63" fmla="*/ 6550925 w 7169982"/>
              <a:gd name="connsiteY63" fmla="*/ 2486322 h 3601859"/>
              <a:gd name="connsiteX64" fmla="*/ 6564573 w 7169982"/>
              <a:gd name="connsiteY64" fmla="*/ 2527265 h 3601859"/>
              <a:gd name="connsiteX65" fmla="*/ 6496334 w 7169982"/>
              <a:gd name="connsiteY65" fmla="*/ 2772925 h 3601859"/>
              <a:gd name="connsiteX66" fmla="*/ 6441743 w 7169982"/>
              <a:gd name="connsiteY66" fmla="*/ 2786573 h 3601859"/>
              <a:gd name="connsiteX67" fmla="*/ 6400800 w 7169982"/>
              <a:gd name="connsiteY67" fmla="*/ 2827516 h 3601859"/>
              <a:gd name="connsiteX68" fmla="*/ 6250674 w 7169982"/>
              <a:gd name="connsiteY68" fmla="*/ 2923050 h 3601859"/>
              <a:gd name="connsiteX69" fmla="*/ 6059606 w 7169982"/>
              <a:gd name="connsiteY69" fmla="*/ 3059528 h 3601859"/>
              <a:gd name="connsiteX70" fmla="*/ 5868537 w 7169982"/>
              <a:gd name="connsiteY70" fmla="*/ 3141414 h 3601859"/>
              <a:gd name="connsiteX71" fmla="*/ 5745707 w 7169982"/>
              <a:gd name="connsiteY71" fmla="*/ 3196005 h 3601859"/>
              <a:gd name="connsiteX72" fmla="*/ 5472752 w 7169982"/>
              <a:gd name="connsiteY72" fmla="*/ 3277892 h 3601859"/>
              <a:gd name="connsiteX73" fmla="*/ 5268035 w 7169982"/>
              <a:gd name="connsiteY73" fmla="*/ 3373426 h 3601859"/>
              <a:gd name="connsiteX74" fmla="*/ 5063319 w 7169982"/>
              <a:gd name="connsiteY74" fmla="*/ 3455313 h 3601859"/>
              <a:gd name="connsiteX75" fmla="*/ 4981433 w 7169982"/>
              <a:gd name="connsiteY75" fmla="*/ 3482608 h 3601859"/>
              <a:gd name="connsiteX76" fmla="*/ 4776716 w 7169982"/>
              <a:gd name="connsiteY76" fmla="*/ 3509904 h 3601859"/>
              <a:gd name="connsiteX77" fmla="*/ 4653886 w 7169982"/>
              <a:gd name="connsiteY77" fmla="*/ 3550847 h 3601859"/>
              <a:gd name="connsiteX78" fmla="*/ 4517409 w 7169982"/>
              <a:gd name="connsiteY78" fmla="*/ 3564495 h 3601859"/>
              <a:gd name="connsiteX79" fmla="*/ 4258101 w 7169982"/>
              <a:gd name="connsiteY79" fmla="*/ 3591790 h 3601859"/>
              <a:gd name="connsiteX80" fmla="*/ 3875964 w 7169982"/>
              <a:gd name="connsiteY80" fmla="*/ 3578143 h 3601859"/>
              <a:gd name="connsiteX81" fmla="*/ 3753134 w 7169982"/>
              <a:gd name="connsiteY81" fmla="*/ 3550847 h 3601859"/>
              <a:gd name="connsiteX82" fmla="*/ 3671247 w 7169982"/>
              <a:gd name="connsiteY82" fmla="*/ 3537199 h 3601859"/>
              <a:gd name="connsiteX83" fmla="*/ 3562065 w 7169982"/>
              <a:gd name="connsiteY83" fmla="*/ 3482608 h 3601859"/>
              <a:gd name="connsiteX84" fmla="*/ 3466531 w 7169982"/>
              <a:gd name="connsiteY84" fmla="*/ 3455313 h 3601859"/>
              <a:gd name="connsiteX85" fmla="*/ 3357349 w 7169982"/>
              <a:gd name="connsiteY85" fmla="*/ 3414370 h 3601859"/>
              <a:gd name="connsiteX86" fmla="*/ 3248167 w 7169982"/>
              <a:gd name="connsiteY86" fmla="*/ 3387074 h 3601859"/>
              <a:gd name="connsiteX87" fmla="*/ 3166280 w 7169982"/>
              <a:gd name="connsiteY87" fmla="*/ 3346131 h 3601859"/>
              <a:gd name="connsiteX88" fmla="*/ 3098041 w 7169982"/>
              <a:gd name="connsiteY88" fmla="*/ 3332483 h 3601859"/>
              <a:gd name="connsiteX89" fmla="*/ 2866030 w 7169982"/>
              <a:gd name="connsiteY89" fmla="*/ 3277892 h 3601859"/>
              <a:gd name="connsiteX90" fmla="*/ 2811438 w 7169982"/>
              <a:gd name="connsiteY90" fmla="*/ 3250596 h 3601859"/>
              <a:gd name="connsiteX91" fmla="*/ 2770495 w 7169982"/>
              <a:gd name="connsiteY91" fmla="*/ 3236949 h 3601859"/>
              <a:gd name="connsiteX92" fmla="*/ 2661313 w 7169982"/>
              <a:gd name="connsiteY92" fmla="*/ 3168710 h 3601859"/>
              <a:gd name="connsiteX93" fmla="*/ 2538483 w 7169982"/>
              <a:gd name="connsiteY93" fmla="*/ 3018585 h 3601859"/>
              <a:gd name="connsiteX94" fmla="*/ 2483892 w 7169982"/>
              <a:gd name="connsiteY94" fmla="*/ 2923050 h 3601859"/>
              <a:gd name="connsiteX95" fmla="*/ 2456597 w 7169982"/>
              <a:gd name="connsiteY95" fmla="*/ 2841164 h 3601859"/>
              <a:gd name="connsiteX96" fmla="*/ 2402006 w 7169982"/>
              <a:gd name="connsiteY96" fmla="*/ 2581856 h 3601859"/>
              <a:gd name="connsiteX97" fmla="*/ 2347415 w 7169982"/>
              <a:gd name="connsiteY97" fmla="*/ 2568208 h 3601859"/>
              <a:gd name="connsiteX98" fmla="*/ 2074459 w 7169982"/>
              <a:gd name="connsiteY98" fmla="*/ 2609152 h 3601859"/>
              <a:gd name="connsiteX99" fmla="*/ 2019868 w 7169982"/>
              <a:gd name="connsiteY99" fmla="*/ 2636447 h 3601859"/>
              <a:gd name="connsiteX100" fmla="*/ 1978925 w 7169982"/>
              <a:gd name="connsiteY100" fmla="*/ 2650095 h 3601859"/>
              <a:gd name="connsiteX101" fmla="*/ 1937982 w 7169982"/>
              <a:gd name="connsiteY101" fmla="*/ 2677390 h 3601859"/>
              <a:gd name="connsiteX102" fmla="*/ 1705970 w 7169982"/>
              <a:gd name="connsiteY102" fmla="*/ 2704686 h 3601859"/>
              <a:gd name="connsiteX103" fmla="*/ 941695 w 7169982"/>
              <a:gd name="connsiteY103" fmla="*/ 2691038 h 3601859"/>
              <a:gd name="connsiteX104" fmla="*/ 696035 w 7169982"/>
              <a:gd name="connsiteY104" fmla="*/ 2663743 h 3601859"/>
              <a:gd name="connsiteX105" fmla="*/ 313898 w 7169982"/>
              <a:gd name="connsiteY105" fmla="*/ 2609152 h 3601859"/>
              <a:gd name="connsiteX106" fmla="*/ 191068 w 7169982"/>
              <a:gd name="connsiteY106" fmla="*/ 2595504 h 3601859"/>
              <a:gd name="connsiteX107" fmla="*/ 150125 w 7169982"/>
              <a:gd name="connsiteY107" fmla="*/ 2581856 h 3601859"/>
              <a:gd name="connsiteX108" fmla="*/ 109182 w 7169982"/>
              <a:gd name="connsiteY108" fmla="*/ 2540913 h 3601859"/>
              <a:gd name="connsiteX109" fmla="*/ 0 w 7169982"/>
              <a:gd name="connsiteY109" fmla="*/ 2404435 h 3601859"/>
              <a:gd name="connsiteX110" fmla="*/ 27295 w 7169982"/>
              <a:gd name="connsiteY110" fmla="*/ 2104185 h 3601859"/>
              <a:gd name="connsiteX111" fmla="*/ 68238 w 7169982"/>
              <a:gd name="connsiteY111" fmla="*/ 2063241 h 3601859"/>
              <a:gd name="connsiteX112" fmla="*/ 150125 w 7169982"/>
              <a:gd name="connsiteY112" fmla="*/ 2008650 h 3601859"/>
              <a:gd name="connsiteX113" fmla="*/ 218364 w 7169982"/>
              <a:gd name="connsiteY113" fmla="*/ 1954059 h 3601859"/>
              <a:gd name="connsiteX114" fmla="*/ 245659 w 7169982"/>
              <a:gd name="connsiteY114" fmla="*/ 1913116 h 3601859"/>
              <a:gd name="connsiteX115" fmla="*/ 313898 w 7169982"/>
              <a:gd name="connsiteY115" fmla="*/ 1885820 h 3601859"/>
              <a:gd name="connsiteX116" fmla="*/ 450376 w 7169982"/>
              <a:gd name="connsiteY116" fmla="*/ 1844877 h 3601859"/>
              <a:gd name="connsiteX117" fmla="*/ 545910 w 7169982"/>
              <a:gd name="connsiteY117" fmla="*/ 1817582 h 3601859"/>
              <a:gd name="connsiteX118" fmla="*/ 627797 w 7169982"/>
              <a:gd name="connsiteY118" fmla="*/ 1803934 h 3601859"/>
              <a:gd name="connsiteX119" fmla="*/ 736979 w 7169982"/>
              <a:gd name="connsiteY119" fmla="*/ 1762990 h 3601859"/>
              <a:gd name="connsiteX120" fmla="*/ 818865 w 7169982"/>
              <a:gd name="connsiteY120" fmla="*/ 1735695 h 3601859"/>
              <a:gd name="connsiteX121" fmla="*/ 914400 w 7169982"/>
              <a:gd name="connsiteY121" fmla="*/ 1694752 h 3601859"/>
              <a:gd name="connsiteX122" fmla="*/ 1132764 w 7169982"/>
              <a:gd name="connsiteY122" fmla="*/ 1681104 h 3601859"/>
              <a:gd name="connsiteX123" fmla="*/ 1173707 w 7169982"/>
              <a:gd name="connsiteY123" fmla="*/ 1667456 h 3601859"/>
              <a:gd name="connsiteX124" fmla="*/ 1187355 w 7169982"/>
              <a:gd name="connsiteY124" fmla="*/ 1626513 h 3601859"/>
              <a:gd name="connsiteX125" fmla="*/ 1173707 w 7169982"/>
              <a:gd name="connsiteY125" fmla="*/ 1449092 h 3601859"/>
              <a:gd name="connsiteX126" fmla="*/ 1105468 w 7169982"/>
              <a:gd name="connsiteY126" fmla="*/ 1380853 h 3601859"/>
              <a:gd name="connsiteX127" fmla="*/ 1064525 w 7169982"/>
              <a:gd name="connsiteY127" fmla="*/ 1312614 h 3601859"/>
              <a:gd name="connsiteX128" fmla="*/ 1064525 w 7169982"/>
              <a:gd name="connsiteY128" fmla="*/ 1080602 h 3601859"/>
              <a:gd name="connsiteX129" fmla="*/ 1105468 w 7169982"/>
              <a:gd name="connsiteY129" fmla="*/ 985068 h 3601859"/>
              <a:gd name="connsiteX130" fmla="*/ 1228298 w 7169982"/>
              <a:gd name="connsiteY130" fmla="*/ 875886 h 3601859"/>
              <a:gd name="connsiteX131" fmla="*/ 1296537 w 7169982"/>
              <a:gd name="connsiteY131" fmla="*/ 862238 h 3601859"/>
              <a:gd name="connsiteX132" fmla="*/ 1337480 w 7169982"/>
              <a:gd name="connsiteY132" fmla="*/ 848590 h 3601859"/>
              <a:gd name="connsiteX133" fmla="*/ 1569492 w 7169982"/>
              <a:gd name="connsiteY133" fmla="*/ 821295 h 3601859"/>
              <a:gd name="connsiteX134" fmla="*/ 2074459 w 7169982"/>
              <a:gd name="connsiteY134" fmla="*/ 834943 h 36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169982" h="3601859">
                <a:moveTo>
                  <a:pt x="2074459" y="834943"/>
                </a:moveTo>
                <a:cubicBezTo>
                  <a:pt x="2092656" y="771254"/>
                  <a:pt x="1796326" y="583962"/>
                  <a:pt x="1678674" y="439158"/>
                </a:cubicBezTo>
                <a:cubicBezTo>
                  <a:pt x="1666503" y="424178"/>
                  <a:pt x="1878067" y="445458"/>
                  <a:pt x="1719618" y="398214"/>
                </a:cubicBezTo>
                <a:cubicBezTo>
                  <a:pt x="1736888" y="383411"/>
                  <a:pt x="1755700" y="370492"/>
                  <a:pt x="1774209" y="357271"/>
                </a:cubicBezTo>
                <a:cubicBezTo>
                  <a:pt x="1830980" y="316720"/>
                  <a:pt x="1813820" y="330420"/>
                  <a:pt x="1897038" y="302680"/>
                </a:cubicBezTo>
                <a:cubicBezTo>
                  <a:pt x="1995203" y="269958"/>
                  <a:pt x="1872621" y="309657"/>
                  <a:pt x="1992573" y="275385"/>
                </a:cubicBezTo>
                <a:cubicBezTo>
                  <a:pt x="2006405" y="271433"/>
                  <a:pt x="2019473" y="264858"/>
                  <a:pt x="2033516" y="261737"/>
                </a:cubicBezTo>
                <a:cubicBezTo>
                  <a:pt x="2060529" y="255734"/>
                  <a:pt x="2088107" y="252638"/>
                  <a:pt x="2115403" y="248089"/>
                </a:cubicBezTo>
                <a:cubicBezTo>
                  <a:pt x="2129051" y="243540"/>
                  <a:pt x="2142876" y="239492"/>
                  <a:pt x="2156346" y="234441"/>
                </a:cubicBezTo>
                <a:cubicBezTo>
                  <a:pt x="2179285" y="225839"/>
                  <a:pt x="2201344" y="214893"/>
                  <a:pt x="2224585" y="207146"/>
                </a:cubicBezTo>
                <a:cubicBezTo>
                  <a:pt x="2256004" y="196673"/>
                  <a:pt x="2287735" y="186790"/>
                  <a:pt x="2320119" y="179850"/>
                </a:cubicBezTo>
                <a:cubicBezTo>
                  <a:pt x="2351573" y="173110"/>
                  <a:pt x="2383755" y="170363"/>
                  <a:pt x="2415653" y="166202"/>
                </a:cubicBezTo>
                <a:cubicBezTo>
                  <a:pt x="2632269" y="137948"/>
                  <a:pt x="2590392" y="143270"/>
                  <a:pt x="2770495" y="125259"/>
                </a:cubicBezTo>
                <a:cubicBezTo>
                  <a:pt x="2811438" y="116161"/>
                  <a:pt x="2851847" y="104186"/>
                  <a:pt x="2893325" y="97964"/>
                </a:cubicBezTo>
                <a:cubicBezTo>
                  <a:pt x="3013778" y="79896"/>
                  <a:pt x="3317228" y="72993"/>
                  <a:pt x="3384644" y="70668"/>
                </a:cubicBezTo>
                <a:lnTo>
                  <a:pt x="3835021" y="57020"/>
                </a:lnTo>
                <a:cubicBezTo>
                  <a:pt x="4067033" y="38823"/>
                  <a:pt x="4298604" y="13677"/>
                  <a:pt x="4531056" y="2429"/>
                </a:cubicBezTo>
                <a:cubicBezTo>
                  <a:pt x="4581246" y="0"/>
                  <a:pt x="4631071" y="12365"/>
                  <a:pt x="4681182" y="16077"/>
                </a:cubicBezTo>
                <a:cubicBezTo>
                  <a:pt x="4753913" y="21465"/>
                  <a:pt x="4826758" y="25176"/>
                  <a:pt x="4899546" y="29725"/>
                </a:cubicBezTo>
                <a:cubicBezTo>
                  <a:pt x="4913194" y="34274"/>
                  <a:pt x="4927622" y="36939"/>
                  <a:pt x="4940489" y="43373"/>
                </a:cubicBezTo>
                <a:cubicBezTo>
                  <a:pt x="4955160" y="50708"/>
                  <a:pt x="4966018" y="65063"/>
                  <a:pt x="4981433" y="70668"/>
                </a:cubicBezTo>
                <a:cubicBezTo>
                  <a:pt x="5016689" y="83488"/>
                  <a:pt x="5055026" y="86102"/>
                  <a:pt x="5090615" y="97964"/>
                </a:cubicBezTo>
                <a:lnTo>
                  <a:pt x="5131558" y="111611"/>
                </a:lnTo>
                <a:cubicBezTo>
                  <a:pt x="5158853" y="129808"/>
                  <a:pt x="5195247" y="138907"/>
                  <a:pt x="5213444" y="166202"/>
                </a:cubicBezTo>
                <a:lnTo>
                  <a:pt x="5268035" y="248089"/>
                </a:lnTo>
                <a:cubicBezTo>
                  <a:pt x="5258937" y="302680"/>
                  <a:pt x="5258241" y="359358"/>
                  <a:pt x="5240740" y="411862"/>
                </a:cubicBezTo>
                <a:cubicBezTo>
                  <a:pt x="5230366" y="442984"/>
                  <a:pt x="5204346" y="466453"/>
                  <a:pt x="5186149" y="493749"/>
                </a:cubicBezTo>
                <a:lnTo>
                  <a:pt x="5158853" y="534692"/>
                </a:lnTo>
                <a:cubicBezTo>
                  <a:pt x="5139135" y="593850"/>
                  <a:pt x="5129332" y="603633"/>
                  <a:pt x="5158853" y="684817"/>
                </a:cubicBezTo>
                <a:cubicBezTo>
                  <a:pt x="5177508" y="736117"/>
                  <a:pt x="5227371" y="729242"/>
                  <a:pt x="5268035" y="739408"/>
                </a:cubicBezTo>
                <a:cubicBezTo>
                  <a:pt x="5404498" y="773523"/>
                  <a:pt x="5138746" y="727130"/>
                  <a:pt x="5418161" y="780352"/>
                </a:cubicBezTo>
                <a:cubicBezTo>
                  <a:pt x="5476940" y="791548"/>
                  <a:pt x="5536248" y="799908"/>
                  <a:pt x="5595582" y="807647"/>
                </a:cubicBezTo>
                <a:cubicBezTo>
                  <a:pt x="5640917" y="813560"/>
                  <a:pt x="5686567" y="816746"/>
                  <a:pt x="5732059" y="821295"/>
                </a:cubicBezTo>
                <a:cubicBezTo>
                  <a:pt x="5750256" y="825844"/>
                  <a:pt x="5768257" y="831265"/>
                  <a:pt x="5786650" y="834943"/>
                </a:cubicBezTo>
                <a:cubicBezTo>
                  <a:pt x="5813785" y="840370"/>
                  <a:pt x="5841311" y="843640"/>
                  <a:pt x="5868537" y="848590"/>
                </a:cubicBezTo>
                <a:cubicBezTo>
                  <a:pt x="5891360" y="852739"/>
                  <a:pt x="5914030" y="857689"/>
                  <a:pt x="5936776" y="862238"/>
                </a:cubicBezTo>
                <a:cubicBezTo>
                  <a:pt x="5954973" y="871337"/>
                  <a:pt x="5972066" y="883100"/>
                  <a:pt x="5991367" y="889534"/>
                </a:cubicBezTo>
                <a:cubicBezTo>
                  <a:pt x="6013373" y="896870"/>
                  <a:pt x="6036725" y="899369"/>
                  <a:pt x="6059606" y="903182"/>
                </a:cubicBezTo>
                <a:cubicBezTo>
                  <a:pt x="6109829" y="911552"/>
                  <a:pt x="6172831" y="916691"/>
                  <a:pt x="6223379" y="930477"/>
                </a:cubicBezTo>
                <a:cubicBezTo>
                  <a:pt x="6244733" y="936301"/>
                  <a:pt x="6315060" y="961686"/>
                  <a:pt x="6346209" y="971420"/>
                </a:cubicBezTo>
                <a:cubicBezTo>
                  <a:pt x="6405269" y="989876"/>
                  <a:pt x="6462375" y="1017260"/>
                  <a:pt x="6523630" y="1026011"/>
                </a:cubicBezTo>
                <a:cubicBezTo>
                  <a:pt x="6646558" y="1043572"/>
                  <a:pt x="6587434" y="1034370"/>
                  <a:pt x="6701050" y="1053307"/>
                </a:cubicBezTo>
                <a:cubicBezTo>
                  <a:pt x="6746543" y="1076053"/>
                  <a:pt x="6796838" y="1091029"/>
                  <a:pt x="6837528" y="1121546"/>
                </a:cubicBezTo>
                <a:cubicBezTo>
                  <a:pt x="6983104" y="1230727"/>
                  <a:pt x="6805683" y="1089701"/>
                  <a:pt x="6933062" y="1217080"/>
                </a:cubicBezTo>
                <a:cubicBezTo>
                  <a:pt x="6944661" y="1228679"/>
                  <a:pt x="6961915" y="1233292"/>
                  <a:pt x="6974006" y="1244376"/>
                </a:cubicBezTo>
                <a:cubicBezTo>
                  <a:pt x="7016689" y="1283502"/>
                  <a:pt x="7055892" y="1326262"/>
                  <a:pt x="7096835" y="1367205"/>
                </a:cubicBezTo>
                <a:lnTo>
                  <a:pt x="7137779" y="1408149"/>
                </a:lnTo>
                <a:cubicBezTo>
                  <a:pt x="7145529" y="1446899"/>
                  <a:pt x="7165074" y="1538060"/>
                  <a:pt x="7165074" y="1571922"/>
                </a:cubicBezTo>
                <a:cubicBezTo>
                  <a:pt x="7165074" y="1645119"/>
                  <a:pt x="7169982" y="1742443"/>
                  <a:pt x="7137779" y="1817582"/>
                </a:cubicBezTo>
                <a:cubicBezTo>
                  <a:pt x="7129765" y="1836282"/>
                  <a:pt x="7123508" y="1856544"/>
                  <a:pt x="7110483" y="1872173"/>
                </a:cubicBezTo>
                <a:cubicBezTo>
                  <a:pt x="7084513" y="1903337"/>
                  <a:pt x="7050483" y="1902963"/>
                  <a:pt x="7014949" y="1913116"/>
                </a:cubicBezTo>
                <a:cubicBezTo>
                  <a:pt x="6901269" y="1945597"/>
                  <a:pt x="7085016" y="1906536"/>
                  <a:pt x="6864824" y="1940411"/>
                </a:cubicBezTo>
                <a:cubicBezTo>
                  <a:pt x="6797940" y="1950701"/>
                  <a:pt x="6803121" y="1954123"/>
                  <a:pt x="6741994" y="1967707"/>
                </a:cubicBezTo>
                <a:cubicBezTo>
                  <a:pt x="6719350" y="1972739"/>
                  <a:pt x="6696578" y="1977206"/>
                  <a:pt x="6673755" y="1981355"/>
                </a:cubicBezTo>
                <a:cubicBezTo>
                  <a:pt x="6646529" y="1986305"/>
                  <a:pt x="6619218" y="1990794"/>
                  <a:pt x="6591868" y="1995002"/>
                </a:cubicBezTo>
                <a:cubicBezTo>
                  <a:pt x="6560074" y="1999893"/>
                  <a:pt x="6528012" y="2003060"/>
                  <a:pt x="6496334" y="2008650"/>
                </a:cubicBezTo>
                <a:cubicBezTo>
                  <a:pt x="6450646" y="2016713"/>
                  <a:pt x="6403869" y="2021276"/>
                  <a:pt x="6359856" y="2035946"/>
                </a:cubicBezTo>
                <a:lnTo>
                  <a:pt x="6318913" y="2049593"/>
                </a:lnTo>
                <a:cubicBezTo>
                  <a:pt x="6305265" y="2058692"/>
                  <a:pt x="6288217" y="2064081"/>
                  <a:pt x="6277970" y="2076889"/>
                </a:cubicBezTo>
                <a:cubicBezTo>
                  <a:pt x="6248905" y="2113220"/>
                  <a:pt x="6270593" y="2138782"/>
                  <a:pt x="6291618" y="2172423"/>
                </a:cubicBezTo>
                <a:cubicBezTo>
                  <a:pt x="6331576" y="2236355"/>
                  <a:pt x="6321443" y="2217123"/>
                  <a:pt x="6373504" y="2254310"/>
                </a:cubicBezTo>
                <a:cubicBezTo>
                  <a:pt x="6445799" y="2305950"/>
                  <a:pt x="6402598" y="2286754"/>
                  <a:pt x="6469038" y="2308901"/>
                </a:cubicBezTo>
                <a:cubicBezTo>
                  <a:pt x="6487235" y="2336197"/>
                  <a:pt x="6513256" y="2359666"/>
                  <a:pt x="6523630" y="2390788"/>
                </a:cubicBezTo>
                <a:cubicBezTo>
                  <a:pt x="6556357" y="2488975"/>
                  <a:pt x="6516643" y="2366338"/>
                  <a:pt x="6550925" y="2486322"/>
                </a:cubicBezTo>
                <a:cubicBezTo>
                  <a:pt x="6554877" y="2500154"/>
                  <a:pt x="6560024" y="2513617"/>
                  <a:pt x="6564573" y="2527265"/>
                </a:cubicBezTo>
                <a:cubicBezTo>
                  <a:pt x="6555078" y="2669686"/>
                  <a:pt x="6603753" y="2719216"/>
                  <a:pt x="6496334" y="2772925"/>
                </a:cubicBezTo>
                <a:cubicBezTo>
                  <a:pt x="6479557" y="2781313"/>
                  <a:pt x="6459940" y="2782024"/>
                  <a:pt x="6441743" y="2786573"/>
                </a:cubicBezTo>
                <a:cubicBezTo>
                  <a:pt x="6428095" y="2800221"/>
                  <a:pt x="6416035" y="2815667"/>
                  <a:pt x="6400800" y="2827516"/>
                </a:cubicBezTo>
                <a:cubicBezTo>
                  <a:pt x="6313022" y="2895787"/>
                  <a:pt x="6333960" y="2866065"/>
                  <a:pt x="6250674" y="2923050"/>
                </a:cubicBezTo>
                <a:cubicBezTo>
                  <a:pt x="6186079" y="2967247"/>
                  <a:pt x="6127562" y="3020696"/>
                  <a:pt x="6059606" y="3059528"/>
                </a:cubicBezTo>
                <a:cubicBezTo>
                  <a:pt x="5999444" y="3093907"/>
                  <a:pt x="5932083" y="3113786"/>
                  <a:pt x="5868537" y="3141414"/>
                </a:cubicBezTo>
                <a:cubicBezTo>
                  <a:pt x="5827448" y="3159279"/>
                  <a:pt x="5788788" y="3183696"/>
                  <a:pt x="5745707" y="3196005"/>
                </a:cubicBezTo>
                <a:cubicBezTo>
                  <a:pt x="5638002" y="3226778"/>
                  <a:pt x="5569249" y="3243428"/>
                  <a:pt x="5472752" y="3277892"/>
                </a:cubicBezTo>
                <a:cubicBezTo>
                  <a:pt x="5278667" y="3347208"/>
                  <a:pt x="5445028" y="3284929"/>
                  <a:pt x="5268035" y="3373426"/>
                </a:cubicBezTo>
                <a:cubicBezTo>
                  <a:pt x="5218176" y="3398356"/>
                  <a:pt x="5113619" y="3437349"/>
                  <a:pt x="5063319" y="3455313"/>
                </a:cubicBezTo>
                <a:cubicBezTo>
                  <a:pt x="5036223" y="3464990"/>
                  <a:pt x="5009983" y="3479039"/>
                  <a:pt x="4981433" y="3482608"/>
                </a:cubicBezTo>
                <a:cubicBezTo>
                  <a:pt x="4840330" y="3500246"/>
                  <a:pt x="4908559" y="3491069"/>
                  <a:pt x="4776716" y="3509904"/>
                </a:cubicBezTo>
                <a:cubicBezTo>
                  <a:pt x="4735773" y="3523552"/>
                  <a:pt x="4696118" y="3541956"/>
                  <a:pt x="4653886" y="3550847"/>
                </a:cubicBezTo>
                <a:cubicBezTo>
                  <a:pt x="4609147" y="3560266"/>
                  <a:pt x="4562877" y="3559709"/>
                  <a:pt x="4517409" y="3564495"/>
                </a:cubicBezTo>
                <a:cubicBezTo>
                  <a:pt x="4162460" y="3601859"/>
                  <a:pt x="4642751" y="3553327"/>
                  <a:pt x="4258101" y="3591790"/>
                </a:cubicBezTo>
                <a:cubicBezTo>
                  <a:pt x="4130722" y="3587241"/>
                  <a:pt x="4003191" y="3585854"/>
                  <a:pt x="3875964" y="3578143"/>
                </a:cubicBezTo>
                <a:cubicBezTo>
                  <a:pt x="3841765" y="3576070"/>
                  <a:pt x="3787832" y="3557787"/>
                  <a:pt x="3753134" y="3550847"/>
                </a:cubicBezTo>
                <a:cubicBezTo>
                  <a:pt x="3725999" y="3545420"/>
                  <a:pt x="3698543" y="3541748"/>
                  <a:pt x="3671247" y="3537199"/>
                </a:cubicBezTo>
                <a:cubicBezTo>
                  <a:pt x="3634853" y="3519002"/>
                  <a:pt x="3599844" y="3497720"/>
                  <a:pt x="3562065" y="3482608"/>
                </a:cubicBezTo>
                <a:cubicBezTo>
                  <a:pt x="3531315" y="3470308"/>
                  <a:pt x="3497950" y="3465786"/>
                  <a:pt x="3466531" y="3455313"/>
                </a:cubicBezTo>
                <a:cubicBezTo>
                  <a:pt x="3429657" y="3443022"/>
                  <a:pt x="3394448" y="3425964"/>
                  <a:pt x="3357349" y="3414370"/>
                </a:cubicBezTo>
                <a:cubicBezTo>
                  <a:pt x="3321543" y="3403180"/>
                  <a:pt x="3283496" y="3399691"/>
                  <a:pt x="3248167" y="3387074"/>
                </a:cubicBezTo>
                <a:cubicBezTo>
                  <a:pt x="3219427" y="3376810"/>
                  <a:pt x="3194960" y="3356560"/>
                  <a:pt x="3166280" y="3346131"/>
                </a:cubicBezTo>
                <a:cubicBezTo>
                  <a:pt x="3144480" y="3338204"/>
                  <a:pt x="3120260" y="3339149"/>
                  <a:pt x="3098041" y="3332483"/>
                </a:cubicBezTo>
                <a:cubicBezTo>
                  <a:pt x="2888699" y="3269681"/>
                  <a:pt x="3256651" y="3342997"/>
                  <a:pt x="2866030" y="3277892"/>
                </a:cubicBezTo>
                <a:cubicBezTo>
                  <a:pt x="2847833" y="3268793"/>
                  <a:pt x="2830138" y="3258610"/>
                  <a:pt x="2811438" y="3250596"/>
                </a:cubicBezTo>
                <a:cubicBezTo>
                  <a:pt x="2798215" y="3244929"/>
                  <a:pt x="2783362" y="3243383"/>
                  <a:pt x="2770495" y="3236949"/>
                </a:cubicBezTo>
                <a:cubicBezTo>
                  <a:pt x="2763842" y="3233622"/>
                  <a:pt x="2677550" y="3182241"/>
                  <a:pt x="2661313" y="3168710"/>
                </a:cubicBezTo>
                <a:cubicBezTo>
                  <a:pt x="2619520" y="3133883"/>
                  <a:pt x="2558132" y="3052970"/>
                  <a:pt x="2538483" y="3018585"/>
                </a:cubicBezTo>
                <a:cubicBezTo>
                  <a:pt x="2520286" y="2986740"/>
                  <a:pt x="2499262" y="2956352"/>
                  <a:pt x="2483892" y="2923050"/>
                </a:cubicBezTo>
                <a:cubicBezTo>
                  <a:pt x="2471835" y="2896926"/>
                  <a:pt x="2456597" y="2841164"/>
                  <a:pt x="2456597" y="2841164"/>
                </a:cubicBezTo>
                <a:cubicBezTo>
                  <a:pt x="2443971" y="2613898"/>
                  <a:pt x="2520434" y="2615693"/>
                  <a:pt x="2402006" y="2581856"/>
                </a:cubicBezTo>
                <a:cubicBezTo>
                  <a:pt x="2383971" y="2576703"/>
                  <a:pt x="2365612" y="2572757"/>
                  <a:pt x="2347415" y="2568208"/>
                </a:cubicBezTo>
                <a:cubicBezTo>
                  <a:pt x="2256430" y="2581856"/>
                  <a:pt x="2164528" y="2590388"/>
                  <a:pt x="2074459" y="2609152"/>
                </a:cubicBezTo>
                <a:cubicBezTo>
                  <a:pt x="2054542" y="2613301"/>
                  <a:pt x="2038568" y="2628433"/>
                  <a:pt x="2019868" y="2636447"/>
                </a:cubicBezTo>
                <a:cubicBezTo>
                  <a:pt x="2006645" y="2642114"/>
                  <a:pt x="1991792" y="2643661"/>
                  <a:pt x="1978925" y="2650095"/>
                </a:cubicBezTo>
                <a:cubicBezTo>
                  <a:pt x="1964254" y="2657430"/>
                  <a:pt x="1953543" y="2672203"/>
                  <a:pt x="1937982" y="2677390"/>
                </a:cubicBezTo>
                <a:cubicBezTo>
                  <a:pt x="1896903" y="2691083"/>
                  <a:pt x="1719553" y="2703451"/>
                  <a:pt x="1705970" y="2704686"/>
                </a:cubicBezTo>
                <a:cubicBezTo>
                  <a:pt x="1451212" y="2700137"/>
                  <a:pt x="1196285" y="2701359"/>
                  <a:pt x="941695" y="2691038"/>
                </a:cubicBezTo>
                <a:cubicBezTo>
                  <a:pt x="859372" y="2687701"/>
                  <a:pt x="777827" y="2673657"/>
                  <a:pt x="696035" y="2663743"/>
                </a:cubicBezTo>
                <a:cubicBezTo>
                  <a:pt x="317448" y="2617854"/>
                  <a:pt x="658934" y="2656202"/>
                  <a:pt x="313898" y="2609152"/>
                </a:cubicBezTo>
                <a:cubicBezTo>
                  <a:pt x="273080" y="2603586"/>
                  <a:pt x="232011" y="2600053"/>
                  <a:pt x="191068" y="2595504"/>
                </a:cubicBezTo>
                <a:cubicBezTo>
                  <a:pt x="177420" y="2590955"/>
                  <a:pt x="162095" y="2589836"/>
                  <a:pt x="150125" y="2581856"/>
                </a:cubicBezTo>
                <a:cubicBezTo>
                  <a:pt x="134066" y="2571150"/>
                  <a:pt x="122005" y="2555339"/>
                  <a:pt x="109182" y="2540913"/>
                </a:cubicBezTo>
                <a:cubicBezTo>
                  <a:pt x="56189" y="2481296"/>
                  <a:pt x="43179" y="2462008"/>
                  <a:pt x="0" y="2404435"/>
                </a:cubicBezTo>
                <a:cubicBezTo>
                  <a:pt x="9098" y="2304352"/>
                  <a:pt x="7586" y="2202730"/>
                  <a:pt x="27295" y="2104185"/>
                </a:cubicBezTo>
                <a:cubicBezTo>
                  <a:pt x="31080" y="2085259"/>
                  <a:pt x="53003" y="2075091"/>
                  <a:pt x="68238" y="2063241"/>
                </a:cubicBezTo>
                <a:cubicBezTo>
                  <a:pt x="94133" y="2043100"/>
                  <a:pt x="123594" y="2027945"/>
                  <a:pt x="150125" y="2008650"/>
                </a:cubicBezTo>
                <a:cubicBezTo>
                  <a:pt x="173683" y="1991517"/>
                  <a:pt x="197766" y="1974657"/>
                  <a:pt x="218364" y="1954059"/>
                </a:cubicBezTo>
                <a:cubicBezTo>
                  <a:pt x="229962" y="1942461"/>
                  <a:pt x="232312" y="1922650"/>
                  <a:pt x="245659" y="1913116"/>
                </a:cubicBezTo>
                <a:cubicBezTo>
                  <a:pt x="265594" y="1898876"/>
                  <a:pt x="290874" y="1894192"/>
                  <a:pt x="313898" y="1885820"/>
                </a:cubicBezTo>
                <a:cubicBezTo>
                  <a:pt x="432815" y="1842578"/>
                  <a:pt x="355332" y="1872033"/>
                  <a:pt x="450376" y="1844877"/>
                </a:cubicBezTo>
                <a:cubicBezTo>
                  <a:pt x="511084" y="1827531"/>
                  <a:pt x="474793" y="1831805"/>
                  <a:pt x="545910" y="1817582"/>
                </a:cubicBezTo>
                <a:cubicBezTo>
                  <a:pt x="573045" y="1812155"/>
                  <a:pt x="600501" y="1808483"/>
                  <a:pt x="627797" y="1803934"/>
                </a:cubicBezTo>
                <a:lnTo>
                  <a:pt x="736979" y="1762990"/>
                </a:lnTo>
                <a:cubicBezTo>
                  <a:pt x="764075" y="1753313"/>
                  <a:pt x="794925" y="1751655"/>
                  <a:pt x="818865" y="1735695"/>
                </a:cubicBezTo>
                <a:cubicBezTo>
                  <a:pt x="859097" y="1708874"/>
                  <a:pt x="862557" y="1699936"/>
                  <a:pt x="914400" y="1694752"/>
                </a:cubicBezTo>
                <a:cubicBezTo>
                  <a:pt x="986968" y="1687495"/>
                  <a:pt x="1059976" y="1685653"/>
                  <a:pt x="1132764" y="1681104"/>
                </a:cubicBezTo>
                <a:cubicBezTo>
                  <a:pt x="1146412" y="1676555"/>
                  <a:pt x="1163535" y="1677628"/>
                  <a:pt x="1173707" y="1667456"/>
                </a:cubicBezTo>
                <a:cubicBezTo>
                  <a:pt x="1183879" y="1657284"/>
                  <a:pt x="1187355" y="1640899"/>
                  <a:pt x="1187355" y="1626513"/>
                </a:cubicBezTo>
                <a:cubicBezTo>
                  <a:pt x="1187355" y="1567198"/>
                  <a:pt x="1192464" y="1505363"/>
                  <a:pt x="1173707" y="1449092"/>
                </a:cubicBezTo>
                <a:cubicBezTo>
                  <a:pt x="1163534" y="1418575"/>
                  <a:pt x="1125563" y="1405972"/>
                  <a:pt x="1105468" y="1380853"/>
                </a:cubicBezTo>
                <a:cubicBezTo>
                  <a:pt x="1088897" y="1360139"/>
                  <a:pt x="1078173" y="1335360"/>
                  <a:pt x="1064525" y="1312614"/>
                </a:cubicBezTo>
                <a:cubicBezTo>
                  <a:pt x="1045037" y="1215178"/>
                  <a:pt x="1037370" y="1209590"/>
                  <a:pt x="1064525" y="1080602"/>
                </a:cubicBezTo>
                <a:cubicBezTo>
                  <a:pt x="1071662" y="1046699"/>
                  <a:pt x="1088011" y="1014994"/>
                  <a:pt x="1105468" y="985068"/>
                </a:cubicBezTo>
                <a:cubicBezTo>
                  <a:pt x="1135915" y="932874"/>
                  <a:pt x="1172158" y="898342"/>
                  <a:pt x="1228298" y="875886"/>
                </a:cubicBezTo>
                <a:cubicBezTo>
                  <a:pt x="1249836" y="867271"/>
                  <a:pt x="1274033" y="867864"/>
                  <a:pt x="1296537" y="862238"/>
                </a:cubicBezTo>
                <a:cubicBezTo>
                  <a:pt x="1310493" y="858749"/>
                  <a:pt x="1323373" y="851411"/>
                  <a:pt x="1337480" y="848590"/>
                </a:cubicBezTo>
                <a:cubicBezTo>
                  <a:pt x="1381034" y="839879"/>
                  <a:pt x="1539210" y="821939"/>
                  <a:pt x="1569492" y="821295"/>
                </a:cubicBezTo>
                <a:cubicBezTo>
                  <a:pt x="1737776" y="817714"/>
                  <a:pt x="2056262" y="898633"/>
                  <a:pt x="2074459" y="834943"/>
                </a:cubicBezTo>
                <a:close/>
              </a:path>
            </a:pathLst>
          </a:cu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123"/>
          <p:cNvGrpSpPr/>
          <p:nvPr/>
        </p:nvGrpSpPr>
        <p:grpSpPr>
          <a:xfrm>
            <a:off x="381000" y="-1067248"/>
            <a:ext cx="3810000" cy="3200851"/>
            <a:chOff x="228600" y="3361942"/>
            <a:chExt cx="3505200" cy="2734060"/>
          </a:xfrm>
        </p:grpSpPr>
        <p:grpSp>
          <p:nvGrpSpPr>
            <p:cNvPr id="9" name="Group 42"/>
            <p:cNvGrpSpPr/>
            <p:nvPr/>
          </p:nvGrpSpPr>
          <p:grpSpPr>
            <a:xfrm rot="390136">
              <a:off x="1790332" y="3834152"/>
              <a:ext cx="515945" cy="2261850"/>
              <a:chOff x="381000" y="990600"/>
              <a:chExt cx="457200" cy="1905000"/>
            </a:xfrm>
          </p:grpSpPr>
          <p:sp>
            <p:nvSpPr>
              <p:cNvPr id="25" name="Freeform 24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22"/>
            <p:cNvGrpSpPr/>
            <p:nvPr/>
          </p:nvGrpSpPr>
          <p:grpSpPr>
            <a:xfrm>
              <a:off x="228600" y="3361942"/>
              <a:ext cx="3505200" cy="1103102"/>
              <a:chOff x="228600" y="3361942"/>
              <a:chExt cx="3505200" cy="1103102"/>
            </a:xfrm>
          </p:grpSpPr>
          <p:sp>
            <p:nvSpPr>
              <p:cNvPr id="24" name="Freeform 23"/>
              <p:cNvSpPr/>
              <p:nvPr/>
            </p:nvSpPr>
            <p:spPr>
              <a:xfrm rot="21355693">
                <a:off x="2069699" y="3391529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 rot="875424">
                <a:off x="1955603" y="3773598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19"/>
              <p:cNvSpPr/>
              <p:nvPr/>
            </p:nvSpPr>
            <p:spPr>
              <a:xfrm rot="487414" flipH="1">
                <a:off x="402413" y="3361942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17" name="Freeform 1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2" name="Group 123"/>
          <p:cNvGrpSpPr/>
          <p:nvPr/>
        </p:nvGrpSpPr>
        <p:grpSpPr>
          <a:xfrm>
            <a:off x="-181331" y="-1038975"/>
            <a:ext cx="3610330" cy="2867779"/>
            <a:chOff x="273900" y="3361610"/>
            <a:chExt cx="3459899" cy="2734394"/>
          </a:xfrm>
        </p:grpSpPr>
        <p:grpSp>
          <p:nvGrpSpPr>
            <p:cNvPr id="13" name="Group 42"/>
            <p:cNvGrpSpPr/>
            <p:nvPr/>
          </p:nvGrpSpPr>
          <p:grpSpPr>
            <a:xfrm rot="390136">
              <a:off x="1790332" y="3834154"/>
              <a:ext cx="515945" cy="2261850"/>
              <a:chOff x="381000" y="990600"/>
              <a:chExt cx="457200" cy="1905000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22"/>
            <p:cNvGrpSpPr/>
            <p:nvPr/>
          </p:nvGrpSpPr>
          <p:grpSpPr>
            <a:xfrm>
              <a:off x="273900" y="3361610"/>
              <a:ext cx="3459899" cy="982624"/>
              <a:chOff x="273900" y="3361610"/>
              <a:chExt cx="3459899" cy="982624"/>
            </a:xfrm>
          </p:grpSpPr>
          <p:sp>
            <p:nvSpPr>
              <p:cNvPr id="49" name="Freeform 48"/>
              <p:cNvSpPr/>
              <p:nvPr/>
            </p:nvSpPr>
            <p:spPr>
              <a:xfrm rot="21355693">
                <a:off x="2069698" y="3391529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875424">
                <a:off x="1958581" y="3775103"/>
                <a:ext cx="1664102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 rot="487414" flipH="1">
                <a:off x="403072" y="3361610"/>
                <a:ext cx="1664101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20724576" flipH="1">
                <a:off x="273900" y="3865578"/>
                <a:ext cx="1664102" cy="478656"/>
              </a:xfrm>
              <a:custGeom>
                <a:avLst/>
                <a:gdLst>
                  <a:gd name="connsiteX0" fmla="*/ 0 w 3144520"/>
                  <a:gd name="connsiteY0" fmla="*/ 663960 h 847395"/>
                  <a:gd name="connsiteX1" fmla="*/ 38100 w 3144520"/>
                  <a:gd name="connsiteY1" fmla="*/ 676660 h 847395"/>
                  <a:gd name="connsiteX2" fmla="*/ 406400 w 3144520"/>
                  <a:gd name="connsiteY2" fmla="*/ 409960 h 847395"/>
                  <a:gd name="connsiteX3" fmla="*/ 457200 w 3144520"/>
                  <a:gd name="connsiteY3" fmla="*/ 333760 h 847395"/>
                  <a:gd name="connsiteX4" fmla="*/ 520700 w 3144520"/>
                  <a:gd name="connsiteY4" fmla="*/ 257560 h 847395"/>
                  <a:gd name="connsiteX5" fmla="*/ 533400 w 3144520"/>
                  <a:gd name="connsiteY5" fmla="*/ 219460 h 847395"/>
                  <a:gd name="connsiteX6" fmla="*/ 584200 w 3144520"/>
                  <a:gd name="connsiteY6" fmla="*/ 498860 h 847395"/>
                  <a:gd name="connsiteX7" fmla="*/ 609600 w 3144520"/>
                  <a:gd name="connsiteY7" fmla="*/ 638560 h 847395"/>
                  <a:gd name="connsiteX8" fmla="*/ 635000 w 3144520"/>
                  <a:gd name="connsiteY8" fmla="*/ 714760 h 847395"/>
                  <a:gd name="connsiteX9" fmla="*/ 660400 w 3144520"/>
                  <a:gd name="connsiteY9" fmla="*/ 752860 h 847395"/>
                  <a:gd name="connsiteX10" fmla="*/ 673100 w 3144520"/>
                  <a:gd name="connsiteY10" fmla="*/ 790960 h 847395"/>
                  <a:gd name="connsiteX11" fmla="*/ 749300 w 3144520"/>
                  <a:gd name="connsiteY11" fmla="*/ 829060 h 847395"/>
                  <a:gd name="connsiteX12" fmla="*/ 1193800 w 3144520"/>
                  <a:gd name="connsiteY12" fmla="*/ 803660 h 847395"/>
                  <a:gd name="connsiteX13" fmla="*/ 1231900 w 3144520"/>
                  <a:gd name="connsiteY13" fmla="*/ 790960 h 847395"/>
                  <a:gd name="connsiteX14" fmla="*/ 1282700 w 3144520"/>
                  <a:gd name="connsiteY14" fmla="*/ 752860 h 847395"/>
                  <a:gd name="connsiteX15" fmla="*/ 1320800 w 3144520"/>
                  <a:gd name="connsiteY15" fmla="*/ 702060 h 847395"/>
                  <a:gd name="connsiteX16" fmla="*/ 1358900 w 3144520"/>
                  <a:gd name="connsiteY16" fmla="*/ 663960 h 847395"/>
                  <a:gd name="connsiteX17" fmla="*/ 1397000 w 3144520"/>
                  <a:gd name="connsiteY17" fmla="*/ 549660 h 847395"/>
                  <a:gd name="connsiteX18" fmla="*/ 1409700 w 3144520"/>
                  <a:gd name="connsiteY18" fmla="*/ 511560 h 847395"/>
                  <a:gd name="connsiteX19" fmla="*/ 1435100 w 3144520"/>
                  <a:gd name="connsiteY19" fmla="*/ 422660 h 847395"/>
                  <a:gd name="connsiteX20" fmla="*/ 1447800 w 3144520"/>
                  <a:gd name="connsiteY20" fmla="*/ 321060 h 847395"/>
                  <a:gd name="connsiteX21" fmla="*/ 1460500 w 3144520"/>
                  <a:gd name="connsiteY21" fmla="*/ 359160 h 847395"/>
                  <a:gd name="connsiteX22" fmla="*/ 1485900 w 3144520"/>
                  <a:gd name="connsiteY22" fmla="*/ 448060 h 847395"/>
                  <a:gd name="connsiteX23" fmla="*/ 1536700 w 3144520"/>
                  <a:gd name="connsiteY23" fmla="*/ 536960 h 847395"/>
                  <a:gd name="connsiteX24" fmla="*/ 1651000 w 3144520"/>
                  <a:gd name="connsiteY24" fmla="*/ 625860 h 847395"/>
                  <a:gd name="connsiteX25" fmla="*/ 1917700 w 3144520"/>
                  <a:gd name="connsiteY25" fmla="*/ 587760 h 847395"/>
                  <a:gd name="connsiteX26" fmla="*/ 1968500 w 3144520"/>
                  <a:gd name="connsiteY26" fmla="*/ 575060 h 847395"/>
                  <a:gd name="connsiteX27" fmla="*/ 2019300 w 3144520"/>
                  <a:gd name="connsiteY27" fmla="*/ 549660 h 847395"/>
                  <a:gd name="connsiteX28" fmla="*/ 2108200 w 3144520"/>
                  <a:gd name="connsiteY28" fmla="*/ 422660 h 847395"/>
                  <a:gd name="connsiteX29" fmla="*/ 2133600 w 3144520"/>
                  <a:gd name="connsiteY29" fmla="*/ 384560 h 847395"/>
                  <a:gd name="connsiteX30" fmla="*/ 2184400 w 3144520"/>
                  <a:gd name="connsiteY30" fmla="*/ 168660 h 847395"/>
                  <a:gd name="connsiteX31" fmla="*/ 2247900 w 3144520"/>
                  <a:gd name="connsiteY31" fmla="*/ 244860 h 847395"/>
                  <a:gd name="connsiteX32" fmla="*/ 2324100 w 3144520"/>
                  <a:gd name="connsiteY32" fmla="*/ 270260 h 847395"/>
                  <a:gd name="connsiteX33" fmla="*/ 2667000 w 3144520"/>
                  <a:gd name="connsiteY33" fmla="*/ 257560 h 847395"/>
                  <a:gd name="connsiteX34" fmla="*/ 2730500 w 3144520"/>
                  <a:gd name="connsiteY34" fmla="*/ 244860 h 847395"/>
                  <a:gd name="connsiteX35" fmla="*/ 2857500 w 3144520"/>
                  <a:gd name="connsiteY35" fmla="*/ 232160 h 847395"/>
                  <a:gd name="connsiteX36" fmla="*/ 2933700 w 3144520"/>
                  <a:gd name="connsiteY36" fmla="*/ 206760 h 847395"/>
                  <a:gd name="connsiteX37" fmla="*/ 3009900 w 3144520"/>
                  <a:gd name="connsiteY37" fmla="*/ 168660 h 847395"/>
                  <a:gd name="connsiteX38" fmla="*/ 3086100 w 3144520"/>
                  <a:gd name="connsiteY38" fmla="*/ 130560 h 847395"/>
                  <a:gd name="connsiteX39" fmla="*/ 3124200 w 3144520"/>
                  <a:gd name="connsiteY39" fmla="*/ 92460 h 847395"/>
                  <a:gd name="connsiteX40" fmla="*/ 3124200 w 3144520"/>
                  <a:gd name="connsiteY40" fmla="*/ 16260 h 847395"/>
                  <a:gd name="connsiteX41" fmla="*/ 3086100 w 3144520"/>
                  <a:gd name="connsiteY41" fmla="*/ 3560 h 847395"/>
                  <a:gd name="connsiteX42" fmla="*/ 2882900 w 3144520"/>
                  <a:gd name="connsiteY42" fmla="*/ 3560 h 84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144520" h="847395">
                    <a:moveTo>
                      <a:pt x="0" y="663960"/>
                    </a:moveTo>
                    <a:cubicBezTo>
                      <a:pt x="12700" y="668193"/>
                      <a:pt x="26748" y="683755"/>
                      <a:pt x="38100" y="676660"/>
                    </a:cubicBezTo>
                    <a:cubicBezTo>
                      <a:pt x="166635" y="596326"/>
                      <a:pt x="289088" y="505943"/>
                      <a:pt x="406400" y="409960"/>
                    </a:cubicBezTo>
                    <a:cubicBezTo>
                      <a:pt x="430027" y="390629"/>
                      <a:pt x="435614" y="355346"/>
                      <a:pt x="457200" y="333760"/>
                    </a:cubicBezTo>
                    <a:cubicBezTo>
                      <a:pt x="485287" y="305673"/>
                      <a:pt x="503019" y="292923"/>
                      <a:pt x="520700" y="257560"/>
                    </a:cubicBezTo>
                    <a:cubicBezTo>
                      <a:pt x="526687" y="245586"/>
                      <a:pt x="529167" y="232160"/>
                      <a:pt x="533400" y="219460"/>
                    </a:cubicBezTo>
                    <a:cubicBezTo>
                      <a:pt x="643263" y="292702"/>
                      <a:pt x="563919" y="225070"/>
                      <a:pt x="584200" y="498860"/>
                    </a:cubicBezTo>
                    <a:cubicBezTo>
                      <a:pt x="587426" y="542410"/>
                      <a:pt x="596604" y="595238"/>
                      <a:pt x="609600" y="638560"/>
                    </a:cubicBezTo>
                    <a:cubicBezTo>
                      <a:pt x="617293" y="664205"/>
                      <a:pt x="620148" y="692483"/>
                      <a:pt x="635000" y="714760"/>
                    </a:cubicBezTo>
                    <a:cubicBezTo>
                      <a:pt x="643467" y="727460"/>
                      <a:pt x="653574" y="739208"/>
                      <a:pt x="660400" y="752860"/>
                    </a:cubicBezTo>
                    <a:cubicBezTo>
                      <a:pt x="666387" y="764834"/>
                      <a:pt x="664737" y="780507"/>
                      <a:pt x="673100" y="790960"/>
                    </a:cubicBezTo>
                    <a:cubicBezTo>
                      <a:pt x="691005" y="813341"/>
                      <a:pt x="724201" y="820694"/>
                      <a:pt x="749300" y="829060"/>
                    </a:cubicBezTo>
                    <a:cubicBezTo>
                      <a:pt x="971575" y="821890"/>
                      <a:pt x="1040726" y="847395"/>
                      <a:pt x="1193800" y="803660"/>
                    </a:cubicBezTo>
                    <a:cubicBezTo>
                      <a:pt x="1206672" y="799982"/>
                      <a:pt x="1219200" y="795193"/>
                      <a:pt x="1231900" y="790960"/>
                    </a:cubicBezTo>
                    <a:cubicBezTo>
                      <a:pt x="1248833" y="778260"/>
                      <a:pt x="1267733" y="767827"/>
                      <a:pt x="1282700" y="752860"/>
                    </a:cubicBezTo>
                    <a:cubicBezTo>
                      <a:pt x="1297667" y="737893"/>
                      <a:pt x="1307025" y="718131"/>
                      <a:pt x="1320800" y="702060"/>
                    </a:cubicBezTo>
                    <a:cubicBezTo>
                      <a:pt x="1332489" y="688423"/>
                      <a:pt x="1346200" y="676660"/>
                      <a:pt x="1358900" y="663960"/>
                    </a:cubicBezTo>
                    <a:lnTo>
                      <a:pt x="1397000" y="549660"/>
                    </a:lnTo>
                    <a:cubicBezTo>
                      <a:pt x="1401233" y="536960"/>
                      <a:pt x="1406453" y="524547"/>
                      <a:pt x="1409700" y="511560"/>
                    </a:cubicBezTo>
                    <a:cubicBezTo>
                      <a:pt x="1425647" y="447773"/>
                      <a:pt x="1416880" y="477319"/>
                      <a:pt x="1435100" y="422660"/>
                    </a:cubicBezTo>
                    <a:cubicBezTo>
                      <a:pt x="1439333" y="388793"/>
                      <a:pt x="1435124" y="352749"/>
                      <a:pt x="1447800" y="321060"/>
                    </a:cubicBezTo>
                    <a:cubicBezTo>
                      <a:pt x="1452772" y="308631"/>
                      <a:pt x="1456822" y="346288"/>
                      <a:pt x="1460500" y="359160"/>
                    </a:cubicBezTo>
                    <a:cubicBezTo>
                      <a:pt x="1469707" y="391383"/>
                      <a:pt x="1472850" y="417610"/>
                      <a:pt x="1485900" y="448060"/>
                    </a:cubicBezTo>
                    <a:cubicBezTo>
                      <a:pt x="1492108" y="462546"/>
                      <a:pt x="1521775" y="523391"/>
                      <a:pt x="1536700" y="536960"/>
                    </a:cubicBezTo>
                    <a:cubicBezTo>
                      <a:pt x="1572415" y="569428"/>
                      <a:pt x="1612900" y="596227"/>
                      <a:pt x="1651000" y="625860"/>
                    </a:cubicBezTo>
                    <a:cubicBezTo>
                      <a:pt x="1739900" y="613160"/>
                      <a:pt x="1830579" y="609540"/>
                      <a:pt x="1917700" y="587760"/>
                    </a:cubicBezTo>
                    <a:cubicBezTo>
                      <a:pt x="1934633" y="583527"/>
                      <a:pt x="1952157" y="581189"/>
                      <a:pt x="1968500" y="575060"/>
                    </a:cubicBezTo>
                    <a:cubicBezTo>
                      <a:pt x="1986227" y="568413"/>
                      <a:pt x="2002367" y="558127"/>
                      <a:pt x="2019300" y="549660"/>
                    </a:cubicBezTo>
                    <a:cubicBezTo>
                      <a:pt x="2075716" y="474438"/>
                      <a:pt x="2045659" y="516472"/>
                      <a:pt x="2108200" y="422660"/>
                    </a:cubicBezTo>
                    <a:cubicBezTo>
                      <a:pt x="2116667" y="409960"/>
                      <a:pt x="2128773" y="399040"/>
                      <a:pt x="2133600" y="384560"/>
                    </a:cubicBezTo>
                    <a:cubicBezTo>
                      <a:pt x="2173967" y="263459"/>
                      <a:pt x="2154211" y="334702"/>
                      <a:pt x="2184400" y="168660"/>
                    </a:cubicBezTo>
                    <a:cubicBezTo>
                      <a:pt x="2200209" y="192374"/>
                      <a:pt x="2222016" y="230480"/>
                      <a:pt x="2247900" y="244860"/>
                    </a:cubicBezTo>
                    <a:cubicBezTo>
                      <a:pt x="2271305" y="257863"/>
                      <a:pt x="2324100" y="270260"/>
                      <a:pt x="2324100" y="270260"/>
                    </a:cubicBezTo>
                    <a:cubicBezTo>
                      <a:pt x="2438400" y="266027"/>
                      <a:pt x="2552844" y="264695"/>
                      <a:pt x="2667000" y="257560"/>
                    </a:cubicBezTo>
                    <a:cubicBezTo>
                      <a:pt x="2688544" y="256214"/>
                      <a:pt x="2709104" y="247713"/>
                      <a:pt x="2730500" y="244860"/>
                    </a:cubicBezTo>
                    <a:cubicBezTo>
                      <a:pt x="2772671" y="239237"/>
                      <a:pt x="2815167" y="236393"/>
                      <a:pt x="2857500" y="232160"/>
                    </a:cubicBezTo>
                    <a:cubicBezTo>
                      <a:pt x="2882900" y="223693"/>
                      <a:pt x="2911423" y="221612"/>
                      <a:pt x="2933700" y="206760"/>
                    </a:cubicBezTo>
                    <a:cubicBezTo>
                      <a:pt x="3042889" y="133967"/>
                      <a:pt x="2904740" y="221240"/>
                      <a:pt x="3009900" y="168660"/>
                    </a:cubicBezTo>
                    <a:cubicBezTo>
                      <a:pt x="3108377" y="119421"/>
                      <a:pt x="2990335" y="162482"/>
                      <a:pt x="3086100" y="130560"/>
                    </a:cubicBezTo>
                    <a:cubicBezTo>
                      <a:pt x="3098800" y="117860"/>
                      <a:pt x="3114237" y="107404"/>
                      <a:pt x="3124200" y="92460"/>
                    </a:cubicBezTo>
                    <a:cubicBezTo>
                      <a:pt x="3137747" y="72140"/>
                      <a:pt x="3144520" y="36580"/>
                      <a:pt x="3124200" y="16260"/>
                    </a:cubicBezTo>
                    <a:cubicBezTo>
                      <a:pt x="3114734" y="6794"/>
                      <a:pt x="3099468" y="4264"/>
                      <a:pt x="3086100" y="3560"/>
                    </a:cubicBezTo>
                    <a:cubicBezTo>
                      <a:pt x="3018460" y="0"/>
                      <a:pt x="2950633" y="3560"/>
                      <a:pt x="2882900" y="3560"/>
                    </a:cubicBezTo>
                  </a:path>
                </a:pathLst>
              </a:custGeom>
              <a:solidFill>
                <a:srgbClr val="00B050"/>
              </a:solidFill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6" name="Freeform 95"/>
          <p:cNvSpPr/>
          <p:nvPr/>
        </p:nvSpPr>
        <p:spPr>
          <a:xfrm>
            <a:off x="4886325" y="3581400"/>
            <a:ext cx="1400175" cy="101600"/>
          </a:xfrm>
          <a:custGeom>
            <a:avLst/>
            <a:gdLst>
              <a:gd name="connsiteX0" fmla="*/ 0 w 1400175"/>
              <a:gd name="connsiteY0" fmla="*/ 47625 h 101600"/>
              <a:gd name="connsiteX1" fmla="*/ 57150 w 1400175"/>
              <a:gd name="connsiteY1" fmla="*/ 38100 h 101600"/>
              <a:gd name="connsiteX2" fmla="*/ 180975 w 1400175"/>
              <a:gd name="connsiteY2" fmla="*/ 9525 h 101600"/>
              <a:gd name="connsiteX3" fmla="*/ 276225 w 1400175"/>
              <a:gd name="connsiteY3" fmla="*/ 95250 h 101600"/>
              <a:gd name="connsiteX4" fmla="*/ 447675 w 1400175"/>
              <a:gd name="connsiteY4" fmla="*/ 47625 h 101600"/>
              <a:gd name="connsiteX5" fmla="*/ 647700 w 1400175"/>
              <a:gd name="connsiteY5" fmla="*/ 76200 h 101600"/>
              <a:gd name="connsiteX6" fmla="*/ 752475 w 1400175"/>
              <a:gd name="connsiteY6" fmla="*/ 9525 h 101600"/>
              <a:gd name="connsiteX7" fmla="*/ 942975 w 1400175"/>
              <a:gd name="connsiteY7" fmla="*/ 85725 h 101600"/>
              <a:gd name="connsiteX8" fmla="*/ 1076325 w 1400175"/>
              <a:gd name="connsiteY8" fmla="*/ 38100 h 101600"/>
              <a:gd name="connsiteX9" fmla="*/ 1104900 w 1400175"/>
              <a:gd name="connsiteY9" fmla="*/ 28575 h 101600"/>
              <a:gd name="connsiteX10" fmla="*/ 1257300 w 1400175"/>
              <a:gd name="connsiteY10" fmla="*/ 66675 h 101600"/>
              <a:gd name="connsiteX11" fmla="*/ 1352550 w 1400175"/>
              <a:gd name="connsiteY11" fmla="*/ 95250 h 101600"/>
              <a:gd name="connsiteX12" fmla="*/ 1400175 w 1400175"/>
              <a:gd name="connsiteY12" fmla="*/ 66675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0175" h="101600">
                <a:moveTo>
                  <a:pt x="0" y="47625"/>
                </a:moveTo>
                <a:cubicBezTo>
                  <a:pt x="13494" y="46037"/>
                  <a:pt x="26988" y="44450"/>
                  <a:pt x="57150" y="38100"/>
                </a:cubicBezTo>
                <a:cubicBezTo>
                  <a:pt x="87312" y="31750"/>
                  <a:pt x="144463" y="0"/>
                  <a:pt x="180975" y="9525"/>
                </a:cubicBezTo>
                <a:cubicBezTo>
                  <a:pt x="217487" y="19050"/>
                  <a:pt x="231775" y="88900"/>
                  <a:pt x="276225" y="95250"/>
                </a:cubicBezTo>
                <a:cubicBezTo>
                  <a:pt x="320675" y="101600"/>
                  <a:pt x="385762" y="50800"/>
                  <a:pt x="447675" y="47625"/>
                </a:cubicBezTo>
                <a:cubicBezTo>
                  <a:pt x="509588" y="44450"/>
                  <a:pt x="596900" y="82550"/>
                  <a:pt x="647700" y="76200"/>
                </a:cubicBezTo>
                <a:cubicBezTo>
                  <a:pt x="698500" y="69850"/>
                  <a:pt x="703263" y="7938"/>
                  <a:pt x="752475" y="9525"/>
                </a:cubicBezTo>
                <a:cubicBezTo>
                  <a:pt x="801687" y="11112"/>
                  <a:pt x="889000" y="80962"/>
                  <a:pt x="942975" y="85725"/>
                </a:cubicBezTo>
                <a:cubicBezTo>
                  <a:pt x="996950" y="90488"/>
                  <a:pt x="1049338" y="47625"/>
                  <a:pt x="1076325" y="38100"/>
                </a:cubicBezTo>
                <a:cubicBezTo>
                  <a:pt x="1103312" y="28575"/>
                  <a:pt x="1074738" y="23813"/>
                  <a:pt x="1104900" y="28575"/>
                </a:cubicBezTo>
                <a:cubicBezTo>
                  <a:pt x="1135063" y="33338"/>
                  <a:pt x="1216025" y="55563"/>
                  <a:pt x="1257300" y="66675"/>
                </a:cubicBezTo>
                <a:cubicBezTo>
                  <a:pt x="1298575" y="77787"/>
                  <a:pt x="1328738" y="95250"/>
                  <a:pt x="1352550" y="95250"/>
                </a:cubicBezTo>
                <a:cubicBezTo>
                  <a:pt x="1376362" y="95250"/>
                  <a:pt x="1388268" y="80962"/>
                  <a:pt x="1400175" y="66675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2514600" y="2438400"/>
            <a:ext cx="228600" cy="381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/>
          <p:nvPr/>
        </p:nvSpPr>
        <p:spPr>
          <a:xfrm>
            <a:off x="6419431" y="2630908"/>
            <a:ext cx="469295" cy="745066"/>
          </a:xfrm>
          <a:custGeom>
            <a:avLst/>
            <a:gdLst>
              <a:gd name="connsiteX0" fmla="*/ 48381 w 469295"/>
              <a:gd name="connsiteY0" fmla="*/ 118533 h 745066"/>
              <a:gd name="connsiteX1" fmla="*/ 295124 w 469295"/>
              <a:gd name="connsiteY1" fmla="*/ 16933 h 745066"/>
              <a:gd name="connsiteX2" fmla="*/ 324153 w 469295"/>
              <a:gd name="connsiteY2" fmla="*/ 220133 h 745066"/>
              <a:gd name="connsiteX3" fmla="*/ 454781 w 469295"/>
              <a:gd name="connsiteY3" fmla="*/ 278190 h 745066"/>
              <a:gd name="connsiteX4" fmla="*/ 411238 w 469295"/>
              <a:gd name="connsiteY4" fmla="*/ 379790 h 745066"/>
              <a:gd name="connsiteX5" fmla="*/ 454781 w 469295"/>
              <a:gd name="connsiteY5" fmla="*/ 452361 h 745066"/>
              <a:gd name="connsiteX6" fmla="*/ 425753 w 469295"/>
              <a:gd name="connsiteY6" fmla="*/ 539447 h 745066"/>
              <a:gd name="connsiteX7" fmla="*/ 454781 w 469295"/>
              <a:gd name="connsiteY7" fmla="*/ 641047 h 745066"/>
              <a:gd name="connsiteX8" fmla="*/ 367696 w 469295"/>
              <a:gd name="connsiteY8" fmla="*/ 713619 h 745066"/>
              <a:gd name="connsiteX9" fmla="*/ 338667 w 469295"/>
              <a:gd name="connsiteY9" fmla="*/ 452361 h 745066"/>
              <a:gd name="connsiteX10" fmla="*/ 237067 w 469295"/>
              <a:gd name="connsiteY10" fmla="*/ 307219 h 745066"/>
              <a:gd name="connsiteX11" fmla="*/ 48381 w 469295"/>
              <a:gd name="connsiteY11" fmla="*/ 205619 h 745066"/>
              <a:gd name="connsiteX12" fmla="*/ 4838 w 469295"/>
              <a:gd name="connsiteY12" fmla="*/ 162076 h 745066"/>
              <a:gd name="connsiteX13" fmla="*/ 48381 w 469295"/>
              <a:gd name="connsiteY13" fmla="*/ 118533 h 74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9295" h="745066">
                <a:moveTo>
                  <a:pt x="48381" y="118533"/>
                </a:moveTo>
                <a:cubicBezTo>
                  <a:pt x="96762" y="94342"/>
                  <a:pt x="249162" y="0"/>
                  <a:pt x="295124" y="16933"/>
                </a:cubicBezTo>
                <a:cubicBezTo>
                  <a:pt x="341086" y="33866"/>
                  <a:pt x="297544" y="176590"/>
                  <a:pt x="324153" y="220133"/>
                </a:cubicBezTo>
                <a:cubicBezTo>
                  <a:pt x="350763" y="263676"/>
                  <a:pt x="440267" y="251581"/>
                  <a:pt x="454781" y="278190"/>
                </a:cubicBezTo>
                <a:cubicBezTo>
                  <a:pt x="469295" y="304800"/>
                  <a:pt x="411238" y="350762"/>
                  <a:pt x="411238" y="379790"/>
                </a:cubicBezTo>
                <a:cubicBezTo>
                  <a:pt x="411238" y="408818"/>
                  <a:pt x="452362" y="425752"/>
                  <a:pt x="454781" y="452361"/>
                </a:cubicBezTo>
                <a:cubicBezTo>
                  <a:pt x="457200" y="478971"/>
                  <a:pt x="425753" y="507999"/>
                  <a:pt x="425753" y="539447"/>
                </a:cubicBezTo>
                <a:cubicBezTo>
                  <a:pt x="425753" y="570895"/>
                  <a:pt x="464457" y="612018"/>
                  <a:pt x="454781" y="641047"/>
                </a:cubicBezTo>
                <a:cubicBezTo>
                  <a:pt x="445105" y="670076"/>
                  <a:pt x="387048" y="745066"/>
                  <a:pt x="367696" y="713619"/>
                </a:cubicBezTo>
                <a:cubicBezTo>
                  <a:pt x="348344" y="682172"/>
                  <a:pt x="360439" y="520094"/>
                  <a:pt x="338667" y="452361"/>
                </a:cubicBezTo>
                <a:cubicBezTo>
                  <a:pt x="316896" y="384628"/>
                  <a:pt x="285448" y="348343"/>
                  <a:pt x="237067" y="307219"/>
                </a:cubicBezTo>
                <a:cubicBezTo>
                  <a:pt x="188686" y="266095"/>
                  <a:pt x="87086" y="229809"/>
                  <a:pt x="48381" y="205619"/>
                </a:cubicBezTo>
                <a:cubicBezTo>
                  <a:pt x="9676" y="181429"/>
                  <a:pt x="4838" y="181428"/>
                  <a:pt x="4838" y="162076"/>
                </a:cubicBezTo>
                <a:cubicBezTo>
                  <a:pt x="4838" y="142724"/>
                  <a:pt x="0" y="142724"/>
                  <a:pt x="48381" y="11853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>
            <a:off x="5705812" y="2771212"/>
            <a:ext cx="1192591" cy="895048"/>
          </a:xfrm>
          <a:custGeom>
            <a:avLst/>
            <a:gdLst>
              <a:gd name="connsiteX0" fmla="*/ 7257 w 1192591"/>
              <a:gd name="connsiteY0" fmla="*/ 602343 h 895048"/>
              <a:gd name="connsiteX1" fmla="*/ 283029 w 1192591"/>
              <a:gd name="connsiteY1" fmla="*/ 94343 h 895048"/>
              <a:gd name="connsiteX2" fmla="*/ 762000 w 1192591"/>
              <a:gd name="connsiteY2" fmla="*/ 36286 h 895048"/>
              <a:gd name="connsiteX3" fmla="*/ 1037772 w 1192591"/>
              <a:gd name="connsiteY3" fmla="*/ 297543 h 895048"/>
              <a:gd name="connsiteX4" fmla="*/ 1081315 w 1192591"/>
              <a:gd name="connsiteY4" fmla="*/ 573315 h 895048"/>
              <a:gd name="connsiteX5" fmla="*/ 1052286 w 1192591"/>
              <a:gd name="connsiteY5" fmla="*/ 849086 h 895048"/>
              <a:gd name="connsiteX6" fmla="*/ 239486 w 1192591"/>
              <a:gd name="connsiteY6" fmla="*/ 849086 h 895048"/>
              <a:gd name="connsiteX7" fmla="*/ 7257 w 1192591"/>
              <a:gd name="connsiteY7" fmla="*/ 602343 h 895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2591" h="895048">
                <a:moveTo>
                  <a:pt x="7257" y="602343"/>
                </a:moveTo>
                <a:cubicBezTo>
                  <a:pt x="14514" y="476553"/>
                  <a:pt x="157239" y="188686"/>
                  <a:pt x="283029" y="94343"/>
                </a:cubicBezTo>
                <a:cubicBezTo>
                  <a:pt x="408819" y="0"/>
                  <a:pt x="636210" y="2419"/>
                  <a:pt x="762000" y="36286"/>
                </a:cubicBezTo>
                <a:cubicBezTo>
                  <a:pt x="887791" y="70153"/>
                  <a:pt x="984553" y="208038"/>
                  <a:pt x="1037772" y="297543"/>
                </a:cubicBezTo>
                <a:cubicBezTo>
                  <a:pt x="1090991" y="387048"/>
                  <a:pt x="1078896" y="481391"/>
                  <a:pt x="1081315" y="573315"/>
                </a:cubicBezTo>
                <a:cubicBezTo>
                  <a:pt x="1083734" y="665239"/>
                  <a:pt x="1192591" y="803124"/>
                  <a:pt x="1052286" y="849086"/>
                </a:cubicBezTo>
                <a:cubicBezTo>
                  <a:pt x="911981" y="895048"/>
                  <a:pt x="413657" y="890210"/>
                  <a:pt x="239486" y="849086"/>
                </a:cubicBezTo>
                <a:cubicBezTo>
                  <a:pt x="65315" y="807962"/>
                  <a:pt x="0" y="728134"/>
                  <a:pt x="7257" y="602343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20813315">
            <a:off x="5629017" y="2989114"/>
            <a:ext cx="781353" cy="660399"/>
          </a:xfrm>
          <a:custGeom>
            <a:avLst/>
            <a:gdLst>
              <a:gd name="connsiteX0" fmla="*/ 703943 w 781353"/>
              <a:gd name="connsiteY0" fmla="*/ 624113 h 660399"/>
              <a:gd name="connsiteX1" fmla="*/ 297543 w 781353"/>
              <a:gd name="connsiteY1" fmla="*/ 566056 h 660399"/>
              <a:gd name="connsiteX2" fmla="*/ 36286 w 781353"/>
              <a:gd name="connsiteY2" fmla="*/ 261256 h 660399"/>
              <a:gd name="connsiteX3" fmla="*/ 94343 w 781353"/>
              <a:gd name="connsiteY3" fmla="*/ 29028 h 660399"/>
              <a:gd name="connsiteX4" fmla="*/ 602343 w 781353"/>
              <a:gd name="connsiteY4" fmla="*/ 87085 h 660399"/>
              <a:gd name="connsiteX5" fmla="*/ 762001 w 781353"/>
              <a:gd name="connsiteY5" fmla="*/ 348342 h 660399"/>
              <a:gd name="connsiteX6" fmla="*/ 703943 w 781353"/>
              <a:gd name="connsiteY6" fmla="*/ 624113 h 6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1353" h="660399">
                <a:moveTo>
                  <a:pt x="703943" y="624113"/>
                </a:moveTo>
                <a:cubicBezTo>
                  <a:pt x="626533" y="660399"/>
                  <a:pt x="408819" y="626532"/>
                  <a:pt x="297543" y="566056"/>
                </a:cubicBezTo>
                <a:cubicBezTo>
                  <a:pt x="186267" y="505580"/>
                  <a:pt x="70153" y="350761"/>
                  <a:pt x="36286" y="261256"/>
                </a:cubicBezTo>
                <a:cubicBezTo>
                  <a:pt x="2419" y="171751"/>
                  <a:pt x="0" y="58056"/>
                  <a:pt x="94343" y="29028"/>
                </a:cubicBezTo>
                <a:cubicBezTo>
                  <a:pt x="188686" y="0"/>
                  <a:pt x="491067" y="33866"/>
                  <a:pt x="602343" y="87085"/>
                </a:cubicBezTo>
                <a:cubicBezTo>
                  <a:pt x="713619" y="140304"/>
                  <a:pt x="749906" y="261256"/>
                  <a:pt x="762001" y="348342"/>
                </a:cubicBezTo>
                <a:cubicBezTo>
                  <a:pt x="774096" y="435428"/>
                  <a:pt x="781353" y="587827"/>
                  <a:pt x="703943" y="624113"/>
                </a:cubicBezTo>
                <a:close/>
              </a:path>
            </a:pathLst>
          </a:custGeom>
          <a:solidFill>
            <a:srgbClr val="F5750B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50" name="Freeform 149"/>
          <p:cNvSpPr/>
          <p:nvPr/>
        </p:nvSpPr>
        <p:spPr>
          <a:xfrm>
            <a:off x="5640498" y="3061498"/>
            <a:ext cx="1052285" cy="641048"/>
          </a:xfrm>
          <a:custGeom>
            <a:avLst/>
            <a:gdLst>
              <a:gd name="connsiteX0" fmla="*/ 1052285 w 1052285"/>
              <a:gd name="connsiteY0" fmla="*/ 568476 h 641048"/>
              <a:gd name="connsiteX1" fmla="*/ 500742 w 1052285"/>
              <a:gd name="connsiteY1" fmla="*/ 612019 h 641048"/>
              <a:gd name="connsiteX2" fmla="*/ 94342 w 1052285"/>
              <a:gd name="connsiteY2" fmla="*/ 394304 h 641048"/>
              <a:gd name="connsiteX3" fmla="*/ 21771 w 1052285"/>
              <a:gd name="connsiteY3" fmla="*/ 104019 h 641048"/>
              <a:gd name="connsiteX4" fmla="*/ 224971 w 1052285"/>
              <a:gd name="connsiteY4" fmla="*/ 2419 h 641048"/>
              <a:gd name="connsiteX5" fmla="*/ 645885 w 1052285"/>
              <a:gd name="connsiteY5" fmla="*/ 118533 h 64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285" h="641048">
                <a:moveTo>
                  <a:pt x="1052285" y="568476"/>
                </a:moveTo>
                <a:cubicBezTo>
                  <a:pt x="856342" y="604762"/>
                  <a:pt x="660399" y="641048"/>
                  <a:pt x="500742" y="612019"/>
                </a:cubicBezTo>
                <a:cubicBezTo>
                  <a:pt x="341085" y="582990"/>
                  <a:pt x="174171" y="478971"/>
                  <a:pt x="94342" y="394304"/>
                </a:cubicBezTo>
                <a:cubicBezTo>
                  <a:pt x="14514" y="309637"/>
                  <a:pt x="0" y="169333"/>
                  <a:pt x="21771" y="104019"/>
                </a:cubicBezTo>
                <a:cubicBezTo>
                  <a:pt x="43543" y="38705"/>
                  <a:pt x="120952" y="0"/>
                  <a:pt x="224971" y="2419"/>
                </a:cubicBezTo>
                <a:cubicBezTo>
                  <a:pt x="328990" y="4838"/>
                  <a:pt x="487437" y="61685"/>
                  <a:pt x="645885" y="118533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5742098" y="3199384"/>
            <a:ext cx="841829" cy="261257"/>
          </a:xfrm>
          <a:custGeom>
            <a:avLst/>
            <a:gdLst>
              <a:gd name="connsiteX0" fmla="*/ 0 w 841829"/>
              <a:gd name="connsiteY0" fmla="*/ 0 h 261257"/>
              <a:gd name="connsiteX1" fmla="*/ 362857 w 841829"/>
              <a:gd name="connsiteY1" fmla="*/ 246743 h 261257"/>
              <a:gd name="connsiteX2" fmla="*/ 841829 w 841829"/>
              <a:gd name="connsiteY2" fmla="*/ 87085 h 261257"/>
              <a:gd name="connsiteX3" fmla="*/ 841829 w 841829"/>
              <a:gd name="connsiteY3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829" h="261257">
                <a:moveTo>
                  <a:pt x="0" y="0"/>
                </a:moveTo>
                <a:cubicBezTo>
                  <a:pt x="111276" y="116114"/>
                  <a:pt x="222552" y="232229"/>
                  <a:pt x="362857" y="246743"/>
                </a:cubicBezTo>
                <a:cubicBezTo>
                  <a:pt x="503162" y="261257"/>
                  <a:pt x="841829" y="87085"/>
                  <a:pt x="841829" y="87085"/>
                </a:cubicBezTo>
                <a:lnTo>
                  <a:pt x="841829" y="87085"/>
                </a:lnTo>
              </a:path>
            </a:pathLst>
          </a:custGeom>
          <a:ln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90"/>
          <p:cNvGrpSpPr/>
          <p:nvPr/>
        </p:nvGrpSpPr>
        <p:grpSpPr>
          <a:xfrm>
            <a:off x="6402498" y="2851948"/>
            <a:ext cx="219075" cy="249237"/>
            <a:chOff x="4724400" y="1162050"/>
            <a:chExt cx="219075" cy="249237"/>
          </a:xfrm>
        </p:grpSpPr>
        <p:sp>
          <p:nvSpPr>
            <p:cNvPr id="153" name="Freeform 152"/>
            <p:cNvSpPr/>
            <p:nvPr/>
          </p:nvSpPr>
          <p:spPr>
            <a:xfrm>
              <a:off x="4781550" y="1257300"/>
              <a:ext cx="123825" cy="95250"/>
            </a:xfrm>
            <a:custGeom>
              <a:avLst/>
              <a:gdLst>
                <a:gd name="connsiteX0" fmla="*/ 0 w 123825"/>
                <a:gd name="connsiteY0" fmla="*/ 95250 h 95250"/>
                <a:gd name="connsiteX1" fmla="*/ 76200 w 123825"/>
                <a:gd name="connsiteY1" fmla="*/ 66675 h 95250"/>
                <a:gd name="connsiteX2" fmla="*/ 123825 w 123825"/>
                <a:gd name="connsiteY2" fmla="*/ 0 h 95250"/>
                <a:gd name="connsiteX3" fmla="*/ 123825 w 12382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95250">
                  <a:moveTo>
                    <a:pt x="0" y="95250"/>
                  </a:moveTo>
                  <a:cubicBezTo>
                    <a:pt x="27781" y="88900"/>
                    <a:pt x="55563" y="82550"/>
                    <a:pt x="76200" y="66675"/>
                  </a:cubicBezTo>
                  <a:cubicBezTo>
                    <a:pt x="96838" y="50800"/>
                    <a:pt x="123825" y="0"/>
                    <a:pt x="123825" y="0"/>
                  </a:cubicBezTo>
                  <a:lnTo>
                    <a:pt x="123825" y="0"/>
                  </a:ln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4724400" y="1162050"/>
              <a:ext cx="125412" cy="114300"/>
            </a:xfrm>
            <a:custGeom>
              <a:avLst/>
              <a:gdLst>
                <a:gd name="connsiteX0" fmla="*/ 0 w 125412"/>
                <a:gd name="connsiteY0" fmla="*/ 114300 h 114300"/>
                <a:gd name="connsiteX1" fmla="*/ 104775 w 125412"/>
                <a:gd name="connsiteY1" fmla="*/ 57150 h 114300"/>
                <a:gd name="connsiteX2" fmla="*/ 123825 w 12541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412" h="114300">
                  <a:moveTo>
                    <a:pt x="0" y="114300"/>
                  </a:moveTo>
                  <a:cubicBezTo>
                    <a:pt x="42069" y="95250"/>
                    <a:pt x="84138" y="76200"/>
                    <a:pt x="104775" y="57150"/>
                  </a:cubicBezTo>
                  <a:cubicBezTo>
                    <a:pt x="125412" y="38100"/>
                    <a:pt x="124618" y="19050"/>
                    <a:pt x="1238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4781550" y="1343025"/>
              <a:ext cx="161925" cy="68262"/>
            </a:xfrm>
            <a:custGeom>
              <a:avLst/>
              <a:gdLst>
                <a:gd name="connsiteX0" fmla="*/ 0 w 161925"/>
                <a:gd name="connsiteY0" fmla="*/ 66675 h 68262"/>
                <a:gd name="connsiteX1" fmla="*/ 114300 w 161925"/>
                <a:gd name="connsiteY1" fmla="*/ 57150 h 68262"/>
                <a:gd name="connsiteX2" fmla="*/ 161925 w 161925"/>
                <a:gd name="connsiteY2" fmla="*/ 0 h 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 h="68262">
                  <a:moveTo>
                    <a:pt x="0" y="66675"/>
                  </a:moveTo>
                  <a:cubicBezTo>
                    <a:pt x="43656" y="67468"/>
                    <a:pt x="87313" y="68262"/>
                    <a:pt x="114300" y="57150"/>
                  </a:cubicBezTo>
                  <a:cubicBezTo>
                    <a:pt x="141287" y="46038"/>
                    <a:pt x="151606" y="23019"/>
                    <a:pt x="161925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89"/>
          <p:cNvGrpSpPr/>
          <p:nvPr/>
        </p:nvGrpSpPr>
        <p:grpSpPr>
          <a:xfrm>
            <a:off x="5888148" y="2670973"/>
            <a:ext cx="266700" cy="180975"/>
            <a:chOff x="4210050" y="981075"/>
            <a:chExt cx="266700" cy="180975"/>
          </a:xfrm>
        </p:grpSpPr>
        <p:sp>
          <p:nvSpPr>
            <p:cNvPr id="157" name="Freeform 156"/>
            <p:cNvSpPr/>
            <p:nvPr/>
          </p:nvSpPr>
          <p:spPr>
            <a:xfrm>
              <a:off x="4400550" y="981075"/>
              <a:ext cx="76200" cy="152400"/>
            </a:xfrm>
            <a:custGeom>
              <a:avLst/>
              <a:gdLst>
                <a:gd name="connsiteX0" fmla="*/ 76200 w 76200"/>
                <a:gd name="connsiteY0" fmla="*/ 152400 h 152400"/>
                <a:gd name="connsiteX1" fmla="*/ 9525 w 76200"/>
                <a:gd name="connsiteY1" fmla="*/ 66675 h 152400"/>
                <a:gd name="connsiteX2" fmla="*/ 19050 w 76200"/>
                <a:gd name="connsiteY2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2400">
                  <a:moveTo>
                    <a:pt x="76200" y="152400"/>
                  </a:moveTo>
                  <a:cubicBezTo>
                    <a:pt x="47625" y="122237"/>
                    <a:pt x="19050" y="92075"/>
                    <a:pt x="9525" y="66675"/>
                  </a:cubicBezTo>
                  <a:cubicBezTo>
                    <a:pt x="0" y="41275"/>
                    <a:pt x="9525" y="20637"/>
                    <a:pt x="1905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4295775" y="1028700"/>
              <a:ext cx="85725" cy="114300"/>
            </a:xfrm>
            <a:custGeom>
              <a:avLst/>
              <a:gdLst>
                <a:gd name="connsiteX0" fmla="*/ 85725 w 85725"/>
                <a:gd name="connsiteY0" fmla="*/ 114300 h 114300"/>
                <a:gd name="connsiteX1" fmla="*/ 19050 w 85725"/>
                <a:gd name="connsiteY1" fmla="*/ 66675 h 114300"/>
                <a:gd name="connsiteX2" fmla="*/ 0 w 85725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14300">
                  <a:moveTo>
                    <a:pt x="85725" y="114300"/>
                  </a:moveTo>
                  <a:cubicBezTo>
                    <a:pt x="59531" y="100012"/>
                    <a:pt x="33338" y="85725"/>
                    <a:pt x="19050" y="66675"/>
                  </a:cubicBezTo>
                  <a:cubicBezTo>
                    <a:pt x="4763" y="47625"/>
                    <a:pt x="2381" y="23812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4210050" y="1085850"/>
              <a:ext cx="104775" cy="76200"/>
            </a:xfrm>
            <a:custGeom>
              <a:avLst/>
              <a:gdLst>
                <a:gd name="connsiteX0" fmla="*/ 104775 w 104775"/>
                <a:gd name="connsiteY0" fmla="*/ 76200 h 76200"/>
                <a:gd name="connsiteX1" fmla="*/ 19050 w 104775"/>
                <a:gd name="connsiteY1" fmla="*/ 38100 h 76200"/>
                <a:gd name="connsiteX2" fmla="*/ 0 w 104775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76200">
                  <a:moveTo>
                    <a:pt x="104775" y="76200"/>
                  </a:moveTo>
                  <a:cubicBezTo>
                    <a:pt x="70644" y="63500"/>
                    <a:pt x="36513" y="50800"/>
                    <a:pt x="19050" y="38100"/>
                  </a:cubicBezTo>
                  <a:cubicBezTo>
                    <a:pt x="1588" y="25400"/>
                    <a:pt x="794" y="12700"/>
                    <a:pt x="0" y="0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59"/>
          <p:cNvGrpSpPr/>
          <p:nvPr/>
        </p:nvGrpSpPr>
        <p:grpSpPr>
          <a:xfrm>
            <a:off x="5933817" y="2783308"/>
            <a:ext cx="512426" cy="468672"/>
            <a:chOff x="2360500" y="3110703"/>
            <a:chExt cx="512426" cy="468672"/>
          </a:xfrm>
        </p:grpSpPr>
        <p:sp>
          <p:nvSpPr>
            <p:cNvPr id="161" name="Freeform 160"/>
            <p:cNvSpPr/>
            <p:nvPr/>
          </p:nvSpPr>
          <p:spPr>
            <a:xfrm rot="900000">
              <a:off x="2553612" y="3235869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2640000" flipH="1">
              <a:off x="2360500" y="3110703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</p:grpSp>
      <p:sp>
        <p:nvSpPr>
          <p:cNvPr id="163" name="Freeform 162"/>
          <p:cNvSpPr/>
          <p:nvPr/>
        </p:nvSpPr>
        <p:spPr>
          <a:xfrm>
            <a:off x="6324710" y="3563148"/>
            <a:ext cx="317500" cy="300037"/>
          </a:xfrm>
          <a:custGeom>
            <a:avLst/>
            <a:gdLst>
              <a:gd name="connsiteX0" fmla="*/ 1588 w 317500"/>
              <a:gd name="connsiteY0" fmla="*/ 41275 h 300037"/>
              <a:gd name="connsiteX1" fmla="*/ 68263 w 317500"/>
              <a:gd name="connsiteY1" fmla="*/ 231775 h 300037"/>
              <a:gd name="connsiteX2" fmla="*/ 277813 w 317500"/>
              <a:gd name="connsiteY2" fmla="*/ 298450 h 300037"/>
              <a:gd name="connsiteX3" fmla="*/ 306388 w 317500"/>
              <a:gd name="connsiteY3" fmla="*/ 222250 h 300037"/>
              <a:gd name="connsiteX4" fmla="*/ 230188 w 317500"/>
              <a:gd name="connsiteY4" fmla="*/ 193675 h 300037"/>
              <a:gd name="connsiteX5" fmla="*/ 192088 w 317500"/>
              <a:gd name="connsiteY5" fmla="*/ 31750 h 300037"/>
              <a:gd name="connsiteX6" fmla="*/ 58738 w 317500"/>
              <a:gd name="connsiteY6" fmla="*/ 3175 h 300037"/>
              <a:gd name="connsiteX7" fmla="*/ 1588 w 317500"/>
              <a:gd name="connsiteY7" fmla="*/ 412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" h="300037">
                <a:moveTo>
                  <a:pt x="1588" y="41275"/>
                </a:moveTo>
                <a:cubicBezTo>
                  <a:pt x="3176" y="79375"/>
                  <a:pt x="22226" y="188913"/>
                  <a:pt x="68263" y="231775"/>
                </a:cubicBezTo>
                <a:cubicBezTo>
                  <a:pt x="114300" y="274637"/>
                  <a:pt x="238126" y="300037"/>
                  <a:pt x="277813" y="298450"/>
                </a:cubicBezTo>
                <a:cubicBezTo>
                  <a:pt x="317500" y="296863"/>
                  <a:pt x="314325" y="239712"/>
                  <a:pt x="306388" y="222250"/>
                </a:cubicBezTo>
                <a:cubicBezTo>
                  <a:pt x="298451" y="204788"/>
                  <a:pt x="249238" y="225425"/>
                  <a:pt x="230188" y="193675"/>
                </a:cubicBezTo>
                <a:cubicBezTo>
                  <a:pt x="211138" y="161925"/>
                  <a:pt x="220663" y="63500"/>
                  <a:pt x="192088" y="31750"/>
                </a:cubicBezTo>
                <a:cubicBezTo>
                  <a:pt x="163513" y="0"/>
                  <a:pt x="90488" y="0"/>
                  <a:pt x="58738" y="3175"/>
                </a:cubicBezTo>
                <a:cubicBezTo>
                  <a:pt x="26988" y="6350"/>
                  <a:pt x="0" y="3175"/>
                  <a:pt x="1588" y="41275"/>
                </a:cubicBezTo>
                <a:close/>
              </a:path>
            </a:pathLst>
          </a:custGeom>
          <a:solidFill>
            <a:srgbClr val="F5750B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dk1"/>
              </a:solidFill>
            </a:endParaRPr>
          </a:p>
        </p:txBody>
      </p:sp>
      <p:sp>
        <p:nvSpPr>
          <p:cNvPr id="164" name="Freeform 163"/>
          <p:cNvSpPr/>
          <p:nvPr/>
        </p:nvSpPr>
        <p:spPr>
          <a:xfrm>
            <a:off x="6695817" y="3494508"/>
            <a:ext cx="1190625" cy="165100"/>
          </a:xfrm>
          <a:custGeom>
            <a:avLst/>
            <a:gdLst>
              <a:gd name="connsiteX0" fmla="*/ 0 w 1190625"/>
              <a:gd name="connsiteY0" fmla="*/ 155575 h 165100"/>
              <a:gd name="connsiteX1" fmla="*/ 419100 w 1190625"/>
              <a:gd name="connsiteY1" fmla="*/ 79375 h 165100"/>
              <a:gd name="connsiteX2" fmla="*/ 476250 w 1190625"/>
              <a:gd name="connsiteY2" fmla="*/ 155575 h 165100"/>
              <a:gd name="connsiteX3" fmla="*/ 685800 w 1190625"/>
              <a:gd name="connsiteY3" fmla="*/ 136525 h 165100"/>
              <a:gd name="connsiteX4" fmla="*/ 847725 w 1190625"/>
              <a:gd name="connsiteY4" fmla="*/ 60325 h 165100"/>
              <a:gd name="connsiteX5" fmla="*/ 962025 w 1190625"/>
              <a:gd name="connsiteY5" fmla="*/ 60325 h 165100"/>
              <a:gd name="connsiteX6" fmla="*/ 1047750 w 1190625"/>
              <a:gd name="connsiteY6" fmla="*/ 3175 h 165100"/>
              <a:gd name="connsiteX7" fmla="*/ 1114425 w 1190625"/>
              <a:gd name="connsiteY7" fmla="*/ 79375 h 165100"/>
              <a:gd name="connsiteX8" fmla="*/ 1190625 w 1190625"/>
              <a:gd name="connsiteY8" fmla="*/ 50800 h 165100"/>
              <a:gd name="connsiteX9" fmla="*/ 1190625 w 1190625"/>
              <a:gd name="connsiteY9" fmla="*/ 50800 h 1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625" h="165100">
                <a:moveTo>
                  <a:pt x="0" y="155575"/>
                </a:moveTo>
                <a:cubicBezTo>
                  <a:pt x="169862" y="117475"/>
                  <a:pt x="339725" y="79375"/>
                  <a:pt x="419100" y="79375"/>
                </a:cubicBezTo>
                <a:cubicBezTo>
                  <a:pt x="498475" y="79375"/>
                  <a:pt x="431800" y="146050"/>
                  <a:pt x="476250" y="155575"/>
                </a:cubicBezTo>
                <a:cubicBezTo>
                  <a:pt x="520700" y="165100"/>
                  <a:pt x="623888" y="152400"/>
                  <a:pt x="685800" y="136525"/>
                </a:cubicBezTo>
                <a:cubicBezTo>
                  <a:pt x="747713" y="120650"/>
                  <a:pt x="801688" y="73025"/>
                  <a:pt x="847725" y="60325"/>
                </a:cubicBezTo>
                <a:cubicBezTo>
                  <a:pt x="893762" y="47625"/>
                  <a:pt x="928688" y="69850"/>
                  <a:pt x="962025" y="60325"/>
                </a:cubicBezTo>
                <a:cubicBezTo>
                  <a:pt x="995363" y="50800"/>
                  <a:pt x="1022350" y="0"/>
                  <a:pt x="1047750" y="3175"/>
                </a:cubicBezTo>
                <a:cubicBezTo>
                  <a:pt x="1073150" y="6350"/>
                  <a:pt x="1090613" y="71438"/>
                  <a:pt x="1114425" y="79375"/>
                </a:cubicBezTo>
                <a:cubicBezTo>
                  <a:pt x="1138238" y="87313"/>
                  <a:pt x="1190625" y="50800"/>
                  <a:pt x="1190625" y="50800"/>
                </a:cubicBezTo>
                <a:lnTo>
                  <a:pt x="1190625" y="50800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6362442" y="3853283"/>
            <a:ext cx="590550" cy="82550"/>
          </a:xfrm>
          <a:custGeom>
            <a:avLst/>
            <a:gdLst>
              <a:gd name="connsiteX0" fmla="*/ 0 w 590550"/>
              <a:gd name="connsiteY0" fmla="*/ 82550 h 82550"/>
              <a:gd name="connsiteX1" fmla="*/ 142875 w 590550"/>
              <a:gd name="connsiteY1" fmla="*/ 15875 h 82550"/>
              <a:gd name="connsiteX2" fmla="*/ 238125 w 590550"/>
              <a:gd name="connsiteY2" fmla="*/ 73025 h 82550"/>
              <a:gd name="connsiteX3" fmla="*/ 390525 w 590550"/>
              <a:gd name="connsiteY3" fmla="*/ 6350 h 82550"/>
              <a:gd name="connsiteX4" fmla="*/ 533400 w 590550"/>
              <a:gd name="connsiteY4" fmla="*/ 34925 h 82550"/>
              <a:gd name="connsiteX5" fmla="*/ 590550 w 590550"/>
              <a:gd name="connsiteY5" fmla="*/ 34925 h 82550"/>
              <a:gd name="connsiteX6" fmla="*/ 590550 w 590550"/>
              <a:gd name="connsiteY6" fmla="*/ 34925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0550" h="82550">
                <a:moveTo>
                  <a:pt x="0" y="82550"/>
                </a:moveTo>
                <a:cubicBezTo>
                  <a:pt x="51594" y="50006"/>
                  <a:pt x="103188" y="17462"/>
                  <a:pt x="142875" y="15875"/>
                </a:cubicBezTo>
                <a:cubicBezTo>
                  <a:pt x="182562" y="14288"/>
                  <a:pt x="196850" y="74612"/>
                  <a:pt x="238125" y="73025"/>
                </a:cubicBezTo>
                <a:cubicBezTo>
                  <a:pt x="279400" y="71438"/>
                  <a:pt x="341312" y="12700"/>
                  <a:pt x="390525" y="6350"/>
                </a:cubicBezTo>
                <a:cubicBezTo>
                  <a:pt x="439738" y="0"/>
                  <a:pt x="500063" y="30163"/>
                  <a:pt x="533400" y="34925"/>
                </a:cubicBezTo>
                <a:cubicBezTo>
                  <a:pt x="566737" y="39687"/>
                  <a:pt x="590550" y="34925"/>
                  <a:pt x="590550" y="34925"/>
                </a:cubicBezTo>
                <a:lnTo>
                  <a:pt x="590550" y="34925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165"/>
          <p:cNvGrpSpPr/>
          <p:nvPr/>
        </p:nvGrpSpPr>
        <p:grpSpPr>
          <a:xfrm>
            <a:off x="5943600" y="2819400"/>
            <a:ext cx="518655" cy="445490"/>
            <a:chOff x="2295783" y="3769892"/>
            <a:chExt cx="518655" cy="445490"/>
          </a:xfrm>
        </p:grpSpPr>
        <p:sp>
          <p:nvSpPr>
            <p:cNvPr id="167" name="Freeform 166"/>
            <p:cNvSpPr/>
            <p:nvPr/>
          </p:nvSpPr>
          <p:spPr>
            <a:xfrm rot="900000">
              <a:off x="2495124" y="3871876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2640000" flipH="1">
              <a:off x="2295783" y="3769892"/>
              <a:ext cx="319314" cy="343506"/>
            </a:xfrm>
            <a:custGeom>
              <a:avLst/>
              <a:gdLst>
                <a:gd name="connsiteX0" fmla="*/ 14514 w 319314"/>
                <a:gd name="connsiteY0" fmla="*/ 258839 h 343506"/>
                <a:gd name="connsiteX1" fmla="*/ 188686 w 319314"/>
                <a:gd name="connsiteY1" fmla="*/ 26610 h 343506"/>
                <a:gd name="connsiteX2" fmla="*/ 304800 w 319314"/>
                <a:gd name="connsiteY2" fmla="*/ 99181 h 343506"/>
                <a:gd name="connsiteX3" fmla="*/ 275771 w 319314"/>
                <a:gd name="connsiteY3" fmla="*/ 316896 h 343506"/>
                <a:gd name="connsiteX4" fmla="*/ 14514 w 319314"/>
                <a:gd name="connsiteY4" fmla="*/ 258839 h 34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314" h="343506">
                  <a:moveTo>
                    <a:pt x="14514" y="258839"/>
                  </a:moveTo>
                  <a:cubicBezTo>
                    <a:pt x="0" y="210458"/>
                    <a:pt x="140305" y="53220"/>
                    <a:pt x="188686" y="26610"/>
                  </a:cubicBezTo>
                  <a:cubicBezTo>
                    <a:pt x="237067" y="0"/>
                    <a:pt x="290286" y="50800"/>
                    <a:pt x="304800" y="99181"/>
                  </a:cubicBezTo>
                  <a:cubicBezTo>
                    <a:pt x="319314" y="147562"/>
                    <a:pt x="319314" y="290286"/>
                    <a:pt x="275771" y="316896"/>
                  </a:cubicBezTo>
                  <a:cubicBezTo>
                    <a:pt x="232228" y="343506"/>
                    <a:pt x="29028" y="307220"/>
                    <a:pt x="14514" y="258839"/>
                  </a:cubicBezTo>
                  <a:close/>
                </a:path>
              </a:pathLst>
            </a:custGeom>
            <a:solidFill>
              <a:schemeClr val="bg1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dk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>
              <a:off x="2526081" y="39357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2373681" y="3859590"/>
              <a:ext cx="152400" cy="152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3" name="Group 173"/>
          <p:cNvGrpSpPr/>
          <p:nvPr/>
        </p:nvGrpSpPr>
        <p:grpSpPr>
          <a:xfrm>
            <a:off x="0" y="1143000"/>
            <a:ext cx="4454525" cy="3200399"/>
            <a:chOff x="0" y="1143000"/>
            <a:chExt cx="4454525" cy="3200399"/>
          </a:xfrm>
        </p:grpSpPr>
        <p:grpSp>
          <p:nvGrpSpPr>
            <p:cNvPr id="35" name="Group 138"/>
            <p:cNvGrpSpPr/>
            <p:nvPr/>
          </p:nvGrpSpPr>
          <p:grpSpPr>
            <a:xfrm>
              <a:off x="3413994" y="1837780"/>
              <a:ext cx="1040531" cy="1027696"/>
              <a:chOff x="3333750" y="4321175"/>
              <a:chExt cx="1254125" cy="1127125"/>
            </a:xfrm>
          </p:grpSpPr>
          <p:sp>
            <p:nvSpPr>
              <p:cNvPr id="138" name="Freeform 137"/>
              <p:cNvSpPr/>
              <p:nvPr/>
            </p:nvSpPr>
            <p:spPr>
              <a:xfrm>
                <a:off x="3352800" y="4610100"/>
                <a:ext cx="1104900" cy="800100"/>
              </a:xfrm>
              <a:custGeom>
                <a:avLst/>
                <a:gdLst>
                  <a:gd name="connsiteX0" fmla="*/ 0 w 1104900"/>
                  <a:gd name="connsiteY0" fmla="*/ 628650 h 800100"/>
                  <a:gd name="connsiteX1" fmla="*/ 266700 w 1104900"/>
                  <a:gd name="connsiteY1" fmla="*/ 266700 h 800100"/>
                  <a:gd name="connsiteX2" fmla="*/ 628650 w 1104900"/>
                  <a:gd name="connsiteY2" fmla="*/ 38100 h 800100"/>
                  <a:gd name="connsiteX3" fmla="*/ 914400 w 1104900"/>
                  <a:gd name="connsiteY3" fmla="*/ 0 h 800100"/>
                  <a:gd name="connsiteX4" fmla="*/ 1104900 w 1104900"/>
                  <a:gd name="connsiteY4" fmla="*/ 95250 h 800100"/>
                  <a:gd name="connsiteX5" fmla="*/ 1085850 w 1104900"/>
                  <a:gd name="connsiteY5" fmla="*/ 304800 h 800100"/>
                  <a:gd name="connsiteX6" fmla="*/ 1047750 w 1104900"/>
                  <a:gd name="connsiteY6" fmla="*/ 438150 h 800100"/>
                  <a:gd name="connsiteX7" fmla="*/ 952500 w 1104900"/>
                  <a:gd name="connsiteY7" fmla="*/ 590550 h 800100"/>
                  <a:gd name="connsiteX8" fmla="*/ 590550 w 1104900"/>
                  <a:gd name="connsiteY8" fmla="*/ 723900 h 800100"/>
                  <a:gd name="connsiteX9" fmla="*/ 228600 w 1104900"/>
                  <a:gd name="connsiteY9" fmla="*/ 800100 h 800100"/>
                  <a:gd name="connsiteX10" fmla="*/ 76200 w 1104900"/>
                  <a:gd name="connsiteY10" fmla="*/ 800100 h 800100"/>
                  <a:gd name="connsiteX11" fmla="*/ 0 w 1104900"/>
                  <a:gd name="connsiteY11" fmla="*/ 62865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900" h="800100">
                    <a:moveTo>
                      <a:pt x="0" y="628650"/>
                    </a:moveTo>
                    <a:lnTo>
                      <a:pt x="266700" y="266700"/>
                    </a:lnTo>
                    <a:cubicBezTo>
                      <a:pt x="617263" y="52467"/>
                      <a:pt x="514881" y="151869"/>
                      <a:pt x="628650" y="38100"/>
                    </a:cubicBezTo>
                    <a:lnTo>
                      <a:pt x="914400" y="0"/>
                    </a:lnTo>
                    <a:lnTo>
                      <a:pt x="1104900" y="95250"/>
                    </a:lnTo>
                    <a:lnTo>
                      <a:pt x="1085850" y="304800"/>
                    </a:lnTo>
                    <a:lnTo>
                      <a:pt x="1047750" y="438150"/>
                    </a:lnTo>
                    <a:lnTo>
                      <a:pt x="952500" y="590550"/>
                    </a:lnTo>
                    <a:lnTo>
                      <a:pt x="590550" y="723900"/>
                    </a:lnTo>
                    <a:lnTo>
                      <a:pt x="228600" y="800100"/>
                    </a:lnTo>
                    <a:lnTo>
                      <a:pt x="76200" y="800100"/>
                    </a:lnTo>
                    <a:lnTo>
                      <a:pt x="0" y="6286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3333750" y="4321175"/>
                <a:ext cx="1139825" cy="879475"/>
              </a:xfrm>
              <a:custGeom>
                <a:avLst/>
                <a:gdLst>
                  <a:gd name="connsiteX0" fmla="*/ 0 w 1139825"/>
                  <a:gd name="connsiteY0" fmla="*/ 879475 h 879475"/>
                  <a:gd name="connsiteX1" fmla="*/ 514350 w 1139825"/>
                  <a:gd name="connsiteY1" fmla="*/ 193675 h 879475"/>
                  <a:gd name="connsiteX2" fmla="*/ 1028700 w 1139825"/>
                  <a:gd name="connsiteY2" fmla="*/ 3175 h 879475"/>
                  <a:gd name="connsiteX3" fmla="*/ 1123950 w 1139825"/>
                  <a:gd name="connsiteY3" fmla="*/ 174625 h 879475"/>
                  <a:gd name="connsiteX4" fmla="*/ 933450 w 1139825"/>
                  <a:gd name="connsiteY4" fmla="*/ 403225 h 879475"/>
                  <a:gd name="connsiteX5" fmla="*/ 762000 w 1139825"/>
                  <a:gd name="connsiteY5" fmla="*/ 479425 h 87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9825" h="879475">
                    <a:moveTo>
                      <a:pt x="0" y="879475"/>
                    </a:moveTo>
                    <a:cubicBezTo>
                      <a:pt x="171450" y="609600"/>
                      <a:pt x="342900" y="339725"/>
                      <a:pt x="514350" y="193675"/>
                    </a:cubicBezTo>
                    <a:cubicBezTo>
                      <a:pt x="685800" y="47625"/>
                      <a:pt x="927100" y="6350"/>
                      <a:pt x="1028700" y="3175"/>
                    </a:cubicBezTo>
                    <a:cubicBezTo>
                      <a:pt x="1130300" y="0"/>
                      <a:pt x="1139825" y="107950"/>
                      <a:pt x="1123950" y="174625"/>
                    </a:cubicBezTo>
                    <a:cubicBezTo>
                      <a:pt x="1108075" y="241300"/>
                      <a:pt x="993775" y="352425"/>
                      <a:pt x="933450" y="403225"/>
                    </a:cubicBezTo>
                    <a:cubicBezTo>
                      <a:pt x="873125" y="454025"/>
                      <a:pt x="817562" y="466725"/>
                      <a:pt x="762000" y="479425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 135"/>
              <p:cNvSpPr/>
              <p:nvPr/>
            </p:nvSpPr>
            <p:spPr>
              <a:xfrm>
                <a:off x="4286250" y="4648200"/>
                <a:ext cx="301625" cy="381000"/>
              </a:xfrm>
              <a:custGeom>
                <a:avLst/>
                <a:gdLst>
                  <a:gd name="connsiteX0" fmla="*/ 95250 w 301625"/>
                  <a:gd name="connsiteY0" fmla="*/ 0 h 381000"/>
                  <a:gd name="connsiteX1" fmla="*/ 285750 w 301625"/>
                  <a:gd name="connsiteY1" fmla="*/ 95250 h 381000"/>
                  <a:gd name="connsiteX2" fmla="*/ 190500 w 301625"/>
                  <a:gd name="connsiteY2" fmla="*/ 323850 h 381000"/>
                  <a:gd name="connsiteX3" fmla="*/ 0 w 301625"/>
                  <a:gd name="connsiteY3" fmla="*/ 381000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625" h="381000">
                    <a:moveTo>
                      <a:pt x="95250" y="0"/>
                    </a:moveTo>
                    <a:cubicBezTo>
                      <a:pt x="182562" y="20637"/>
                      <a:pt x="269875" y="41275"/>
                      <a:pt x="285750" y="95250"/>
                    </a:cubicBezTo>
                    <a:cubicBezTo>
                      <a:pt x="301625" y="149225"/>
                      <a:pt x="238125" y="276225"/>
                      <a:pt x="190500" y="323850"/>
                    </a:cubicBezTo>
                    <a:cubicBezTo>
                      <a:pt x="142875" y="371475"/>
                      <a:pt x="71437" y="376237"/>
                      <a:pt x="0" y="3810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>
              <a:xfrm>
                <a:off x="3429000" y="4991100"/>
                <a:ext cx="1152525" cy="457200"/>
              </a:xfrm>
              <a:custGeom>
                <a:avLst/>
                <a:gdLst>
                  <a:gd name="connsiteX0" fmla="*/ 1009650 w 1152525"/>
                  <a:gd name="connsiteY0" fmla="*/ 0 h 457200"/>
                  <a:gd name="connsiteX1" fmla="*/ 1143000 w 1152525"/>
                  <a:gd name="connsiteY1" fmla="*/ 152400 h 457200"/>
                  <a:gd name="connsiteX2" fmla="*/ 952500 w 1152525"/>
                  <a:gd name="connsiteY2" fmla="*/ 304800 h 457200"/>
                  <a:gd name="connsiteX3" fmla="*/ 685800 w 1152525"/>
                  <a:gd name="connsiteY3" fmla="*/ 419100 h 457200"/>
                  <a:gd name="connsiteX4" fmla="*/ 171450 w 1152525"/>
                  <a:gd name="connsiteY4" fmla="*/ 457200 h 457200"/>
                  <a:gd name="connsiteX5" fmla="*/ 0 w 1152525"/>
                  <a:gd name="connsiteY5" fmla="*/ 4191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2525" h="457200">
                    <a:moveTo>
                      <a:pt x="1009650" y="0"/>
                    </a:moveTo>
                    <a:cubicBezTo>
                      <a:pt x="1081087" y="50800"/>
                      <a:pt x="1152525" y="101600"/>
                      <a:pt x="1143000" y="152400"/>
                    </a:cubicBezTo>
                    <a:cubicBezTo>
                      <a:pt x="1133475" y="203200"/>
                      <a:pt x="1028700" y="260350"/>
                      <a:pt x="952500" y="304800"/>
                    </a:cubicBezTo>
                    <a:cubicBezTo>
                      <a:pt x="876300" y="349250"/>
                      <a:pt x="815975" y="393700"/>
                      <a:pt x="685800" y="419100"/>
                    </a:cubicBezTo>
                    <a:cubicBezTo>
                      <a:pt x="555625" y="444500"/>
                      <a:pt x="285750" y="457200"/>
                      <a:pt x="171450" y="457200"/>
                    </a:cubicBezTo>
                    <a:cubicBezTo>
                      <a:pt x="57150" y="457200"/>
                      <a:pt x="28575" y="438150"/>
                      <a:pt x="0" y="419100"/>
                    </a:cubicBezTo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123" name="Freeform 122"/>
            <p:cNvSpPr/>
            <p:nvPr/>
          </p:nvSpPr>
          <p:spPr>
            <a:xfrm>
              <a:off x="279231" y="1490390"/>
              <a:ext cx="1861648" cy="1819256"/>
            </a:xfrm>
            <a:custGeom>
              <a:avLst/>
              <a:gdLst>
                <a:gd name="connsiteX0" fmla="*/ 2159391 w 2243797"/>
                <a:gd name="connsiteY0" fmla="*/ 1922585 h 1995268"/>
                <a:gd name="connsiteX1" fmla="*/ 1596683 w 2243797"/>
                <a:gd name="connsiteY1" fmla="*/ 1866314 h 1995268"/>
                <a:gd name="connsiteX2" fmla="*/ 1062111 w 2243797"/>
                <a:gd name="connsiteY2" fmla="*/ 1584960 h 1995268"/>
                <a:gd name="connsiteX3" fmla="*/ 738554 w 2243797"/>
                <a:gd name="connsiteY3" fmla="*/ 403274 h 1995268"/>
                <a:gd name="connsiteX4" fmla="*/ 161778 w 2243797"/>
                <a:gd name="connsiteY4" fmla="*/ 23446 h 1995268"/>
                <a:gd name="connsiteX5" fmla="*/ 7034 w 2243797"/>
                <a:gd name="connsiteY5" fmla="*/ 262597 h 1995268"/>
                <a:gd name="connsiteX6" fmla="*/ 203982 w 2243797"/>
                <a:gd name="connsiteY6" fmla="*/ 754966 h 1995268"/>
                <a:gd name="connsiteX7" fmla="*/ 569742 w 2243797"/>
                <a:gd name="connsiteY7" fmla="*/ 1303606 h 1995268"/>
                <a:gd name="connsiteX8" fmla="*/ 1048043 w 2243797"/>
                <a:gd name="connsiteY8" fmla="*/ 1753773 h 1995268"/>
                <a:gd name="connsiteX9" fmla="*/ 2060917 w 2243797"/>
                <a:gd name="connsiteY9" fmla="*/ 1964788 h 1995268"/>
                <a:gd name="connsiteX10" fmla="*/ 2159391 w 2243797"/>
                <a:gd name="connsiteY10" fmla="*/ 1922585 h 199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3797" h="1995268">
                  <a:moveTo>
                    <a:pt x="2159391" y="1922585"/>
                  </a:moveTo>
                  <a:cubicBezTo>
                    <a:pt x="2082019" y="1906173"/>
                    <a:pt x="1779563" y="1922585"/>
                    <a:pt x="1596683" y="1866314"/>
                  </a:cubicBezTo>
                  <a:cubicBezTo>
                    <a:pt x="1413803" y="1810043"/>
                    <a:pt x="1205133" y="1828800"/>
                    <a:pt x="1062111" y="1584960"/>
                  </a:cubicBezTo>
                  <a:cubicBezTo>
                    <a:pt x="919089" y="1341120"/>
                    <a:pt x="888609" y="663526"/>
                    <a:pt x="738554" y="403274"/>
                  </a:cubicBezTo>
                  <a:cubicBezTo>
                    <a:pt x="588499" y="143022"/>
                    <a:pt x="283698" y="46892"/>
                    <a:pt x="161778" y="23446"/>
                  </a:cubicBezTo>
                  <a:cubicBezTo>
                    <a:pt x="39858" y="0"/>
                    <a:pt x="0" y="140677"/>
                    <a:pt x="7034" y="262597"/>
                  </a:cubicBezTo>
                  <a:cubicBezTo>
                    <a:pt x="14068" y="384517"/>
                    <a:pt x="110197" y="581465"/>
                    <a:pt x="203982" y="754966"/>
                  </a:cubicBezTo>
                  <a:cubicBezTo>
                    <a:pt x="297767" y="928467"/>
                    <a:pt x="429065" y="1137138"/>
                    <a:pt x="569742" y="1303606"/>
                  </a:cubicBezTo>
                  <a:cubicBezTo>
                    <a:pt x="710419" y="1470074"/>
                    <a:pt x="799514" y="1643576"/>
                    <a:pt x="1048043" y="1753773"/>
                  </a:cubicBezTo>
                  <a:cubicBezTo>
                    <a:pt x="1296572" y="1863970"/>
                    <a:pt x="1878037" y="1934308"/>
                    <a:pt x="2060917" y="1964788"/>
                  </a:cubicBezTo>
                  <a:cubicBezTo>
                    <a:pt x="2243797" y="1995268"/>
                    <a:pt x="2236763" y="1938997"/>
                    <a:pt x="2159391" y="1922585"/>
                  </a:cubicBezTo>
                  <a:close/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1543673" y="2115692"/>
              <a:ext cx="2081467" cy="1654646"/>
            </a:xfrm>
            <a:custGeom>
              <a:avLst/>
              <a:gdLst>
                <a:gd name="connsiteX0" fmla="*/ 2131256 w 2609557"/>
                <a:gd name="connsiteY0" fmla="*/ 42203 h 2128911"/>
                <a:gd name="connsiteX1" fmla="*/ 2497016 w 2609557"/>
                <a:gd name="connsiteY1" fmla="*/ 970670 h 2128911"/>
                <a:gd name="connsiteX2" fmla="*/ 2525151 w 2609557"/>
                <a:gd name="connsiteY2" fmla="*/ 1674055 h 2128911"/>
                <a:gd name="connsiteX3" fmla="*/ 1990579 w 2609557"/>
                <a:gd name="connsiteY3" fmla="*/ 2096086 h 2128911"/>
                <a:gd name="connsiteX4" fmla="*/ 1371601 w 2609557"/>
                <a:gd name="connsiteY4" fmla="*/ 1871003 h 2128911"/>
                <a:gd name="connsiteX5" fmla="*/ 611945 w 2609557"/>
                <a:gd name="connsiteY5" fmla="*/ 1519310 h 2128911"/>
                <a:gd name="connsiteX6" fmla="*/ 49237 w 2609557"/>
                <a:gd name="connsiteY6" fmla="*/ 1448972 h 2128911"/>
                <a:gd name="connsiteX7" fmla="*/ 907367 w 2609557"/>
                <a:gd name="connsiteY7" fmla="*/ 1350498 h 2128911"/>
                <a:gd name="connsiteX8" fmla="*/ 1540413 w 2609557"/>
                <a:gd name="connsiteY8" fmla="*/ 1041009 h 2128911"/>
                <a:gd name="connsiteX9" fmla="*/ 1906173 w 2609557"/>
                <a:gd name="connsiteY9" fmla="*/ 422030 h 2128911"/>
                <a:gd name="connsiteX10" fmla="*/ 2032782 w 2609557"/>
                <a:gd name="connsiteY10" fmla="*/ 0 h 212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9557" h="2128911">
                  <a:moveTo>
                    <a:pt x="2131256" y="42203"/>
                  </a:moveTo>
                  <a:cubicBezTo>
                    <a:pt x="2281311" y="370449"/>
                    <a:pt x="2431367" y="698695"/>
                    <a:pt x="2497016" y="970670"/>
                  </a:cubicBezTo>
                  <a:cubicBezTo>
                    <a:pt x="2562665" y="1242645"/>
                    <a:pt x="2609557" y="1486486"/>
                    <a:pt x="2525151" y="1674055"/>
                  </a:cubicBezTo>
                  <a:cubicBezTo>
                    <a:pt x="2440745" y="1861624"/>
                    <a:pt x="2182837" y="2063261"/>
                    <a:pt x="1990579" y="2096086"/>
                  </a:cubicBezTo>
                  <a:cubicBezTo>
                    <a:pt x="1798321" y="2128911"/>
                    <a:pt x="1601373" y="1967132"/>
                    <a:pt x="1371601" y="1871003"/>
                  </a:cubicBezTo>
                  <a:cubicBezTo>
                    <a:pt x="1141829" y="1774874"/>
                    <a:pt x="832339" y="1589649"/>
                    <a:pt x="611945" y="1519310"/>
                  </a:cubicBezTo>
                  <a:cubicBezTo>
                    <a:pt x="391551" y="1448972"/>
                    <a:pt x="0" y="1477107"/>
                    <a:pt x="49237" y="1448972"/>
                  </a:cubicBezTo>
                  <a:cubicBezTo>
                    <a:pt x="98474" y="1420837"/>
                    <a:pt x="658838" y="1418492"/>
                    <a:pt x="907367" y="1350498"/>
                  </a:cubicBezTo>
                  <a:cubicBezTo>
                    <a:pt x="1155896" y="1282504"/>
                    <a:pt x="1373945" y="1195754"/>
                    <a:pt x="1540413" y="1041009"/>
                  </a:cubicBezTo>
                  <a:cubicBezTo>
                    <a:pt x="1706881" y="886264"/>
                    <a:pt x="1824112" y="595531"/>
                    <a:pt x="1906173" y="422030"/>
                  </a:cubicBezTo>
                  <a:cubicBezTo>
                    <a:pt x="1988234" y="248529"/>
                    <a:pt x="2010508" y="124264"/>
                    <a:pt x="2032782" y="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172"/>
            <p:cNvGrpSpPr/>
            <p:nvPr/>
          </p:nvGrpSpPr>
          <p:grpSpPr>
            <a:xfrm>
              <a:off x="2808116" y="1143000"/>
              <a:ext cx="885109" cy="1092408"/>
              <a:chOff x="2808116" y="1143000"/>
              <a:chExt cx="885109" cy="1092408"/>
            </a:xfrm>
          </p:grpSpPr>
          <p:sp>
            <p:nvSpPr>
              <p:cNvPr id="99" name="Freeform 98"/>
              <p:cNvSpPr/>
              <p:nvPr/>
            </p:nvSpPr>
            <p:spPr>
              <a:xfrm>
                <a:off x="2808116" y="1281956"/>
                <a:ext cx="881218" cy="953452"/>
              </a:xfrm>
              <a:custGeom>
                <a:avLst/>
                <a:gdLst>
                  <a:gd name="connsiteX0" fmla="*/ 70338 w 1062110"/>
                  <a:gd name="connsiteY0" fmla="*/ 733864 h 1045698"/>
                  <a:gd name="connsiteX1" fmla="*/ 506436 w 1062110"/>
                  <a:gd name="connsiteY1" fmla="*/ 1043353 h 1045698"/>
                  <a:gd name="connsiteX2" fmla="*/ 984738 w 1062110"/>
                  <a:gd name="connsiteY2" fmla="*/ 747932 h 1045698"/>
                  <a:gd name="connsiteX3" fmla="*/ 970670 w 1062110"/>
                  <a:gd name="connsiteY3" fmla="*/ 269630 h 1045698"/>
                  <a:gd name="connsiteX4" fmla="*/ 604910 w 1062110"/>
                  <a:gd name="connsiteY4" fmla="*/ 16412 h 1045698"/>
                  <a:gd name="connsiteX5" fmla="*/ 211014 w 1062110"/>
                  <a:gd name="connsiteY5" fmla="*/ 171156 h 1045698"/>
                  <a:gd name="connsiteX6" fmla="*/ 84405 w 1062110"/>
                  <a:gd name="connsiteY6" fmla="*/ 508781 h 1045698"/>
                  <a:gd name="connsiteX7" fmla="*/ 70338 w 1062110"/>
                  <a:gd name="connsiteY7" fmla="*/ 733864 h 10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110" h="1045698">
                    <a:moveTo>
                      <a:pt x="70338" y="733864"/>
                    </a:moveTo>
                    <a:cubicBezTo>
                      <a:pt x="140676" y="822959"/>
                      <a:pt x="354036" y="1041008"/>
                      <a:pt x="506436" y="1043353"/>
                    </a:cubicBezTo>
                    <a:cubicBezTo>
                      <a:pt x="658836" y="1045698"/>
                      <a:pt x="907366" y="876886"/>
                      <a:pt x="984738" y="747932"/>
                    </a:cubicBezTo>
                    <a:cubicBezTo>
                      <a:pt x="1062110" y="618978"/>
                      <a:pt x="1033975" y="391550"/>
                      <a:pt x="970670" y="269630"/>
                    </a:cubicBezTo>
                    <a:cubicBezTo>
                      <a:pt x="907365" y="147710"/>
                      <a:pt x="731519" y="32824"/>
                      <a:pt x="604910" y="16412"/>
                    </a:cubicBezTo>
                    <a:cubicBezTo>
                      <a:pt x="478301" y="0"/>
                      <a:pt x="297765" y="89095"/>
                      <a:pt x="211014" y="171156"/>
                    </a:cubicBezTo>
                    <a:cubicBezTo>
                      <a:pt x="124263" y="253217"/>
                      <a:pt x="110196" y="412652"/>
                      <a:pt x="84405" y="508781"/>
                    </a:cubicBezTo>
                    <a:cubicBezTo>
                      <a:pt x="58614" y="604910"/>
                      <a:pt x="0" y="644769"/>
                      <a:pt x="70338" y="733864"/>
                    </a:cubicBezTo>
                    <a:close/>
                  </a:path>
                </a:pathLst>
              </a:custGeom>
              <a:solidFill>
                <a:srgbClr val="FFC000"/>
              </a:solidFill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3566781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440337" y="1559868"/>
                <a:ext cx="126444" cy="277912"/>
              </a:xfrm>
              <a:prstGeom prst="ellipse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3503559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3566781" y="1629346"/>
                <a:ext cx="126444" cy="13895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3305990" y="1143000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3377115" y="1177739"/>
                <a:ext cx="71125" cy="173695"/>
              </a:xfrm>
              <a:custGeom>
                <a:avLst/>
                <a:gdLst>
                  <a:gd name="connsiteX0" fmla="*/ 85725 w 85725"/>
                  <a:gd name="connsiteY0" fmla="*/ 114300 h 114300"/>
                  <a:gd name="connsiteX1" fmla="*/ 19050 w 85725"/>
                  <a:gd name="connsiteY1" fmla="*/ 66675 h 114300"/>
                  <a:gd name="connsiteX2" fmla="*/ 0 w 85725"/>
                  <a:gd name="connsiteY2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725" h="114300">
                    <a:moveTo>
                      <a:pt x="85725" y="114300"/>
                    </a:moveTo>
                    <a:cubicBezTo>
                      <a:pt x="59531" y="100012"/>
                      <a:pt x="33338" y="85725"/>
                      <a:pt x="19050" y="66675"/>
                    </a:cubicBezTo>
                    <a:cubicBezTo>
                      <a:pt x="4763" y="47625"/>
                      <a:pt x="2381" y="23812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3070731" y="1159034"/>
                <a:ext cx="124499" cy="153920"/>
              </a:xfrm>
              <a:custGeom>
                <a:avLst/>
                <a:gdLst>
                  <a:gd name="connsiteX0" fmla="*/ 150055 w 150055"/>
                  <a:gd name="connsiteY0" fmla="*/ 168812 h 168812"/>
                  <a:gd name="connsiteX1" fmla="*/ 23446 w 150055"/>
                  <a:gd name="connsiteY1" fmla="*/ 98473 h 168812"/>
                  <a:gd name="connsiteX2" fmla="*/ 9379 w 150055"/>
                  <a:gd name="connsiteY2" fmla="*/ 0 h 16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55" h="168812">
                    <a:moveTo>
                      <a:pt x="150055" y="168812"/>
                    </a:moveTo>
                    <a:cubicBezTo>
                      <a:pt x="98473" y="147710"/>
                      <a:pt x="46892" y="126608"/>
                      <a:pt x="23446" y="98473"/>
                    </a:cubicBezTo>
                    <a:cubicBezTo>
                      <a:pt x="0" y="70338"/>
                      <a:pt x="4689" y="35169"/>
                      <a:pt x="9379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2926779" y="1235994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3173832" y="1160102"/>
                <a:ext cx="140061" cy="121854"/>
              </a:xfrm>
              <a:custGeom>
                <a:avLst/>
                <a:gdLst>
                  <a:gd name="connsiteX0" fmla="*/ 168812 w 168812"/>
                  <a:gd name="connsiteY0" fmla="*/ 126609 h 133643"/>
                  <a:gd name="connsiteX1" fmla="*/ 70338 w 168812"/>
                  <a:gd name="connsiteY1" fmla="*/ 112541 h 133643"/>
                  <a:gd name="connsiteX2" fmla="*/ 0 w 168812"/>
                  <a:gd name="connsiteY2" fmla="*/ 0 h 13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33643">
                    <a:moveTo>
                      <a:pt x="168812" y="126609"/>
                    </a:moveTo>
                    <a:cubicBezTo>
                      <a:pt x="133642" y="130126"/>
                      <a:pt x="98473" y="133643"/>
                      <a:pt x="70338" y="112541"/>
                    </a:cubicBezTo>
                    <a:cubicBezTo>
                      <a:pt x="42203" y="91439"/>
                      <a:pt x="21101" y="45719"/>
                      <a:pt x="0" y="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3147489" y="1837780"/>
                <a:ext cx="140061" cy="177437"/>
              </a:xfrm>
              <a:custGeom>
                <a:avLst/>
                <a:gdLst>
                  <a:gd name="connsiteX0" fmla="*/ 168812 w 168812"/>
                  <a:gd name="connsiteY0" fmla="*/ 39859 h 194604"/>
                  <a:gd name="connsiteX1" fmla="*/ 42203 w 168812"/>
                  <a:gd name="connsiteY1" fmla="*/ 25791 h 194604"/>
                  <a:gd name="connsiteX2" fmla="*/ 0 w 168812"/>
                  <a:gd name="connsiteY2" fmla="*/ 194604 h 19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812" h="194604">
                    <a:moveTo>
                      <a:pt x="168812" y="39859"/>
                    </a:moveTo>
                    <a:cubicBezTo>
                      <a:pt x="119575" y="19929"/>
                      <a:pt x="70338" y="0"/>
                      <a:pt x="42203" y="25791"/>
                    </a:cubicBezTo>
                    <a:cubicBezTo>
                      <a:pt x="14068" y="51582"/>
                      <a:pt x="7034" y="123093"/>
                      <a:pt x="0" y="194604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>
              <a:xfrm>
                <a:off x="3300276" y="1413430"/>
                <a:ext cx="93374" cy="91924"/>
              </a:xfrm>
              <a:custGeom>
                <a:avLst/>
                <a:gdLst>
                  <a:gd name="connsiteX0" fmla="*/ 112541 w 112541"/>
                  <a:gd name="connsiteY0" fmla="*/ 2344 h 100818"/>
                  <a:gd name="connsiteX1" fmla="*/ 42203 w 112541"/>
                  <a:gd name="connsiteY1" fmla="*/ 16412 h 100818"/>
                  <a:gd name="connsiteX2" fmla="*/ 0 w 112541"/>
                  <a:gd name="connsiteY2" fmla="*/ 100818 h 10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41" h="100818">
                    <a:moveTo>
                      <a:pt x="112541" y="2344"/>
                    </a:moveTo>
                    <a:cubicBezTo>
                      <a:pt x="86750" y="1172"/>
                      <a:pt x="60960" y="0"/>
                      <a:pt x="42203" y="16412"/>
                    </a:cubicBezTo>
                    <a:cubicBezTo>
                      <a:pt x="23446" y="32824"/>
                      <a:pt x="11723" y="66821"/>
                      <a:pt x="0" y="10081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Freeform 125"/>
            <p:cNvSpPr/>
            <p:nvPr/>
          </p:nvSpPr>
          <p:spPr>
            <a:xfrm>
              <a:off x="0" y="2092533"/>
              <a:ext cx="1796562" cy="1169547"/>
            </a:xfrm>
            <a:custGeom>
              <a:avLst/>
              <a:gdLst>
                <a:gd name="connsiteX0" fmla="*/ 2165350 w 2165350"/>
                <a:gd name="connsiteY0" fmla="*/ 1263650 h 1282700"/>
                <a:gd name="connsiteX1" fmla="*/ 1593850 w 2165350"/>
                <a:gd name="connsiteY1" fmla="*/ 1168400 h 1282700"/>
                <a:gd name="connsiteX2" fmla="*/ 946150 w 2165350"/>
                <a:gd name="connsiteY2" fmla="*/ 577850 h 1282700"/>
                <a:gd name="connsiteX3" fmla="*/ 641350 w 2165350"/>
                <a:gd name="connsiteY3" fmla="*/ 254000 h 1282700"/>
                <a:gd name="connsiteX4" fmla="*/ 222250 w 2165350"/>
                <a:gd name="connsiteY4" fmla="*/ 6350 h 1282700"/>
                <a:gd name="connsiteX5" fmla="*/ 88900 w 2165350"/>
                <a:gd name="connsiteY5" fmla="*/ 292100 h 1282700"/>
                <a:gd name="connsiteX6" fmla="*/ 755650 w 2165350"/>
                <a:gd name="connsiteY6" fmla="*/ 882650 h 1282700"/>
                <a:gd name="connsiteX7" fmla="*/ 1574800 w 2165350"/>
                <a:gd name="connsiteY7" fmla="*/ 1168400 h 1282700"/>
                <a:gd name="connsiteX8" fmla="*/ 1746250 w 2165350"/>
                <a:gd name="connsiteY8" fmla="*/ 118745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5350" h="1282700">
                  <a:moveTo>
                    <a:pt x="2165350" y="1263650"/>
                  </a:moveTo>
                  <a:cubicBezTo>
                    <a:pt x="1981200" y="1273175"/>
                    <a:pt x="1797050" y="1282700"/>
                    <a:pt x="1593850" y="1168400"/>
                  </a:cubicBezTo>
                  <a:cubicBezTo>
                    <a:pt x="1390650" y="1054100"/>
                    <a:pt x="1104900" y="730250"/>
                    <a:pt x="946150" y="577850"/>
                  </a:cubicBezTo>
                  <a:cubicBezTo>
                    <a:pt x="787400" y="425450"/>
                    <a:pt x="762000" y="349250"/>
                    <a:pt x="641350" y="254000"/>
                  </a:cubicBezTo>
                  <a:cubicBezTo>
                    <a:pt x="520700" y="158750"/>
                    <a:pt x="314325" y="0"/>
                    <a:pt x="222250" y="6350"/>
                  </a:cubicBezTo>
                  <a:cubicBezTo>
                    <a:pt x="130175" y="12700"/>
                    <a:pt x="0" y="146050"/>
                    <a:pt x="88900" y="292100"/>
                  </a:cubicBezTo>
                  <a:cubicBezTo>
                    <a:pt x="177800" y="438150"/>
                    <a:pt x="508000" y="736600"/>
                    <a:pt x="755650" y="882650"/>
                  </a:cubicBezTo>
                  <a:cubicBezTo>
                    <a:pt x="1003300" y="1028700"/>
                    <a:pt x="1409700" y="1117600"/>
                    <a:pt x="1574800" y="1168400"/>
                  </a:cubicBezTo>
                  <a:cubicBezTo>
                    <a:pt x="1739900" y="1219200"/>
                    <a:pt x="1743075" y="1203325"/>
                    <a:pt x="1746250" y="1187450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292402" y="2958113"/>
              <a:ext cx="1267077" cy="335810"/>
            </a:xfrm>
            <a:custGeom>
              <a:avLst/>
              <a:gdLst>
                <a:gd name="connsiteX0" fmla="*/ 1431925 w 1527175"/>
                <a:gd name="connsiteY0" fmla="*/ 295275 h 368300"/>
                <a:gd name="connsiteX1" fmla="*/ 574675 w 1527175"/>
                <a:gd name="connsiteY1" fmla="*/ 66675 h 368300"/>
                <a:gd name="connsiteX2" fmla="*/ 60325 w 1527175"/>
                <a:gd name="connsiteY2" fmla="*/ 28575 h 368300"/>
                <a:gd name="connsiteX3" fmla="*/ 212725 w 1527175"/>
                <a:gd name="connsiteY3" fmla="*/ 238125 h 368300"/>
                <a:gd name="connsiteX4" fmla="*/ 822325 w 1527175"/>
                <a:gd name="connsiteY4" fmla="*/ 352425 h 368300"/>
                <a:gd name="connsiteX5" fmla="*/ 1527175 w 1527175"/>
                <a:gd name="connsiteY5" fmla="*/ 333375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175" h="368300">
                  <a:moveTo>
                    <a:pt x="1431925" y="295275"/>
                  </a:moveTo>
                  <a:cubicBezTo>
                    <a:pt x="1117600" y="203200"/>
                    <a:pt x="803275" y="111125"/>
                    <a:pt x="574675" y="66675"/>
                  </a:cubicBezTo>
                  <a:cubicBezTo>
                    <a:pt x="346075" y="22225"/>
                    <a:pt x="120650" y="0"/>
                    <a:pt x="60325" y="28575"/>
                  </a:cubicBezTo>
                  <a:cubicBezTo>
                    <a:pt x="0" y="57150"/>
                    <a:pt x="85725" y="184150"/>
                    <a:pt x="212725" y="238125"/>
                  </a:cubicBezTo>
                  <a:cubicBezTo>
                    <a:pt x="339725" y="292100"/>
                    <a:pt x="603250" y="336550"/>
                    <a:pt x="822325" y="352425"/>
                  </a:cubicBezTo>
                  <a:cubicBezTo>
                    <a:pt x="1041400" y="368300"/>
                    <a:pt x="1284287" y="350837"/>
                    <a:pt x="1527175" y="333375"/>
                  </a:cubicBezTo>
                </a:path>
              </a:pathLst>
            </a:custGeom>
            <a:solidFill>
              <a:srgbClr val="FFC000"/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132"/>
            <p:cNvGrpSpPr/>
            <p:nvPr/>
          </p:nvGrpSpPr>
          <p:grpSpPr>
            <a:xfrm>
              <a:off x="1796562" y="1559868"/>
              <a:ext cx="1354007" cy="1392455"/>
              <a:chOff x="1371600" y="4191000"/>
              <a:chExt cx="1631950" cy="1527175"/>
            </a:xfrm>
          </p:grpSpPr>
          <p:sp>
            <p:nvSpPr>
              <p:cNvPr id="131" name="Freeform 130"/>
              <p:cNvSpPr/>
              <p:nvPr/>
            </p:nvSpPr>
            <p:spPr>
              <a:xfrm>
                <a:off x="1619250" y="4586003"/>
                <a:ext cx="1221208" cy="1091635"/>
              </a:xfrm>
              <a:custGeom>
                <a:avLst/>
                <a:gdLst>
                  <a:gd name="connsiteX0" fmla="*/ 0 w 1221208"/>
                  <a:gd name="connsiteY0" fmla="*/ 233647 h 1091635"/>
                  <a:gd name="connsiteX1" fmla="*/ 266700 w 1221208"/>
                  <a:gd name="connsiteY1" fmla="*/ 24097 h 1091635"/>
                  <a:gd name="connsiteX2" fmla="*/ 495300 w 1221208"/>
                  <a:gd name="connsiteY2" fmla="*/ 24097 h 1091635"/>
                  <a:gd name="connsiteX3" fmla="*/ 895350 w 1221208"/>
                  <a:gd name="connsiteY3" fmla="*/ 347947 h 1091635"/>
                  <a:gd name="connsiteX4" fmla="*/ 1143000 w 1221208"/>
                  <a:gd name="connsiteY4" fmla="*/ 728947 h 1091635"/>
                  <a:gd name="connsiteX5" fmla="*/ 1219200 w 1221208"/>
                  <a:gd name="connsiteY5" fmla="*/ 976597 h 1091635"/>
                  <a:gd name="connsiteX6" fmla="*/ 1066800 w 1221208"/>
                  <a:gd name="connsiteY6" fmla="*/ 1071847 h 1091635"/>
                  <a:gd name="connsiteX7" fmla="*/ 647700 w 1221208"/>
                  <a:gd name="connsiteY7" fmla="*/ 976597 h 1091635"/>
                  <a:gd name="connsiteX8" fmla="*/ 304800 w 1221208"/>
                  <a:gd name="connsiteY8" fmla="*/ 824197 h 1091635"/>
                  <a:gd name="connsiteX9" fmla="*/ 57150 w 1221208"/>
                  <a:gd name="connsiteY9" fmla="*/ 690847 h 1091635"/>
                  <a:gd name="connsiteX10" fmla="*/ 57150 w 1221208"/>
                  <a:gd name="connsiteY10" fmla="*/ 443197 h 1091635"/>
                  <a:gd name="connsiteX11" fmla="*/ 38100 w 1221208"/>
                  <a:gd name="connsiteY11" fmla="*/ 119347 h 109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21208" h="1091635">
                    <a:moveTo>
                      <a:pt x="0" y="233647"/>
                    </a:moveTo>
                    <a:cubicBezTo>
                      <a:pt x="71211" y="126831"/>
                      <a:pt x="89807" y="83061"/>
                      <a:pt x="266700" y="24097"/>
                    </a:cubicBezTo>
                    <a:cubicBezTo>
                      <a:pt x="338990" y="0"/>
                      <a:pt x="419100" y="24097"/>
                      <a:pt x="495300" y="24097"/>
                    </a:cubicBezTo>
                    <a:cubicBezTo>
                      <a:pt x="883312" y="334507"/>
                      <a:pt x="761297" y="213894"/>
                      <a:pt x="895350" y="347947"/>
                    </a:cubicBezTo>
                    <a:lnTo>
                      <a:pt x="1143000" y="728947"/>
                    </a:lnTo>
                    <a:cubicBezTo>
                      <a:pt x="1221208" y="963571"/>
                      <a:pt x="1219200" y="877225"/>
                      <a:pt x="1219200" y="976597"/>
                    </a:cubicBezTo>
                    <a:lnTo>
                      <a:pt x="1066800" y="1071847"/>
                    </a:lnTo>
                    <a:cubicBezTo>
                      <a:pt x="657928" y="993967"/>
                      <a:pt x="762738" y="1091635"/>
                      <a:pt x="647700" y="976597"/>
                    </a:cubicBezTo>
                    <a:cubicBezTo>
                      <a:pt x="315546" y="839828"/>
                      <a:pt x="406400" y="925797"/>
                      <a:pt x="304800" y="824197"/>
                    </a:cubicBezTo>
                    <a:lnTo>
                      <a:pt x="57150" y="690847"/>
                    </a:lnTo>
                    <a:lnTo>
                      <a:pt x="57150" y="443197"/>
                    </a:lnTo>
                    <a:lnTo>
                      <a:pt x="38100" y="11934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131"/>
              <p:cNvGrpSpPr/>
              <p:nvPr/>
            </p:nvGrpSpPr>
            <p:grpSpPr>
              <a:xfrm>
                <a:off x="1371600" y="4191000"/>
                <a:ext cx="1631950" cy="1527175"/>
                <a:chOff x="1301750" y="4210050"/>
                <a:chExt cx="1631950" cy="1527175"/>
              </a:xfrm>
            </p:grpSpPr>
            <p:sp>
              <p:nvSpPr>
                <p:cNvPr id="128" name="Freeform 127"/>
                <p:cNvSpPr/>
                <p:nvPr/>
              </p:nvSpPr>
              <p:spPr>
                <a:xfrm>
                  <a:off x="1577975" y="4210050"/>
                  <a:ext cx="1355725" cy="1390650"/>
                </a:xfrm>
                <a:custGeom>
                  <a:avLst/>
                  <a:gdLst>
                    <a:gd name="connsiteX0" fmla="*/ 1355725 w 1355725"/>
                    <a:gd name="connsiteY0" fmla="*/ 1390650 h 1390650"/>
                    <a:gd name="connsiteX1" fmla="*/ 1127125 w 1355725"/>
                    <a:gd name="connsiteY1" fmla="*/ 838200 h 1390650"/>
                    <a:gd name="connsiteX2" fmla="*/ 593725 w 1355725"/>
                    <a:gd name="connsiteY2" fmla="*/ 171450 h 1390650"/>
                    <a:gd name="connsiteX3" fmla="*/ 79375 w 1355725"/>
                    <a:gd name="connsiteY3" fmla="*/ 38100 h 1390650"/>
                    <a:gd name="connsiteX4" fmla="*/ 117475 w 1355725"/>
                    <a:gd name="connsiteY4" fmla="*/ 400050 h 1390650"/>
                    <a:gd name="connsiteX5" fmla="*/ 365125 w 1355725"/>
                    <a:gd name="connsiteY5" fmla="*/ 666750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5725" h="1390650">
                      <a:moveTo>
                        <a:pt x="1355725" y="1390650"/>
                      </a:moveTo>
                      <a:cubicBezTo>
                        <a:pt x="1304925" y="1216025"/>
                        <a:pt x="1254125" y="1041400"/>
                        <a:pt x="1127125" y="838200"/>
                      </a:cubicBezTo>
                      <a:cubicBezTo>
                        <a:pt x="1000125" y="635000"/>
                        <a:pt x="768350" y="304800"/>
                        <a:pt x="593725" y="171450"/>
                      </a:cubicBezTo>
                      <a:cubicBezTo>
                        <a:pt x="419100" y="38100"/>
                        <a:pt x="158750" y="0"/>
                        <a:pt x="79375" y="38100"/>
                      </a:cubicBezTo>
                      <a:cubicBezTo>
                        <a:pt x="0" y="76200"/>
                        <a:pt x="69850" y="295275"/>
                        <a:pt x="117475" y="400050"/>
                      </a:cubicBezTo>
                      <a:cubicBezTo>
                        <a:pt x="165100" y="504825"/>
                        <a:pt x="265112" y="585787"/>
                        <a:pt x="365125" y="6667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29" name="Freeform 128"/>
                <p:cNvSpPr/>
                <p:nvPr/>
              </p:nvSpPr>
              <p:spPr>
                <a:xfrm>
                  <a:off x="1301750" y="4578350"/>
                  <a:ext cx="622300" cy="558800"/>
                </a:xfrm>
                <a:custGeom>
                  <a:avLst/>
                  <a:gdLst>
                    <a:gd name="connsiteX0" fmla="*/ 393700 w 622300"/>
                    <a:gd name="connsiteY0" fmla="*/ 50800 h 558800"/>
                    <a:gd name="connsiteX1" fmla="*/ 50800 w 622300"/>
                    <a:gd name="connsiteY1" fmla="*/ 31750 h 558800"/>
                    <a:gd name="connsiteX2" fmla="*/ 88900 w 622300"/>
                    <a:gd name="connsiteY2" fmla="*/ 241300 h 558800"/>
                    <a:gd name="connsiteX3" fmla="*/ 450850 w 622300"/>
                    <a:gd name="connsiteY3" fmla="*/ 508000 h 558800"/>
                    <a:gd name="connsiteX4" fmla="*/ 622300 w 622300"/>
                    <a:gd name="connsiteY4" fmla="*/ 546100 h 55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2300" h="558800">
                      <a:moveTo>
                        <a:pt x="393700" y="50800"/>
                      </a:moveTo>
                      <a:cubicBezTo>
                        <a:pt x="247650" y="25400"/>
                        <a:pt x="101600" y="0"/>
                        <a:pt x="50800" y="31750"/>
                      </a:cubicBezTo>
                      <a:cubicBezTo>
                        <a:pt x="0" y="63500"/>
                        <a:pt x="22225" y="161925"/>
                        <a:pt x="88900" y="241300"/>
                      </a:cubicBezTo>
                      <a:cubicBezTo>
                        <a:pt x="155575" y="320675"/>
                        <a:pt x="361950" y="457200"/>
                        <a:pt x="450850" y="508000"/>
                      </a:cubicBezTo>
                      <a:cubicBezTo>
                        <a:pt x="539750" y="558800"/>
                        <a:pt x="581025" y="552450"/>
                        <a:pt x="622300" y="54610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  <p:sp>
              <p:nvSpPr>
                <p:cNvPr id="130" name="Freeform 129"/>
                <p:cNvSpPr/>
                <p:nvPr/>
              </p:nvSpPr>
              <p:spPr>
                <a:xfrm>
                  <a:off x="1393825" y="5026025"/>
                  <a:ext cx="1349375" cy="711200"/>
                </a:xfrm>
                <a:custGeom>
                  <a:avLst/>
                  <a:gdLst>
                    <a:gd name="connsiteX0" fmla="*/ 244475 w 1349375"/>
                    <a:gd name="connsiteY0" fmla="*/ 22225 h 711200"/>
                    <a:gd name="connsiteX1" fmla="*/ 73025 w 1349375"/>
                    <a:gd name="connsiteY1" fmla="*/ 41275 h 711200"/>
                    <a:gd name="connsiteX2" fmla="*/ 92075 w 1349375"/>
                    <a:gd name="connsiteY2" fmla="*/ 269875 h 711200"/>
                    <a:gd name="connsiteX3" fmla="*/ 625475 w 1349375"/>
                    <a:gd name="connsiteY3" fmla="*/ 536575 h 711200"/>
                    <a:gd name="connsiteX4" fmla="*/ 1216025 w 1349375"/>
                    <a:gd name="connsiteY4" fmla="*/ 688975 h 711200"/>
                    <a:gd name="connsiteX5" fmla="*/ 1349375 w 1349375"/>
                    <a:gd name="connsiteY5" fmla="*/ 669925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9375" h="711200">
                      <a:moveTo>
                        <a:pt x="244475" y="22225"/>
                      </a:moveTo>
                      <a:cubicBezTo>
                        <a:pt x="171450" y="11112"/>
                        <a:pt x="98425" y="0"/>
                        <a:pt x="73025" y="41275"/>
                      </a:cubicBezTo>
                      <a:cubicBezTo>
                        <a:pt x="47625" y="82550"/>
                        <a:pt x="0" y="187325"/>
                        <a:pt x="92075" y="269875"/>
                      </a:cubicBezTo>
                      <a:cubicBezTo>
                        <a:pt x="184150" y="352425"/>
                        <a:pt x="438150" y="466725"/>
                        <a:pt x="625475" y="536575"/>
                      </a:cubicBezTo>
                      <a:cubicBezTo>
                        <a:pt x="812800" y="606425"/>
                        <a:pt x="1095375" y="666750"/>
                        <a:pt x="1216025" y="688975"/>
                      </a:cubicBezTo>
                      <a:cubicBezTo>
                        <a:pt x="1336675" y="711200"/>
                        <a:pt x="1343025" y="690562"/>
                        <a:pt x="1349375" y="66992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dk1"/>
                    </a:solidFill>
                  </a:endParaRPr>
                </a:p>
              </p:txBody>
            </p:sp>
          </p:grpSp>
        </p:grpSp>
        <p:sp>
          <p:nvSpPr>
            <p:cNvPr id="143" name="Freeform 142"/>
            <p:cNvSpPr/>
            <p:nvPr/>
          </p:nvSpPr>
          <p:spPr>
            <a:xfrm flipH="1">
              <a:off x="3026632" y="3644209"/>
              <a:ext cx="371304" cy="625302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/>
            <p:nvPr/>
          </p:nvSpPr>
          <p:spPr>
            <a:xfrm flipH="1">
              <a:off x="2908217" y="3644209"/>
              <a:ext cx="371304" cy="699190"/>
            </a:xfrm>
            <a:custGeom>
              <a:avLst/>
              <a:gdLst>
                <a:gd name="connsiteX0" fmla="*/ 186266 w 447523"/>
                <a:gd name="connsiteY0" fmla="*/ 0 h 766837"/>
                <a:gd name="connsiteX1" fmla="*/ 186266 w 447523"/>
                <a:gd name="connsiteY1" fmla="*/ 449943 h 766837"/>
                <a:gd name="connsiteX2" fmla="*/ 12095 w 447523"/>
                <a:gd name="connsiteY2" fmla="*/ 537028 h 766837"/>
                <a:gd name="connsiteX3" fmla="*/ 113695 w 447523"/>
                <a:gd name="connsiteY3" fmla="*/ 595085 h 766837"/>
                <a:gd name="connsiteX4" fmla="*/ 200780 w 447523"/>
                <a:gd name="connsiteY4" fmla="*/ 537028 h 766837"/>
                <a:gd name="connsiteX5" fmla="*/ 128209 w 447523"/>
                <a:gd name="connsiteY5" fmla="*/ 725714 h 766837"/>
                <a:gd name="connsiteX6" fmla="*/ 215295 w 447523"/>
                <a:gd name="connsiteY6" fmla="*/ 740228 h 766837"/>
                <a:gd name="connsiteX7" fmla="*/ 273352 w 447523"/>
                <a:gd name="connsiteY7" fmla="*/ 566057 h 766837"/>
                <a:gd name="connsiteX8" fmla="*/ 316895 w 447523"/>
                <a:gd name="connsiteY8" fmla="*/ 595085 h 766837"/>
                <a:gd name="connsiteX9" fmla="*/ 447523 w 447523"/>
                <a:gd name="connsiteY9" fmla="*/ 566057 h 766837"/>
                <a:gd name="connsiteX10" fmla="*/ 316895 w 447523"/>
                <a:gd name="connsiteY10" fmla="*/ 493485 h 766837"/>
                <a:gd name="connsiteX11" fmla="*/ 273352 w 447523"/>
                <a:gd name="connsiteY11" fmla="*/ 449943 h 766837"/>
                <a:gd name="connsiteX12" fmla="*/ 273352 w 447523"/>
                <a:gd name="connsiteY12" fmla="*/ 58057 h 7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523" h="766837">
                  <a:moveTo>
                    <a:pt x="186266" y="0"/>
                  </a:moveTo>
                  <a:cubicBezTo>
                    <a:pt x="200780" y="180219"/>
                    <a:pt x="215294" y="360438"/>
                    <a:pt x="186266" y="449943"/>
                  </a:cubicBezTo>
                  <a:cubicBezTo>
                    <a:pt x="157238" y="539448"/>
                    <a:pt x="24190" y="512838"/>
                    <a:pt x="12095" y="537028"/>
                  </a:cubicBezTo>
                  <a:cubicBezTo>
                    <a:pt x="0" y="561218"/>
                    <a:pt x="82248" y="595085"/>
                    <a:pt x="113695" y="595085"/>
                  </a:cubicBezTo>
                  <a:cubicBezTo>
                    <a:pt x="145142" y="595085"/>
                    <a:pt x="198361" y="515257"/>
                    <a:pt x="200780" y="537028"/>
                  </a:cubicBezTo>
                  <a:cubicBezTo>
                    <a:pt x="203199" y="558799"/>
                    <a:pt x="125790" y="691847"/>
                    <a:pt x="128209" y="725714"/>
                  </a:cubicBezTo>
                  <a:cubicBezTo>
                    <a:pt x="130628" y="759581"/>
                    <a:pt x="191105" y="766837"/>
                    <a:pt x="215295" y="740228"/>
                  </a:cubicBezTo>
                  <a:cubicBezTo>
                    <a:pt x="239485" y="713619"/>
                    <a:pt x="256419" y="590247"/>
                    <a:pt x="273352" y="566057"/>
                  </a:cubicBezTo>
                  <a:cubicBezTo>
                    <a:pt x="290285" y="541867"/>
                    <a:pt x="287867" y="595085"/>
                    <a:pt x="316895" y="595085"/>
                  </a:cubicBezTo>
                  <a:cubicBezTo>
                    <a:pt x="345923" y="595085"/>
                    <a:pt x="447523" y="582990"/>
                    <a:pt x="447523" y="566057"/>
                  </a:cubicBezTo>
                  <a:cubicBezTo>
                    <a:pt x="447523" y="549124"/>
                    <a:pt x="345923" y="512837"/>
                    <a:pt x="316895" y="493485"/>
                  </a:cubicBezTo>
                  <a:cubicBezTo>
                    <a:pt x="287867" y="474133"/>
                    <a:pt x="280609" y="522514"/>
                    <a:pt x="273352" y="449943"/>
                  </a:cubicBezTo>
                  <a:cubicBezTo>
                    <a:pt x="266095" y="377372"/>
                    <a:pt x="269723" y="217714"/>
                    <a:pt x="273352" y="58057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2" name="Freeform 171"/>
          <p:cNvSpPr/>
          <p:nvPr/>
        </p:nvSpPr>
        <p:spPr>
          <a:xfrm>
            <a:off x="3352800" y="1905000"/>
            <a:ext cx="802217" cy="622300"/>
          </a:xfrm>
          <a:custGeom>
            <a:avLst/>
            <a:gdLst>
              <a:gd name="connsiteX0" fmla="*/ 241300 w 802217"/>
              <a:gd name="connsiteY0" fmla="*/ 63500 h 622300"/>
              <a:gd name="connsiteX1" fmla="*/ 698500 w 802217"/>
              <a:gd name="connsiteY1" fmla="*/ 469900 h 622300"/>
              <a:gd name="connsiteX2" fmla="*/ 774700 w 802217"/>
              <a:gd name="connsiteY2" fmla="*/ 596900 h 622300"/>
              <a:gd name="connsiteX3" fmla="*/ 533400 w 802217"/>
              <a:gd name="connsiteY3" fmla="*/ 393700 h 622300"/>
              <a:gd name="connsiteX4" fmla="*/ 203200 w 802217"/>
              <a:gd name="connsiteY4" fmla="*/ 203200 h 622300"/>
              <a:gd name="connsiteX5" fmla="*/ 584200 w 802217"/>
              <a:gd name="connsiteY5" fmla="*/ 419100 h 622300"/>
              <a:gd name="connsiteX6" fmla="*/ 762000 w 802217"/>
              <a:gd name="connsiteY6" fmla="*/ 622300 h 622300"/>
              <a:gd name="connsiteX7" fmla="*/ 482600 w 802217"/>
              <a:gd name="connsiteY7" fmla="*/ 419100 h 622300"/>
              <a:gd name="connsiteX8" fmla="*/ 101600 w 802217"/>
              <a:gd name="connsiteY8" fmla="*/ 254000 h 622300"/>
              <a:gd name="connsiteX9" fmla="*/ 12700 w 802217"/>
              <a:gd name="connsiteY9" fmla="*/ 254000 h 622300"/>
              <a:gd name="connsiteX10" fmla="*/ 177800 w 802217"/>
              <a:gd name="connsiteY10" fmla="*/ 88900 h 622300"/>
              <a:gd name="connsiteX11" fmla="*/ 241300 w 802217"/>
              <a:gd name="connsiteY11" fmla="*/ 6350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217" h="622300">
                <a:moveTo>
                  <a:pt x="241300" y="63500"/>
                </a:moveTo>
                <a:cubicBezTo>
                  <a:pt x="328083" y="127000"/>
                  <a:pt x="609600" y="381000"/>
                  <a:pt x="698500" y="469900"/>
                </a:cubicBezTo>
                <a:cubicBezTo>
                  <a:pt x="787400" y="558800"/>
                  <a:pt x="802217" y="609600"/>
                  <a:pt x="774700" y="596900"/>
                </a:cubicBezTo>
                <a:cubicBezTo>
                  <a:pt x="747183" y="584200"/>
                  <a:pt x="628650" y="459317"/>
                  <a:pt x="533400" y="393700"/>
                </a:cubicBezTo>
                <a:cubicBezTo>
                  <a:pt x="438150" y="328083"/>
                  <a:pt x="194733" y="198967"/>
                  <a:pt x="203200" y="203200"/>
                </a:cubicBezTo>
                <a:cubicBezTo>
                  <a:pt x="211667" y="207433"/>
                  <a:pt x="491067" y="349250"/>
                  <a:pt x="584200" y="419100"/>
                </a:cubicBezTo>
                <a:cubicBezTo>
                  <a:pt x="677333" y="488950"/>
                  <a:pt x="778933" y="622300"/>
                  <a:pt x="762000" y="622300"/>
                </a:cubicBezTo>
                <a:cubicBezTo>
                  <a:pt x="745067" y="622300"/>
                  <a:pt x="592667" y="480483"/>
                  <a:pt x="482600" y="419100"/>
                </a:cubicBezTo>
                <a:cubicBezTo>
                  <a:pt x="372533" y="357717"/>
                  <a:pt x="179917" y="281517"/>
                  <a:pt x="101600" y="254000"/>
                </a:cubicBezTo>
                <a:cubicBezTo>
                  <a:pt x="23283" y="226483"/>
                  <a:pt x="0" y="281517"/>
                  <a:pt x="12700" y="254000"/>
                </a:cubicBezTo>
                <a:cubicBezTo>
                  <a:pt x="25400" y="226483"/>
                  <a:pt x="133350" y="122767"/>
                  <a:pt x="177800" y="88900"/>
                </a:cubicBezTo>
                <a:cubicBezTo>
                  <a:pt x="222250" y="55033"/>
                  <a:pt x="154517" y="0"/>
                  <a:pt x="241300" y="63500"/>
                </a:cubicBezTo>
                <a:close/>
              </a:path>
            </a:pathLst>
          </a:custGeom>
          <a:solidFill>
            <a:srgbClr val="FB1D3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209"/>
          <p:cNvGrpSpPr/>
          <p:nvPr/>
        </p:nvGrpSpPr>
        <p:grpSpPr>
          <a:xfrm>
            <a:off x="0" y="1066800"/>
            <a:ext cx="4454525" cy="3276600"/>
            <a:chOff x="1981200" y="3581400"/>
            <a:chExt cx="4454525" cy="3276600"/>
          </a:xfrm>
        </p:grpSpPr>
        <p:sp>
          <p:nvSpPr>
            <p:cNvPr id="209" name="Rectangle 208"/>
            <p:cNvSpPr/>
            <p:nvPr/>
          </p:nvSpPr>
          <p:spPr>
            <a:xfrm>
              <a:off x="4648200" y="3581400"/>
              <a:ext cx="1752600" cy="16002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175"/>
            <p:cNvGrpSpPr/>
            <p:nvPr/>
          </p:nvGrpSpPr>
          <p:grpSpPr>
            <a:xfrm>
              <a:off x="1981200" y="3657601"/>
              <a:ext cx="4454525" cy="3200399"/>
              <a:chOff x="0" y="1143000"/>
              <a:chExt cx="4454525" cy="3200399"/>
            </a:xfrm>
          </p:grpSpPr>
          <p:grpSp>
            <p:nvGrpSpPr>
              <p:cNvPr id="41" name="Group 173"/>
              <p:cNvGrpSpPr/>
              <p:nvPr/>
            </p:nvGrpSpPr>
            <p:grpSpPr>
              <a:xfrm>
                <a:off x="0" y="1143000"/>
                <a:ext cx="4454525" cy="3200399"/>
                <a:chOff x="0" y="1143000"/>
                <a:chExt cx="4454525" cy="3200399"/>
              </a:xfrm>
            </p:grpSpPr>
            <p:grpSp>
              <p:nvGrpSpPr>
                <p:cNvPr id="42" name="Group 138"/>
                <p:cNvGrpSpPr/>
                <p:nvPr/>
              </p:nvGrpSpPr>
              <p:grpSpPr>
                <a:xfrm>
                  <a:off x="3413994" y="1837776"/>
                  <a:ext cx="1040531" cy="1027695"/>
                  <a:chOff x="3333750" y="4321175"/>
                  <a:chExt cx="1254125" cy="1127125"/>
                </a:xfrm>
              </p:grpSpPr>
              <p:sp>
                <p:nvSpPr>
                  <p:cNvPr id="205" name="Freeform 204"/>
                  <p:cNvSpPr/>
                  <p:nvPr/>
                </p:nvSpPr>
                <p:spPr>
                  <a:xfrm>
                    <a:off x="3352800" y="4610100"/>
                    <a:ext cx="1104900" cy="800100"/>
                  </a:xfrm>
                  <a:custGeom>
                    <a:avLst/>
                    <a:gdLst>
                      <a:gd name="connsiteX0" fmla="*/ 0 w 1104900"/>
                      <a:gd name="connsiteY0" fmla="*/ 628650 h 800100"/>
                      <a:gd name="connsiteX1" fmla="*/ 266700 w 1104900"/>
                      <a:gd name="connsiteY1" fmla="*/ 266700 h 800100"/>
                      <a:gd name="connsiteX2" fmla="*/ 628650 w 1104900"/>
                      <a:gd name="connsiteY2" fmla="*/ 38100 h 800100"/>
                      <a:gd name="connsiteX3" fmla="*/ 914400 w 1104900"/>
                      <a:gd name="connsiteY3" fmla="*/ 0 h 800100"/>
                      <a:gd name="connsiteX4" fmla="*/ 1104900 w 1104900"/>
                      <a:gd name="connsiteY4" fmla="*/ 95250 h 800100"/>
                      <a:gd name="connsiteX5" fmla="*/ 1085850 w 1104900"/>
                      <a:gd name="connsiteY5" fmla="*/ 304800 h 800100"/>
                      <a:gd name="connsiteX6" fmla="*/ 1047750 w 1104900"/>
                      <a:gd name="connsiteY6" fmla="*/ 438150 h 800100"/>
                      <a:gd name="connsiteX7" fmla="*/ 952500 w 1104900"/>
                      <a:gd name="connsiteY7" fmla="*/ 590550 h 800100"/>
                      <a:gd name="connsiteX8" fmla="*/ 590550 w 1104900"/>
                      <a:gd name="connsiteY8" fmla="*/ 723900 h 800100"/>
                      <a:gd name="connsiteX9" fmla="*/ 228600 w 1104900"/>
                      <a:gd name="connsiteY9" fmla="*/ 800100 h 800100"/>
                      <a:gd name="connsiteX10" fmla="*/ 76200 w 1104900"/>
                      <a:gd name="connsiteY10" fmla="*/ 800100 h 800100"/>
                      <a:gd name="connsiteX11" fmla="*/ 0 w 1104900"/>
                      <a:gd name="connsiteY11" fmla="*/ 628650 h 800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04900" h="800100">
                        <a:moveTo>
                          <a:pt x="0" y="628650"/>
                        </a:moveTo>
                        <a:lnTo>
                          <a:pt x="266700" y="266700"/>
                        </a:lnTo>
                        <a:cubicBezTo>
                          <a:pt x="617263" y="52467"/>
                          <a:pt x="514881" y="151869"/>
                          <a:pt x="628650" y="38100"/>
                        </a:cubicBezTo>
                        <a:lnTo>
                          <a:pt x="914400" y="0"/>
                        </a:lnTo>
                        <a:lnTo>
                          <a:pt x="1104900" y="95250"/>
                        </a:lnTo>
                        <a:lnTo>
                          <a:pt x="1085850" y="304800"/>
                        </a:lnTo>
                        <a:lnTo>
                          <a:pt x="1047750" y="438150"/>
                        </a:lnTo>
                        <a:lnTo>
                          <a:pt x="952500" y="590550"/>
                        </a:lnTo>
                        <a:lnTo>
                          <a:pt x="590550" y="723900"/>
                        </a:lnTo>
                        <a:lnTo>
                          <a:pt x="228600" y="800100"/>
                        </a:lnTo>
                        <a:lnTo>
                          <a:pt x="76200" y="800100"/>
                        </a:lnTo>
                        <a:lnTo>
                          <a:pt x="0" y="62865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6" name="Freeform 205"/>
                  <p:cNvSpPr/>
                  <p:nvPr/>
                </p:nvSpPr>
                <p:spPr>
                  <a:xfrm>
                    <a:off x="3333750" y="4321175"/>
                    <a:ext cx="1139825" cy="879475"/>
                  </a:xfrm>
                  <a:custGeom>
                    <a:avLst/>
                    <a:gdLst>
                      <a:gd name="connsiteX0" fmla="*/ 0 w 1139825"/>
                      <a:gd name="connsiteY0" fmla="*/ 879475 h 879475"/>
                      <a:gd name="connsiteX1" fmla="*/ 514350 w 1139825"/>
                      <a:gd name="connsiteY1" fmla="*/ 193675 h 879475"/>
                      <a:gd name="connsiteX2" fmla="*/ 1028700 w 1139825"/>
                      <a:gd name="connsiteY2" fmla="*/ 3175 h 879475"/>
                      <a:gd name="connsiteX3" fmla="*/ 1123950 w 1139825"/>
                      <a:gd name="connsiteY3" fmla="*/ 174625 h 879475"/>
                      <a:gd name="connsiteX4" fmla="*/ 933450 w 1139825"/>
                      <a:gd name="connsiteY4" fmla="*/ 403225 h 879475"/>
                      <a:gd name="connsiteX5" fmla="*/ 762000 w 1139825"/>
                      <a:gd name="connsiteY5" fmla="*/ 479425 h 879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9825" h="879475">
                        <a:moveTo>
                          <a:pt x="0" y="879475"/>
                        </a:moveTo>
                        <a:cubicBezTo>
                          <a:pt x="171450" y="609600"/>
                          <a:pt x="342900" y="339725"/>
                          <a:pt x="514350" y="193675"/>
                        </a:cubicBezTo>
                        <a:cubicBezTo>
                          <a:pt x="685800" y="47625"/>
                          <a:pt x="927100" y="6350"/>
                          <a:pt x="1028700" y="3175"/>
                        </a:cubicBezTo>
                        <a:cubicBezTo>
                          <a:pt x="1130300" y="0"/>
                          <a:pt x="1139825" y="107950"/>
                          <a:pt x="1123950" y="174625"/>
                        </a:cubicBezTo>
                        <a:cubicBezTo>
                          <a:pt x="1108075" y="241300"/>
                          <a:pt x="993775" y="352425"/>
                          <a:pt x="933450" y="403225"/>
                        </a:cubicBezTo>
                        <a:cubicBezTo>
                          <a:pt x="873125" y="454025"/>
                          <a:pt x="817562" y="466725"/>
                          <a:pt x="762000" y="479425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Freeform 206"/>
                  <p:cNvSpPr/>
                  <p:nvPr/>
                </p:nvSpPr>
                <p:spPr>
                  <a:xfrm>
                    <a:off x="4286250" y="4648200"/>
                    <a:ext cx="301625" cy="381000"/>
                  </a:xfrm>
                  <a:custGeom>
                    <a:avLst/>
                    <a:gdLst>
                      <a:gd name="connsiteX0" fmla="*/ 95250 w 301625"/>
                      <a:gd name="connsiteY0" fmla="*/ 0 h 381000"/>
                      <a:gd name="connsiteX1" fmla="*/ 285750 w 301625"/>
                      <a:gd name="connsiteY1" fmla="*/ 95250 h 381000"/>
                      <a:gd name="connsiteX2" fmla="*/ 190500 w 301625"/>
                      <a:gd name="connsiteY2" fmla="*/ 323850 h 381000"/>
                      <a:gd name="connsiteX3" fmla="*/ 0 w 301625"/>
                      <a:gd name="connsiteY3" fmla="*/ 381000 h 381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1625" h="381000">
                        <a:moveTo>
                          <a:pt x="95250" y="0"/>
                        </a:moveTo>
                        <a:cubicBezTo>
                          <a:pt x="182562" y="20637"/>
                          <a:pt x="269875" y="41275"/>
                          <a:pt x="285750" y="95250"/>
                        </a:cubicBezTo>
                        <a:cubicBezTo>
                          <a:pt x="301625" y="149225"/>
                          <a:pt x="238125" y="276225"/>
                          <a:pt x="190500" y="323850"/>
                        </a:cubicBezTo>
                        <a:cubicBezTo>
                          <a:pt x="142875" y="371475"/>
                          <a:pt x="71437" y="376237"/>
                          <a:pt x="0" y="381000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dk1"/>
                      </a:solidFill>
                    </a:endParaRPr>
                  </a:p>
                </p:txBody>
              </p:sp>
              <p:sp>
                <p:nvSpPr>
                  <p:cNvPr id="208" name="Freeform 207"/>
                  <p:cNvSpPr/>
                  <p:nvPr/>
                </p:nvSpPr>
                <p:spPr>
                  <a:xfrm>
                    <a:off x="3429000" y="4991100"/>
                    <a:ext cx="1152525" cy="457200"/>
                  </a:xfrm>
                  <a:custGeom>
                    <a:avLst/>
                    <a:gdLst>
                      <a:gd name="connsiteX0" fmla="*/ 1009650 w 1152525"/>
                      <a:gd name="connsiteY0" fmla="*/ 0 h 457200"/>
                      <a:gd name="connsiteX1" fmla="*/ 1143000 w 1152525"/>
                      <a:gd name="connsiteY1" fmla="*/ 152400 h 457200"/>
                      <a:gd name="connsiteX2" fmla="*/ 952500 w 1152525"/>
                      <a:gd name="connsiteY2" fmla="*/ 304800 h 457200"/>
                      <a:gd name="connsiteX3" fmla="*/ 685800 w 1152525"/>
                      <a:gd name="connsiteY3" fmla="*/ 419100 h 457200"/>
                      <a:gd name="connsiteX4" fmla="*/ 171450 w 1152525"/>
                      <a:gd name="connsiteY4" fmla="*/ 457200 h 457200"/>
                      <a:gd name="connsiteX5" fmla="*/ 0 w 1152525"/>
                      <a:gd name="connsiteY5" fmla="*/ 419100 h 457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52525" h="457200">
                        <a:moveTo>
                          <a:pt x="1009650" y="0"/>
                        </a:moveTo>
                        <a:cubicBezTo>
                          <a:pt x="1081087" y="50800"/>
                          <a:pt x="1152525" y="101600"/>
                          <a:pt x="1143000" y="152400"/>
                        </a:cubicBezTo>
                        <a:cubicBezTo>
                          <a:pt x="1133475" y="203200"/>
                          <a:pt x="1028700" y="260350"/>
                          <a:pt x="952500" y="304800"/>
                        </a:cubicBezTo>
                        <a:cubicBezTo>
                          <a:pt x="876300" y="349250"/>
                          <a:pt x="815975" y="393700"/>
                          <a:pt x="685800" y="419100"/>
                        </a:cubicBezTo>
                        <a:cubicBezTo>
                          <a:pt x="555625" y="444500"/>
                          <a:pt x="285750" y="457200"/>
                          <a:pt x="171450" y="457200"/>
                        </a:cubicBezTo>
                        <a:cubicBezTo>
                          <a:pt x="57150" y="457200"/>
                          <a:pt x="28575" y="438150"/>
                          <a:pt x="0" y="419100"/>
                        </a:cubicBezTo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dk1"/>
                      </a:solidFill>
                    </a:endParaRPr>
                  </a:p>
                </p:txBody>
              </p:sp>
            </p:grpSp>
            <p:sp>
              <p:nvSpPr>
                <p:cNvPr id="180" name="Freeform 179"/>
                <p:cNvSpPr/>
                <p:nvPr/>
              </p:nvSpPr>
              <p:spPr>
                <a:xfrm>
                  <a:off x="279231" y="1490390"/>
                  <a:ext cx="1861648" cy="1819256"/>
                </a:xfrm>
                <a:custGeom>
                  <a:avLst/>
                  <a:gdLst>
                    <a:gd name="connsiteX0" fmla="*/ 2159391 w 2243797"/>
                    <a:gd name="connsiteY0" fmla="*/ 1922585 h 1995268"/>
                    <a:gd name="connsiteX1" fmla="*/ 1596683 w 2243797"/>
                    <a:gd name="connsiteY1" fmla="*/ 1866314 h 1995268"/>
                    <a:gd name="connsiteX2" fmla="*/ 1062111 w 2243797"/>
                    <a:gd name="connsiteY2" fmla="*/ 1584960 h 1995268"/>
                    <a:gd name="connsiteX3" fmla="*/ 738554 w 2243797"/>
                    <a:gd name="connsiteY3" fmla="*/ 403274 h 1995268"/>
                    <a:gd name="connsiteX4" fmla="*/ 161778 w 2243797"/>
                    <a:gd name="connsiteY4" fmla="*/ 23446 h 1995268"/>
                    <a:gd name="connsiteX5" fmla="*/ 7034 w 2243797"/>
                    <a:gd name="connsiteY5" fmla="*/ 262597 h 1995268"/>
                    <a:gd name="connsiteX6" fmla="*/ 203982 w 2243797"/>
                    <a:gd name="connsiteY6" fmla="*/ 754966 h 1995268"/>
                    <a:gd name="connsiteX7" fmla="*/ 569742 w 2243797"/>
                    <a:gd name="connsiteY7" fmla="*/ 1303606 h 1995268"/>
                    <a:gd name="connsiteX8" fmla="*/ 1048043 w 2243797"/>
                    <a:gd name="connsiteY8" fmla="*/ 1753773 h 1995268"/>
                    <a:gd name="connsiteX9" fmla="*/ 2060917 w 2243797"/>
                    <a:gd name="connsiteY9" fmla="*/ 1964788 h 1995268"/>
                    <a:gd name="connsiteX10" fmla="*/ 2159391 w 2243797"/>
                    <a:gd name="connsiteY10" fmla="*/ 1922585 h 1995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43797" h="1995268">
                      <a:moveTo>
                        <a:pt x="2159391" y="1922585"/>
                      </a:moveTo>
                      <a:cubicBezTo>
                        <a:pt x="2082019" y="1906173"/>
                        <a:pt x="1779563" y="1922585"/>
                        <a:pt x="1596683" y="1866314"/>
                      </a:cubicBezTo>
                      <a:cubicBezTo>
                        <a:pt x="1413803" y="1810043"/>
                        <a:pt x="1205133" y="1828800"/>
                        <a:pt x="1062111" y="1584960"/>
                      </a:cubicBezTo>
                      <a:cubicBezTo>
                        <a:pt x="919089" y="1341120"/>
                        <a:pt x="888609" y="663526"/>
                        <a:pt x="738554" y="403274"/>
                      </a:cubicBezTo>
                      <a:cubicBezTo>
                        <a:pt x="588499" y="143022"/>
                        <a:pt x="283698" y="46892"/>
                        <a:pt x="161778" y="23446"/>
                      </a:cubicBezTo>
                      <a:cubicBezTo>
                        <a:pt x="39858" y="0"/>
                        <a:pt x="0" y="140677"/>
                        <a:pt x="7034" y="262597"/>
                      </a:cubicBezTo>
                      <a:cubicBezTo>
                        <a:pt x="14068" y="384517"/>
                        <a:pt x="110197" y="581465"/>
                        <a:pt x="203982" y="754966"/>
                      </a:cubicBezTo>
                      <a:cubicBezTo>
                        <a:pt x="297767" y="928467"/>
                        <a:pt x="429065" y="1137138"/>
                        <a:pt x="569742" y="1303606"/>
                      </a:cubicBezTo>
                      <a:cubicBezTo>
                        <a:pt x="710419" y="1470074"/>
                        <a:pt x="799514" y="1643576"/>
                        <a:pt x="1048043" y="1753773"/>
                      </a:cubicBezTo>
                      <a:cubicBezTo>
                        <a:pt x="1296572" y="1863970"/>
                        <a:pt x="1878037" y="1934308"/>
                        <a:pt x="2060917" y="1964788"/>
                      </a:cubicBezTo>
                      <a:cubicBezTo>
                        <a:pt x="2243797" y="1995268"/>
                        <a:pt x="2236763" y="1938997"/>
                        <a:pt x="2159391" y="1922585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>
                <a:xfrm>
                  <a:off x="1543673" y="2115692"/>
                  <a:ext cx="2081467" cy="1654646"/>
                </a:xfrm>
                <a:custGeom>
                  <a:avLst/>
                  <a:gdLst>
                    <a:gd name="connsiteX0" fmla="*/ 2131256 w 2609557"/>
                    <a:gd name="connsiteY0" fmla="*/ 42203 h 2128911"/>
                    <a:gd name="connsiteX1" fmla="*/ 2497016 w 2609557"/>
                    <a:gd name="connsiteY1" fmla="*/ 970670 h 2128911"/>
                    <a:gd name="connsiteX2" fmla="*/ 2525151 w 2609557"/>
                    <a:gd name="connsiteY2" fmla="*/ 1674055 h 2128911"/>
                    <a:gd name="connsiteX3" fmla="*/ 1990579 w 2609557"/>
                    <a:gd name="connsiteY3" fmla="*/ 2096086 h 2128911"/>
                    <a:gd name="connsiteX4" fmla="*/ 1371601 w 2609557"/>
                    <a:gd name="connsiteY4" fmla="*/ 1871003 h 2128911"/>
                    <a:gd name="connsiteX5" fmla="*/ 611945 w 2609557"/>
                    <a:gd name="connsiteY5" fmla="*/ 1519310 h 2128911"/>
                    <a:gd name="connsiteX6" fmla="*/ 49237 w 2609557"/>
                    <a:gd name="connsiteY6" fmla="*/ 1448972 h 2128911"/>
                    <a:gd name="connsiteX7" fmla="*/ 907367 w 2609557"/>
                    <a:gd name="connsiteY7" fmla="*/ 1350498 h 2128911"/>
                    <a:gd name="connsiteX8" fmla="*/ 1540413 w 2609557"/>
                    <a:gd name="connsiteY8" fmla="*/ 1041009 h 2128911"/>
                    <a:gd name="connsiteX9" fmla="*/ 1906173 w 2609557"/>
                    <a:gd name="connsiteY9" fmla="*/ 422030 h 2128911"/>
                    <a:gd name="connsiteX10" fmla="*/ 2032782 w 2609557"/>
                    <a:gd name="connsiteY10" fmla="*/ 0 h 212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09557" h="2128911">
                      <a:moveTo>
                        <a:pt x="2131256" y="42203"/>
                      </a:moveTo>
                      <a:cubicBezTo>
                        <a:pt x="2281311" y="370449"/>
                        <a:pt x="2431367" y="698695"/>
                        <a:pt x="2497016" y="970670"/>
                      </a:cubicBezTo>
                      <a:cubicBezTo>
                        <a:pt x="2562665" y="1242645"/>
                        <a:pt x="2609557" y="1486486"/>
                        <a:pt x="2525151" y="1674055"/>
                      </a:cubicBezTo>
                      <a:cubicBezTo>
                        <a:pt x="2440745" y="1861624"/>
                        <a:pt x="2182837" y="2063261"/>
                        <a:pt x="1990579" y="2096086"/>
                      </a:cubicBezTo>
                      <a:cubicBezTo>
                        <a:pt x="1798321" y="2128911"/>
                        <a:pt x="1601373" y="1967132"/>
                        <a:pt x="1371601" y="1871003"/>
                      </a:cubicBezTo>
                      <a:cubicBezTo>
                        <a:pt x="1141829" y="1774874"/>
                        <a:pt x="832339" y="1589649"/>
                        <a:pt x="611945" y="1519310"/>
                      </a:cubicBezTo>
                      <a:cubicBezTo>
                        <a:pt x="391551" y="1448972"/>
                        <a:pt x="0" y="1477107"/>
                        <a:pt x="49237" y="1448972"/>
                      </a:cubicBezTo>
                      <a:cubicBezTo>
                        <a:pt x="98474" y="1420837"/>
                        <a:pt x="658838" y="1418492"/>
                        <a:pt x="907367" y="1350498"/>
                      </a:cubicBezTo>
                      <a:cubicBezTo>
                        <a:pt x="1155896" y="1282504"/>
                        <a:pt x="1373945" y="1195754"/>
                        <a:pt x="1540413" y="1041009"/>
                      </a:cubicBezTo>
                      <a:cubicBezTo>
                        <a:pt x="1706881" y="886264"/>
                        <a:pt x="1824112" y="595531"/>
                        <a:pt x="1906173" y="422030"/>
                      </a:cubicBezTo>
                      <a:cubicBezTo>
                        <a:pt x="1988234" y="248529"/>
                        <a:pt x="2010508" y="124264"/>
                        <a:pt x="2032782" y="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" name="Group 172"/>
                <p:cNvGrpSpPr/>
                <p:nvPr/>
              </p:nvGrpSpPr>
              <p:grpSpPr>
                <a:xfrm>
                  <a:off x="2808116" y="1143000"/>
                  <a:ext cx="885109" cy="1092408"/>
                  <a:chOff x="2808116" y="1143000"/>
                  <a:chExt cx="885109" cy="1092408"/>
                </a:xfrm>
              </p:grpSpPr>
              <p:sp>
                <p:nvSpPr>
                  <p:cNvPr id="193" name="Freeform 192"/>
                  <p:cNvSpPr/>
                  <p:nvPr/>
                </p:nvSpPr>
                <p:spPr>
                  <a:xfrm>
                    <a:off x="2808116" y="1281956"/>
                    <a:ext cx="881218" cy="953452"/>
                  </a:xfrm>
                  <a:custGeom>
                    <a:avLst/>
                    <a:gdLst>
                      <a:gd name="connsiteX0" fmla="*/ 70338 w 1062110"/>
                      <a:gd name="connsiteY0" fmla="*/ 733864 h 1045698"/>
                      <a:gd name="connsiteX1" fmla="*/ 506436 w 1062110"/>
                      <a:gd name="connsiteY1" fmla="*/ 1043353 h 1045698"/>
                      <a:gd name="connsiteX2" fmla="*/ 984738 w 1062110"/>
                      <a:gd name="connsiteY2" fmla="*/ 747932 h 1045698"/>
                      <a:gd name="connsiteX3" fmla="*/ 970670 w 1062110"/>
                      <a:gd name="connsiteY3" fmla="*/ 269630 h 1045698"/>
                      <a:gd name="connsiteX4" fmla="*/ 604910 w 1062110"/>
                      <a:gd name="connsiteY4" fmla="*/ 16412 h 1045698"/>
                      <a:gd name="connsiteX5" fmla="*/ 211014 w 1062110"/>
                      <a:gd name="connsiteY5" fmla="*/ 171156 h 1045698"/>
                      <a:gd name="connsiteX6" fmla="*/ 84405 w 1062110"/>
                      <a:gd name="connsiteY6" fmla="*/ 508781 h 1045698"/>
                      <a:gd name="connsiteX7" fmla="*/ 70338 w 1062110"/>
                      <a:gd name="connsiteY7" fmla="*/ 733864 h 1045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2110" h="1045698">
                        <a:moveTo>
                          <a:pt x="70338" y="733864"/>
                        </a:moveTo>
                        <a:cubicBezTo>
                          <a:pt x="140676" y="822959"/>
                          <a:pt x="354036" y="1041008"/>
                          <a:pt x="506436" y="1043353"/>
                        </a:cubicBezTo>
                        <a:cubicBezTo>
                          <a:pt x="658836" y="1045698"/>
                          <a:pt x="907366" y="876886"/>
                          <a:pt x="984738" y="747932"/>
                        </a:cubicBezTo>
                        <a:cubicBezTo>
                          <a:pt x="1062110" y="618978"/>
                          <a:pt x="1033975" y="391550"/>
                          <a:pt x="970670" y="269630"/>
                        </a:cubicBezTo>
                        <a:cubicBezTo>
                          <a:pt x="907365" y="147710"/>
                          <a:pt x="731519" y="32824"/>
                          <a:pt x="604910" y="16412"/>
                        </a:cubicBezTo>
                        <a:cubicBezTo>
                          <a:pt x="478301" y="0"/>
                          <a:pt x="297765" y="89095"/>
                          <a:pt x="211014" y="171156"/>
                        </a:cubicBezTo>
                        <a:cubicBezTo>
                          <a:pt x="124263" y="253217"/>
                          <a:pt x="110196" y="412652"/>
                          <a:pt x="84405" y="508781"/>
                        </a:cubicBezTo>
                        <a:cubicBezTo>
                          <a:pt x="58614" y="604910"/>
                          <a:pt x="0" y="644769"/>
                          <a:pt x="70338" y="73386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193"/>
                  <p:cNvSpPr/>
                  <p:nvPr/>
                </p:nvSpPr>
                <p:spPr>
                  <a:xfrm>
                    <a:off x="3566781" y="1559868"/>
                    <a:ext cx="126444" cy="277912"/>
                  </a:xfrm>
                  <a:prstGeom prst="ellips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3440337" y="1559868"/>
                    <a:ext cx="126444" cy="277912"/>
                  </a:xfrm>
                  <a:prstGeom prst="ellipse">
                    <a:avLst/>
                  </a:prstGeom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Oval 195"/>
                  <p:cNvSpPr/>
                  <p:nvPr/>
                </p:nvSpPr>
                <p:spPr>
                  <a:xfrm>
                    <a:off x="3503559" y="1629346"/>
                    <a:ext cx="126444" cy="13895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7" name="Oval 196"/>
                  <p:cNvSpPr/>
                  <p:nvPr/>
                </p:nvSpPr>
                <p:spPr>
                  <a:xfrm>
                    <a:off x="3566781" y="1629346"/>
                    <a:ext cx="126444" cy="13895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Freeform 197"/>
                  <p:cNvSpPr/>
                  <p:nvPr/>
                </p:nvSpPr>
                <p:spPr>
                  <a:xfrm>
                    <a:off x="3305990" y="1143000"/>
                    <a:ext cx="71125" cy="173695"/>
                  </a:xfrm>
                  <a:custGeom>
                    <a:avLst/>
                    <a:gdLst>
                      <a:gd name="connsiteX0" fmla="*/ 85725 w 85725"/>
                      <a:gd name="connsiteY0" fmla="*/ 114300 h 114300"/>
                      <a:gd name="connsiteX1" fmla="*/ 19050 w 85725"/>
                      <a:gd name="connsiteY1" fmla="*/ 66675 h 114300"/>
                      <a:gd name="connsiteX2" fmla="*/ 0 w 85725"/>
                      <a:gd name="connsiteY2" fmla="*/ 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5" h="114300">
                        <a:moveTo>
                          <a:pt x="85725" y="114300"/>
                        </a:moveTo>
                        <a:cubicBezTo>
                          <a:pt x="59531" y="100012"/>
                          <a:pt x="33338" y="85725"/>
                          <a:pt x="19050" y="66675"/>
                        </a:cubicBezTo>
                        <a:cubicBezTo>
                          <a:pt x="4763" y="47625"/>
                          <a:pt x="2381" y="23812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Freeform 198"/>
                  <p:cNvSpPr/>
                  <p:nvPr/>
                </p:nvSpPr>
                <p:spPr>
                  <a:xfrm>
                    <a:off x="3377115" y="1177739"/>
                    <a:ext cx="71125" cy="173695"/>
                  </a:xfrm>
                  <a:custGeom>
                    <a:avLst/>
                    <a:gdLst>
                      <a:gd name="connsiteX0" fmla="*/ 85725 w 85725"/>
                      <a:gd name="connsiteY0" fmla="*/ 114300 h 114300"/>
                      <a:gd name="connsiteX1" fmla="*/ 19050 w 85725"/>
                      <a:gd name="connsiteY1" fmla="*/ 66675 h 114300"/>
                      <a:gd name="connsiteX2" fmla="*/ 0 w 85725"/>
                      <a:gd name="connsiteY2" fmla="*/ 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5725" h="114300">
                        <a:moveTo>
                          <a:pt x="85725" y="114300"/>
                        </a:moveTo>
                        <a:cubicBezTo>
                          <a:pt x="59531" y="100012"/>
                          <a:pt x="33338" y="85725"/>
                          <a:pt x="19050" y="66675"/>
                        </a:cubicBezTo>
                        <a:cubicBezTo>
                          <a:pt x="4763" y="47625"/>
                          <a:pt x="2381" y="23812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Freeform 199"/>
                  <p:cNvSpPr/>
                  <p:nvPr/>
                </p:nvSpPr>
                <p:spPr>
                  <a:xfrm>
                    <a:off x="3070731" y="1159034"/>
                    <a:ext cx="124499" cy="153920"/>
                  </a:xfrm>
                  <a:custGeom>
                    <a:avLst/>
                    <a:gdLst>
                      <a:gd name="connsiteX0" fmla="*/ 150055 w 150055"/>
                      <a:gd name="connsiteY0" fmla="*/ 168812 h 168812"/>
                      <a:gd name="connsiteX1" fmla="*/ 23446 w 150055"/>
                      <a:gd name="connsiteY1" fmla="*/ 98473 h 168812"/>
                      <a:gd name="connsiteX2" fmla="*/ 9379 w 150055"/>
                      <a:gd name="connsiteY2" fmla="*/ 0 h 168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0055" h="168812">
                        <a:moveTo>
                          <a:pt x="150055" y="168812"/>
                        </a:moveTo>
                        <a:cubicBezTo>
                          <a:pt x="98473" y="147710"/>
                          <a:pt x="46892" y="126608"/>
                          <a:pt x="23446" y="98473"/>
                        </a:cubicBezTo>
                        <a:cubicBezTo>
                          <a:pt x="0" y="70338"/>
                          <a:pt x="4689" y="35169"/>
                          <a:pt x="9379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Freeform 200"/>
                  <p:cNvSpPr/>
                  <p:nvPr/>
                </p:nvSpPr>
                <p:spPr>
                  <a:xfrm>
                    <a:off x="2926779" y="1235994"/>
                    <a:ext cx="140061" cy="121854"/>
                  </a:xfrm>
                  <a:custGeom>
                    <a:avLst/>
                    <a:gdLst>
                      <a:gd name="connsiteX0" fmla="*/ 168812 w 168812"/>
                      <a:gd name="connsiteY0" fmla="*/ 126609 h 133643"/>
                      <a:gd name="connsiteX1" fmla="*/ 70338 w 168812"/>
                      <a:gd name="connsiteY1" fmla="*/ 112541 h 133643"/>
                      <a:gd name="connsiteX2" fmla="*/ 0 w 168812"/>
                      <a:gd name="connsiteY2" fmla="*/ 0 h 13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33643">
                        <a:moveTo>
                          <a:pt x="168812" y="126609"/>
                        </a:moveTo>
                        <a:cubicBezTo>
                          <a:pt x="133642" y="130126"/>
                          <a:pt x="98473" y="133643"/>
                          <a:pt x="70338" y="112541"/>
                        </a:cubicBezTo>
                        <a:cubicBezTo>
                          <a:pt x="42203" y="91439"/>
                          <a:pt x="21101" y="45719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Freeform 201"/>
                  <p:cNvSpPr/>
                  <p:nvPr/>
                </p:nvSpPr>
                <p:spPr>
                  <a:xfrm>
                    <a:off x="3173832" y="1160102"/>
                    <a:ext cx="140061" cy="121854"/>
                  </a:xfrm>
                  <a:custGeom>
                    <a:avLst/>
                    <a:gdLst>
                      <a:gd name="connsiteX0" fmla="*/ 168812 w 168812"/>
                      <a:gd name="connsiteY0" fmla="*/ 126609 h 133643"/>
                      <a:gd name="connsiteX1" fmla="*/ 70338 w 168812"/>
                      <a:gd name="connsiteY1" fmla="*/ 112541 h 133643"/>
                      <a:gd name="connsiteX2" fmla="*/ 0 w 168812"/>
                      <a:gd name="connsiteY2" fmla="*/ 0 h 133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33643">
                        <a:moveTo>
                          <a:pt x="168812" y="126609"/>
                        </a:moveTo>
                        <a:cubicBezTo>
                          <a:pt x="133642" y="130126"/>
                          <a:pt x="98473" y="133643"/>
                          <a:pt x="70338" y="112541"/>
                        </a:cubicBezTo>
                        <a:cubicBezTo>
                          <a:pt x="42203" y="91439"/>
                          <a:pt x="21101" y="45719"/>
                          <a:pt x="0" y="0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Freeform 202"/>
                  <p:cNvSpPr/>
                  <p:nvPr/>
                </p:nvSpPr>
                <p:spPr>
                  <a:xfrm>
                    <a:off x="3147489" y="1837780"/>
                    <a:ext cx="140061" cy="177437"/>
                  </a:xfrm>
                  <a:custGeom>
                    <a:avLst/>
                    <a:gdLst>
                      <a:gd name="connsiteX0" fmla="*/ 168812 w 168812"/>
                      <a:gd name="connsiteY0" fmla="*/ 39859 h 194604"/>
                      <a:gd name="connsiteX1" fmla="*/ 42203 w 168812"/>
                      <a:gd name="connsiteY1" fmla="*/ 25791 h 194604"/>
                      <a:gd name="connsiteX2" fmla="*/ 0 w 168812"/>
                      <a:gd name="connsiteY2" fmla="*/ 194604 h 194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68812" h="194604">
                        <a:moveTo>
                          <a:pt x="168812" y="39859"/>
                        </a:moveTo>
                        <a:cubicBezTo>
                          <a:pt x="119575" y="19929"/>
                          <a:pt x="70338" y="0"/>
                          <a:pt x="42203" y="25791"/>
                        </a:cubicBezTo>
                        <a:cubicBezTo>
                          <a:pt x="14068" y="51582"/>
                          <a:pt x="7034" y="123093"/>
                          <a:pt x="0" y="194604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Freeform 203"/>
                  <p:cNvSpPr/>
                  <p:nvPr/>
                </p:nvSpPr>
                <p:spPr>
                  <a:xfrm>
                    <a:off x="3300276" y="1413430"/>
                    <a:ext cx="93374" cy="91924"/>
                  </a:xfrm>
                  <a:custGeom>
                    <a:avLst/>
                    <a:gdLst>
                      <a:gd name="connsiteX0" fmla="*/ 112541 w 112541"/>
                      <a:gd name="connsiteY0" fmla="*/ 2344 h 100818"/>
                      <a:gd name="connsiteX1" fmla="*/ 42203 w 112541"/>
                      <a:gd name="connsiteY1" fmla="*/ 16412 h 100818"/>
                      <a:gd name="connsiteX2" fmla="*/ 0 w 112541"/>
                      <a:gd name="connsiteY2" fmla="*/ 100818 h 100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2541" h="100818">
                        <a:moveTo>
                          <a:pt x="112541" y="2344"/>
                        </a:moveTo>
                        <a:cubicBezTo>
                          <a:pt x="86750" y="1172"/>
                          <a:pt x="60960" y="0"/>
                          <a:pt x="42203" y="16412"/>
                        </a:cubicBezTo>
                        <a:cubicBezTo>
                          <a:pt x="23446" y="32824"/>
                          <a:pt x="11723" y="66821"/>
                          <a:pt x="0" y="100818"/>
                        </a:cubicBezTo>
                      </a:path>
                    </a:pathLst>
                  </a:custGeom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Freeform 182"/>
                <p:cNvSpPr/>
                <p:nvPr/>
              </p:nvSpPr>
              <p:spPr>
                <a:xfrm>
                  <a:off x="0" y="2092533"/>
                  <a:ext cx="1796562" cy="1169547"/>
                </a:xfrm>
                <a:custGeom>
                  <a:avLst/>
                  <a:gdLst>
                    <a:gd name="connsiteX0" fmla="*/ 2165350 w 2165350"/>
                    <a:gd name="connsiteY0" fmla="*/ 1263650 h 1282700"/>
                    <a:gd name="connsiteX1" fmla="*/ 1593850 w 2165350"/>
                    <a:gd name="connsiteY1" fmla="*/ 1168400 h 1282700"/>
                    <a:gd name="connsiteX2" fmla="*/ 946150 w 2165350"/>
                    <a:gd name="connsiteY2" fmla="*/ 577850 h 1282700"/>
                    <a:gd name="connsiteX3" fmla="*/ 641350 w 2165350"/>
                    <a:gd name="connsiteY3" fmla="*/ 254000 h 1282700"/>
                    <a:gd name="connsiteX4" fmla="*/ 222250 w 2165350"/>
                    <a:gd name="connsiteY4" fmla="*/ 6350 h 1282700"/>
                    <a:gd name="connsiteX5" fmla="*/ 88900 w 2165350"/>
                    <a:gd name="connsiteY5" fmla="*/ 292100 h 1282700"/>
                    <a:gd name="connsiteX6" fmla="*/ 755650 w 2165350"/>
                    <a:gd name="connsiteY6" fmla="*/ 882650 h 1282700"/>
                    <a:gd name="connsiteX7" fmla="*/ 1574800 w 2165350"/>
                    <a:gd name="connsiteY7" fmla="*/ 1168400 h 1282700"/>
                    <a:gd name="connsiteX8" fmla="*/ 1746250 w 2165350"/>
                    <a:gd name="connsiteY8" fmla="*/ 1187450 h 128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65350" h="1282700">
                      <a:moveTo>
                        <a:pt x="2165350" y="1263650"/>
                      </a:moveTo>
                      <a:cubicBezTo>
                        <a:pt x="1981200" y="1273175"/>
                        <a:pt x="1797050" y="1282700"/>
                        <a:pt x="1593850" y="1168400"/>
                      </a:cubicBezTo>
                      <a:cubicBezTo>
                        <a:pt x="1390650" y="1054100"/>
                        <a:pt x="1104900" y="730250"/>
                        <a:pt x="946150" y="577850"/>
                      </a:cubicBezTo>
                      <a:cubicBezTo>
                        <a:pt x="787400" y="425450"/>
                        <a:pt x="762000" y="349250"/>
                        <a:pt x="641350" y="254000"/>
                      </a:cubicBezTo>
                      <a:cubicBezTo>
                        <a:pt x="520700" y="158750"/>
                        <a:pt x="314325" y="0"/>
                        <a:pt x="222250" y="6350"/>
                      </a:cubicBezTo>
                      <a:cubicBezTo>
                        <a:pt x="130175" y="12700"/>
                        <a:pt x="0" y="146050"/>
                        <a:pt x="88900" y="292100"/>
                      </a:cubicBezTo>
                      <a:cubicBezTo>
                        <a:pt x="177800" y="438150"/>
                        <a:pt x="508000" y="736600"/>
                        <a:pt x="755650" y="882650"/>
                      </a:cubicBezTo>
                      <a:cubicBezTo>
                        <a:pt x="1003300" y="1028700"/>
                        <a:pt x="1409700" y="1117600"/>
                        <a:pt x="1574800" y="1168400"/>
                      </a:cubicBezTo>
                      <a:cubicBezTo>
                        <a:pt x="1739900" y="1219200"/>
                        <a:pt x="1743075" y="1203325"/>
                        <a:pt x="1746250" y="1187450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/>
                <p:cNvSpPr/>
                <p:nvPr/>
              </p:nvSpPr>
              <p:spPr>
                <a:xfrm>
                  <a:off x="292402" y="2958113"/>
                  <a:ext cx="1267077" cy="335810"/>
                </a:xfrm>
                <a:custGeom>
                  <a:avLst/>
                  <a:gdLst>
                    <a:gd name="connsiteX0" fmla="*/ 1431925 w 1527175"/>
                    <a:gd name="connsiteY0" fmla="*/ 295275 h 368300"/>
                    <a:gd name="connsiteX1" fmla="*/ 574675 w 1527175"/>
                    <a:gd name="connsiteY1" fmla="*/ 66675 h 368300"/>
                    <a:gd name="connsiteX2" fmla="*/ 60325 w 1527175"/>
                    <a:gd name="connsiteY2" fmla="*/ 28575 h 368300"/>
                    <a:gd name="connsiteX3" fmla="*/ 212725 w 1527175"/>
                    <a:gd name="connsiteY3" fmla="*/ 238125 h 368300"/>
                    <a:gd name="connsiteX4" fmla="*/ 822325 w 1527175"/>
                    <a:gd name="connsiteY4" fmla="*/ 352425 h 368300"/>
                    <a:gd name="connsiteX5" fmla="*/ 1527175 w 1527175"/>
                    <a:gd name="connsiteY5" fmla="*/ 333375 h 36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7175" h="368300">
                      <a:moveTo>
                        <a:pt x="1431925" y="295275"/>
                      </a:moveTo>
                      <a:cubicBezTo>
                        <a:pt x="1117600" y="203200"/>
                        <a:pt x="803275" y="111125"/>
                        <a:pt x="574675" y="66675"/>
                      </a:cubicBezTo>
                      <a:cubicBezTo>
                        <a:pt x="346075" y="22225"/>
                        <a:pt x="120650" y="0"/>
                        <a:pt x="60325" y="28575"/>
                      </a:cubicBezTo>
                      <a:cubicBezTo>
                        <a:pt x="0" y="57150"/>
                        <a:pt x="85725" y="184150"/>
                        <a:pt x="212725" y="238125"/>
                      </a:cubicBezTo>
                      <a:cubicBezTo>
                        <a:pt x="339725" y="292100"/>
                        <a:pt x="603250" y="336550"/>
                        <a:pt x="822325" y="352425"/>
                      </a:cubicBezTo>
                      <a:cubicBezTo>
                        <a:pt x="1041400" y="368300"/>
                        <a:pt x="1284287" y="350837"/>
                        <a:pt x="1527175" y="333375"/>
                      </a:cubicBezTo>
                    </a:path>
                  </a:pathLst>
                </a:custGeom>
                <a:solidFill>
                  <a:srgbClr val="FFC000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6" name="Group 132"/>
                <p:cNvGrpSpPr/>
                <p:nvPr/>
              </p:nvGrpSpPr>
              <p:grpSpPr>
                <a:xfrm>
                  <a:off x="1796562" y="1559868"/>
                  <a:ext cx="1354007" cy="1392455"/>
                  <a:chOff x="1371600" y="4191000"/>
                  <a:chExt cx="1631950" cy="1527175"/>
                </a:xfrm>
              </p:grpSpPr>
              <p:sp>
                <p:nvSpPr>
                  <p:cNvPr id="188" name="Freeform 187"/>
                  <p:cNvSpPr/>
                  <p:nvPr/>
                </p:nvSpPr>
                <p:spPr>
                  <a:xfrm>
                    <a:off x="1619250" y="4586003"/>
                    <a:ext cx="1221208" cy="1091635"/>
                  </a:xfrm>
                  <a:custGeom>
                    <a:avLst/>
                    <a:gdLst>
                      <a:gd name="connsiteX0" fmla="*/ 0 w 1221208"/>
                      <a:gd name="connsiteY0" fmla="*/ 233647 h 1091635"/>
                      <a:gd name="connsiteX1" fmla="*/ 266700 w 1221208"/>
                      <a:gd name="connsiteY1" fmla="*/ 24097 h 1091635"/>
                      <a:gd name="connsiteX2" fmla="*/ 495300 w 1221208"/>
                      <a:gd name="connsiteY2" fmla="*/ 24097 h 1091635"/>
                      <a:gd name="connsiteX3" fmla="*/ 895350 w 1221208"/>
                      <a:gd name="connsiteY3" fmla="*/ 347947 h 1091635"/>
                      <a:gd name="connsiteX4" fmla="*/ 1143000 w 1221208"/>
                      <a:gd name="connsiteY4" fmla="*/ 728947 h 1091635"/>
                      <a:gd name="connsiteX5" fmla="*/ 1219200 w 1221208"/>
                      <a:gd name="connsiteY5" fmla="*/ 976597 h 1091635"/>
                      <a:gd name="connsiteX6" fmla="*/ 1066800 w 1221208"/>
                      <a:gd name="connsiteY6" fmla="*/ 1071847 h 1091635"/>
                      <a:gd name="connsiteX7" fmla="*/ 647700 w 1221208"/>
                      <a:gd name="connsiteY7" fmla="*/ 976597 h 1091635"/>
                      <a:gd name="connsiteX8" fmla="*/ 304800 w 1221208"/>
                      <a:gd name="connsiteY8" fmla="*/ 824197 h 1091635"/>
                      <a:gd name="connsiteX9" fmla="*/ 57150 w 1221208"/>
                      <a:gd name="connsiteY9" fmla="*/ 690847 h 1091635"/>
                      <a:gd name="connsiteX10" fmla="*/ 57150 w 1221208"/>
                      <a:gd name="connsiteY10" fmla="*/ 443197 h 1091635"/>
                      <a:gd name="connsiteX11" fmla="*/ 38100 w 1221208"/>
                      <a:gd name="connsiteY11" fmla="*/ 119347 h 1091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21208" h="1091635">
                        <a:moveTo>
                          <a:pt x="0" y="233647"/>
                        </a:moveTo>
                        <a:cubicBezTo>
                          <a:pt x="71211" y="126831"/>
                          <a:pt x="89807" y="83061"/>
                          <a:pt x="266700" y="24097"/>
                        </a:cubicBezTo>
                        <a:cubicBezTo>
                          <a:pt x="338990" y="0"/>
                          <a:pt x="419100" y="24097"/>
                          <a:pt x="495300" y="24097"/>
                        </a:cubicBezTo>
                        <a:cubicBezTo>
                          <a:pt x="883312" y="334507"/>
                          <a:pt x="761297" y="213894"/>
                          <a:pt x="895350" y="347947"/>
                        </a:cubicBezTo>
                        <a:lnTo>
                          <a:pt x="1143000" y="728947"/>
                        </a:lnTo>
                        <a:cubicBezTo>
                          <a:pt x="1221208" y="963571"/>
                          <a:pt x="1219200" y="877225"/>
                          <a:pt x="1219200" y="976597"/>
                        </a:cubicBezTo>
                        <a:lnTo>
                          <a:pt x="1066800" y="1071847"/>
                        </a:lnTo>
                        <a:cubicBezTo>
                          <a:pt x="657928" y="993967"/>
                          <a:pt x="762738" y="1091635"/>
                          <a:pt x="647700" y="976597"/>
                        </a:cubicBezTo>
                        <a:cubicBezTo>
                          <a:pt x="315546" y="839828"/>
                          <a:pt x="406400" y="925797"/>
                          <a:pt x="304800" y="824197"/>
                        </a:cubicBezTo>
                        <a:lnTo>
                          <a:pt x="57150" y="690847"/>
                        </a:lnTo>
                        <a:lnTo>
                          <a:pt x="57150" y="443197"/>
                        </a:lnTo>
                        <a:lnTo>
                          <a:pt x="38100" y="119347"/>
                        </a:lnTo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8" name="Group 131"/>
                  <p:cNvGrpSpPr/>
                  <p:nvPr/>
                </p:nvGrpSpPr>
                <p:grpSpPr>
                  <a:xfrm>
                    <a:off x="1371600" y="4191000"/>
                    <a:ext cx="1631950" cy="1527175"/>
                    <a:chOff x="1301750" y="4210050"/>
                    <a:chExt cx="1631950" cy="1527175"/>
                  </a:xfrm>
                </p:grpSpPr>
                <p:sp>
                  <p:nvSpPr>
                    <p:cNvPr id="190" name="Freeform 189"/>
                    <p:cNvSpPr/>
                    <p:nvPr/>
                  </p:nvSpPr>
                  <p:spPr>
                    <a:xfrm>
                      <a:off x="1577975" y="4210050"/>
                      <a:ext cx="1355725" cy="1390650"/>
                    </a:xfrm>
                    <a:custGeom>
                      <a:avLst/>
                      <a:gdLst>
                        <a:gd name="connsiteX0" fmla="*/ 1355725 w 1355725"/>
                        <a:gd name="connsiteY0" fmla="*/ 1390650 h 1390650"/>
                        <a:gd name="connsiteX1" fmla="*/ 1127125 w 1355725"/>
                        <a:gd name="connsiteY1" fmla="*/ 838200 h 1390650"/>
                        <a:gd name="connsiteX2" fmla="*/ 593725 w 1355725"/>
                        <a:gd name="connsiteY2" fmla="*/ 171450 h 1390650"/>
                        <a:gd name="connsiteX3" fmla="*/ 79375 w 1355725"/>
                        <a:gd name="connsiteY3" fmla="*/ 38100 h 1390650"/>
                        <a:gd name="connsiteX4" fmla="*/ 117475 w 1355725"/>
                        <a:gd name="connsiteY4" fmla="*/ 400050 h 1390650"/>
                        <a:gd name="connsiteX5" fmla="*/ 365125 w 1355725"/>
                        <a:gd name="connsiteY5" fmla="*/ 666750 h 1390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55725" h="1390650">
                          <a:moveTo>
                            <a:pt x="1355725" y="1390650"/>
                          </a:moveTo>
                          <a:cubicBezTo>
                            <a:pt x="1304925" y="1216025"/>
                            <a:pt x="1254125" y="1041400"/>
                            <a:pt x="1127125" y="838200"/>
                          </a:cubicBezTo>
                          <a:cubicBezTo>
                            <a:pt x="1000125" y="635000"/>
                            <a:pt x="768350" y="304800"/>
                            <a:pt x="593725" y="171450"/>
                          </a:cubicBezTo>
                          <a:cubicBezTo>
                            <a:pt x="419100" y="38100"/>
                            <a:pt x="158750" y="0"/>
                            <a:pt x="79375" y="38100"/>
                          </a:cubicBezTo>
                          <a:cubicBezTo>
                            <a:pt x="0" y="76200"/>
                            <a:pt x="69850" y="295275"/>
                            <a:pt x="117475" y="400050"/>
                          </a:cubicBezTo>
                          <a:cubicBezTo>
                            <a:pt x="165100" y="504825"/>
                            <a:pt x="265112" y="585787"/>
                            <a:pt x="365125" y="666750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  <p:sp>
                  <p:nvSpPr>
                    <p:cNvPr id="191" name="Freeform 190"/>
                    <p:cNvSpPr/>
                    <p:nvPr/>
                  </p:nvSpPr>
                  <p:spPr>
                    <a:xfrm>
                      <a:off x="1301750" y="4578350"/>
                      <a:ext cx="622300" cy="558800"/>
                    </a:xfrm>
                    <a:custGeom>
                      <a:avLst/>
                      <a:gdLst>
                        <a:gd name="connsiteX0" fmla="*/ 393700 w 622300"/>
                        <a:gd name="connsiteY0" fmla="*/ 50800 h 558800"/>
                        <a:gd name="connsiteX1" fmla="*/ 50800 w 622300"/>
                        <a:gd name="connsiteY1" fmla="*/ 31750 h 558800"/>
                        <a:gd name="connsiteX2" fmla="*/ 88900 w 622300"/>
                        <a:gd name="connsiteY2" fmla="*/ 241300 h 558800"/>
                        <a:gd name="connsiteX3" fmla="*/ 450850 w 622300"/>
                        <a:gd name="connsiteY3" fmla="*/ 508000 h 558800"/>
                        <a:gd name="connsiteX4" fmla="*/ 622300 w 622300"/>
                        <a:gd name="connsiteY4" fmla="*/ 546100 h 558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22300" h="558800">
                          <a:moveTo>
                            <a:pt x="393700" y="50800"/>
                          </a:moveTo>
                          <a:cubicBezTo>
                            <a:pt x="247650" y="25400"/>
                            <a:pt x="101600" y="0"/>
                            <a:pt x="50800" y="31750"/>
                          </a:cubicBezTo>
                          <a:cubicBezTo>
                            <a:pt x="0" y="63500"/>
                            <a:pt x="22225" y="161925"/>
                            <a:pt x="88900" y="241300"/>
                          </a:cubicBezTo>
                          <a:cubicBezTo>
                            <a:pt x="155575" y="320675"/>
                            <a:pt x="361950" y="457200"/>
                            <a:pt x="450850" y="508000"/>
                          </a:cubicBezTo>
                          <a:cubicBezTo>
                            <a:pt x="539750" y="558800"/>
                            <a:pt x="581025" y="552450"/>
                            <a:pt x="622300" y="546100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  <p:sp>
                  <p:nvSpPr>
                    <p:cNvPr id="192" name="Freeform 191"/>
                    <p:cNvSpPr/>
                    <p:nvPr/>
                  </p:nvSpPr>
                  <p:spPr>
                    <a:xfrm>
                      <a:off x="1393825" y="5026025"/>
                      <a:ext cx="1349375" cy="711200"/>
                    </a:xfrm>
                    <a:custGeom>
                      <a:avLst/>
                      <a:gdLst>
                        <a:gd name="connsiteX0" fmla="*/ 244475 w 1349375"/>
                        <a:gd name="connsiteY0" fmla="*/ 22225 h 711200"/>
                        <a:gd name="connsiteX1" fmla="*/ 73025 w 1349375"/>
                        <a:gd name="connsiteY1" fmla="*/ 41275 h 711200"/>
                        <a:gd name="connsiteX2" fmla="*/ 92075 w 1349375"/>
                        <a:gd name="connsiteY2" fmla="*/ 269875 h 711200"/>
                        <a:gd name="connsiteX3" fmla="*/ 625475 w 1349375"/>
                        <a:gd name="connsiteY3" fmla="*/ 536575 h 711200"/>
                        <a:gd name="connsiteX4" fmla="*/ 1216025 w 1349375"/>
                        <a:gd name="connsiteY4" fmla="*/ 688975 h 711200"/>
                        <a:gd name="connsiteX5" fmla="*/ 1349375 w 1349375"/>
                        <a:gd name="connsiteY5" fmla="*/ 669925 h 711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49375" h="711200">
                          <a:moveTo>
                            <a:pt x="244475" y="22225"/>
                          </a:moveTo>
                          <a:cubicBezTo>
                            <a:pt x="171450" y="11112"/>
                            <a:pt x="98425" y="0"/>
                            <a:pt x="73025" y="41275"/>
                          </a:cubicBezTo>
                          <a:cubicBezTo>
                            <a:pt x="47625" y="82550"/>
                            <a:pt x="0" y="187325"/>
                            <a:pt x="92075" y="269875"/>
                          </a:cubicBezTo>
                          <a:cubicBezTo>
                            <a:pt x="184150" y="352425"/>
                            <a:pt x="438150" y="466725"/>
                            <a:pt x="625475" y="536575"/>
                          </a:cubicBezTo>
                          <a:cubicBezTo>
                            <a:pt x="812800" y="606425"/>
                            <a:pt x="1095375" y="666750"/>
                            <a:pt x="1216025" y="688975"/>
                          </a:cubicBezTo>
                          <a:cubicBezTo>
                            <a:pt x="1336675" y="711200"/>
                            <a:pt x="1343025" y="690562"/>
                            <a:pt x="1349375" y="669925"/>
                          </a:cubicBezTo>
                        </a:path>
                      </a:pathLst>
                    </a:custGeom>
                    <a:solidFill>
                      <a:srgbClr val="FFC000"/>
                    </a:solidFill>
                  </p:spPr>
                  <p:style>
                    <a:lnRef idx="2">
                      <a:schemeClr val="dk1"/>
                    </a:lnRef>
                    <a:fillRef idx="1">
                      <a:schemeClr val="lt1"/>
                    </a:fillRef>
                    <a:effectRef idx="0">
                      <a:schemeClr val="dk1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dk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6" name="Freeform 185"/>
                <p:cNvSpPr/>
                <p:nvPr/>
              </p:nvSpPr>
              <p:spPr>
                <a:xfrm flipH="1">
                  <a:off x="3026632" y="3644209"/>
                  <a:ext cx="371304" cy="625302"/>
                </a:xfrm>
                <a:custGeom>
                  <a:avLst/>
                  <a:gdLst>
                    <a:gd name="connsiteX0" fmla="*/ 186266 w 447523"/>
                    <a:gd name="connsiteY0" fmla="*/ 0 h 766837"/>
                    <a:gd name="connsiteX1" fmla="*/ 186266 w 447523"/>
                    <a:gd name="connsiteY1" fmla="*/ 449943 h 766837"/>
                    <a:gd name="connsiteX2" fmla="*/ 12095 w 447523"/>
                    <a:gd name="connsiteY2" fmla="*/ 537028 h 766837"/>
                    <a:gd name="connsiteX3" fmla="*/ 113695 w 447523"/>
                    <a:gd name="connsiteY3" fmla="*/ 595085 h 766837"/>
                    <a:gd name="connsiteX4" fmla="*/ 200780 w 447523"/>
                    <a:gd name="connsiteY4" fmla="*/ 537028 h 766837"/>
                    <a:gd name="connsiteX5" fmla="*/ 128209 w 447523"/>
                    <a:gd name="connsiteY5" fmla="*/ 725714 h 766837"/>
                    <a:gd name="connsiteX6" fmla="*/ 215295 w 447523"/>
                    <a:gd name="connsiteY6" fmla="*/ 740228 h 766837"/>
                    <a:gd name="connsiteX7" fmla="*/ 273352 w 447523"/>
                    <a:gd name="connsiteY7" fmla="*/ 566057 h 766837"/>
                    <a:gd name="connsiteX8" fmla="*/ 316895 w 447523"/>
                    <a:gd name="connsiteY8" fmla="*/ 595085 h 766837"/>
                    <a:gd name="connsiteX9" fmla="*/ 447523 w 447523"/>
                    <a:gd name="connsiteY9" fmla="*/ 566057 h 766837"/>
                    <a:gd name="connsiteX10" fmla="*/ 316895 w 447523"/>
                    <a:gd name="connsiteY10" fmla="*/ 493485 h 766837"/>
                    <a:gd name="connsiteX11" fmla="*/ 273352 w 447523"/>
                    <a:gd name="connsiteY11" fmla="*/ 449943 h 766837"/>
                    <a:gd name="connsiteX12" fmla="*/ 273352 w 447523"/>
                    <a:gd name="connsiteY12" fmla="*/ 58057 h 76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7523" h="766837">
                      <a:moveTo>
                        <a:pt x="186266" y="0"/>
                      </a:moveTo>
                      <a:cubicBezTo>
                        <a:pt x="200780" y="180219"/>
                        <a:pt x="215294" y="360438"/>
                        <a:pt x="186266" y="449943"/>
                      </a:cubicBezTo>
                      <a:cubicBezTo>
                        <a:pt x="157238" y="539448"/>
                        <a:pt x="24190" y="512838"/>
                        <a:pt x="12095" y="537028"/>
                      </a:cubicBezTo>
                      <a:cubicBezTo>
                        <a:pt x="0" y="561218"/>
                        <a:pt x="82248" y="595085"/>
                        <a:pt x="113695" y="595085"/>
                      </a:cubicBezTo>
                      <a:cubicBezTo>
                        <a:pt x="145142" y="595085"/>
                        <a:pt x="198361" y="515257"/>
                        <a:pt x="200780" y="537028"/>
                      </a:cubicBezTo>
                      <a:cubicBezTo>
                        <a:pt x="203199" y="558799"/>
                        <a:pt x="125790" y="691847"/>
                        <a:pt x="128209" y="725714"/>
                      </a:cubicBezTo>
                      <a:cubicBezTo>
                        <a:pt x="130628" y="759581"/>
                        <a:pt x="191105" y="766837"/>
                        <a:pt x="215295" y="740228"/>
                      </a:cubicBezTo>
                      <a:cubicBezTo>
                        <a:pt x="239485" y="713619"/>
                        <a:pt x="256419" y="590247"/>
                        <a:pt x="273352" y="566057"/>
                      </a:cubicBezTo>
                      <a:cubicBezTo>
                        <a:pt x="290285" y="541867"/>
                        <a:pt x="287867" y="595085"/>
                        <a:pt x="316895" y="595085"/>
                      </a:cubicBezTo>
                      <a:cubicBezTo>
                        <a:pt x="345923" y="595085"/>
                        <a:pt x="447523" y="582990"/>
                        <a:pt x="447523" y="566057"/>
                      </a:cubicBezTo>
                      <a:cubicBezTo>
                        <a:pt x="447523" y="549124"/>
                        <a:pt x="345923" y="512837"/>
                        <a:pt x="316895" y="493485"/>
                      </a:cubicBezTo>
                      <a:cubicBezTo>
                        <a:pt x="287867" y="474133"/>
                        <a:pt x="280609" y="522514"/>
                        <a:pt x="273352" y="449943"/>
                      </a:cubicBezTo>
                      <a:cubicBezTo>
                        <a:pt x="266095" y="377372"/>
                        <a:pt x="269723" y="217714"/>
                        <a:pt x="273352" y="58057"/>
                      </a:cubicBezTo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Freeform 186"/>
                <p:cNvSpPr/>
                <p:nvPr/>
              </p:nvSpPr>
              <p:spPr>
                <a:xfrm flipH="1">
                  <a:off x="2908217" y="3644209"/>
                  <a:ext cx="371304" cy="699190"/>
                </a:xfrm>
                <a:custGeom>
                  <a:avLst/>
                  <a:gdLst>
                    <a:gd name="connsiteX0" fmla="*/ 186266 w 447523"/>
                    <a:gd name="connsiteY0" fmla="*/ 0 h 766837"/>
                    <a:gd name="connsiteX1" fmla="*/ 186266 w 447523"/>
                    <a:gd name="connsiteY1" fmla="*/ 449943 h 766837"/>
                    <a:gd name="connsiteX2" fmla="*/ 12095 w 447523"/>
                    <a:gd name="connsiteY2" fmla="*/ 537028 h 766837"/>
                    <a:gd name="connsiteX3" fmla="*/ 113695 w 447523"/>
                    <a:gd name="connsiteY3" fmla="*/ 595085 h 766837"/>
                    <a:gd name="connsiteX4" fmla="*/ 200780 w 447523"/>
                    <a:gd name="connsiteY4" fmla="*/ 537028 h 766837"/>
                    <a:gd name="connsiteX5" fmla="*/ 128209 w 447523"/>
                    <a:gd name="connsiteY5" fmla="*/ 725714 h 766837"/>
                    <a:gd name="connsiteX6" fmla="*/ 215295 w 447523"/>
                    <a:gd name="connsiteY6" fmla="*/ 740228 h 766837"/>
                    <a:gd name="connsiteX7" fmla="*/ 273352 w 447523"/>
                    <a:gd name="connsiteY7" fmla="*/ 566057 h 766837"/>
                    <a:gd name="connsiteX8" fmla="*/ 316895 w 447523"/>
                    <a:gd name="connsiteY8" fmla="*/ 595085 h 766837"/>
                    <a:gd name="connsiteX9" fmla="*/ 447523 w 447523"/>
                    <a:gd name="connsiteY9" fmla="*/ 566057 h 766837"/>
                    <a:gd name="connsiteX10" fmla="*/ 316895 w 447523"/>
                    <a:gd name="connsiteY10" fmla="*/ 493485 h 766837"/>
                    <a:gd name="connsiteX11" fmla="*/ 273352 w 447523"/>
                    <a:gd name="connsiteY11" fmla="*/ 449943 h 766837"/>
                    <a:gd name="connsiteX12" fmla="*/ 273352 w 447523"/>
                    <a:gd name="connsiteY12" fmla="*/ 58057 h 766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7523" h="766837">
                      <a:moveTo>
                        <a:pt x="186266" y="0"/>
                      </a:moveTo>
                      <a:cubicBezTo>
                        <a:pt x="200780" y="180219"/>
                        <a:pt x="215294" y="360438"/>
                        <a:pt x="186266" y="449943"/>
                      </a:cubicBezTo>
                      <a:cubicBezTo>
                        <a:pt x="157238" y="539448"/>
                        <a:pt x="24190" y="512838"/>
                        <a:pt x="12095" y="537028"/>
                      </a:cubicBezTo>
                      <a:cubicBezTo>
                        <a:pt x="0" y="561218"/>
                        <a:pt x="82248" y="595085"/>
                        <a:pt x="113695" y="595085"/>
                      </a:cubicBezTo>
                      <a:cubicBezTo>
                        <a:pt x="145142" y="595085"/>
                        <a:pt x="198361" y="515257"/>
                        <a:pt x="200780" y="537028"/>
                      </a:cubicBezTo>
                      <a:cubicBezTo>
                        <a:pt x="203199" y="558799"/>
                        <a:pt x="125790" y="691847"/>
                        <a:pt x="128209" y="725714"/>
                      </a:cubicBezTo>
                      <a:cubicBezTo>
                        <a:pt x="130628" y="759581"/>
                        <a:pt x="191105" y="766837"/>
                        <a:pt x="215295" y="740228"/>
                      </a:cubicBezTo>
                      <a:cubicBezTo>
                        <a:pt x="239485" y="713619"/>
                        <a:pt x="256419" y="590247"/>
                        <a:pt x="273352" y="566057"/>
                      </a:cubicBezTo>
                      <a:cubicBezTo>
                        <a:pt x="290285" y="541867"/>
                        <a:pt x="287867" y="595085"/>
                        <a:pt x="316895" y="595085"/>
                      </a:cubicBezTo>
                      <a:cubicBezTo>
                        <a:pt x="345923" y="595085"/>
                        <a:pt x="447523" y="582990"/>
                        <a:pt x="447523" y="566057"/>
                      </a:cubicBezTo>
                      <a:cubicBezTo>
                        <a:pt x="447523" y="549124"/>
                        <a:pt x="345923" y="512837"/>
                        <a:pt x="316895" y="493485"/>
                      </a:cubicBezTo>
                      <a:cubicBezTo>
                        <a:pt x="287867" y="474133"/>
                        <a:pt x="280609" y="522514"/>
                        <a:pt x="273352" y="449943"/>
                      </a:cubicBezTo>
                      <a:cubicBezTo>
                        <a:pt x="266095" y="377372"/>
                        <a:pt x="269723" y="217714"/>
                        <a:pt x="273352" y="58057"/>
                      </a:cubicBezTo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Freeform 177"/>
              <p:cNvSpPr/>
              <p:nvPr/>
            </p:nvSpPr>
            <p:spPr>
              <a:xfrm rot="737018">
                <a:off x="3332743" y="1936057"/>
                <a:ext cx="896782" cy="572927"/>
              </a:xfrm>
              <a:custGeom>
                <a:avLst/>
                <a:gdLst>
                  <a:gd name="connsiteX0" fmla="*/ 325902 w 1080869"/>
                  <a:gd name="connsiteY0" fmla="*/ 77372 h 628357"/>
                  <a:gd name="connsiteX1" fmla="*/ 705730 w 1080869"/>
                  <a:gd name="connsiteY1" fmla="*/ 218049 h 628357"/>
                  <a:gd name="connsiteX2" fmla="*/ 1071490 w 1080869"/>
                  <a:gd name="connsiteY2" fmla="*/ 274320 h 628357"/>
                  <a:gd name="connsiteX3" fmla="*/ 762001 w 1080869"/>
                  <a:gd name="connsiteY3" fmla="*/ 288388 h 628357"/>
                  <a:gd name="connsiteX4" fmla="*/ 241496 w 1080869"/>
                  <a:gd name="connsiteY4" fmla="*/ 175846 h 628357"/>
                  <a:gd name="connsiteX5" fmla="*/ 663527 w 1080869"/>
                  <a:gd name="connsiteY5" fmla="*/ 400929 h 628357"/>
                  <a:gd name="connsiteX6" fmla="*/ 902678 w 1080869"/>
                  <a:gd name="connsiteY6" fmla="*/ 626012 h 628357"/>
                  <a:gd name="connsiteX7" fmla="*/ 508782 w 1080869"/>
                  <a:gd name="connsiteY7" fmla="*/ 386861 h 628357"/>
                  <a:gd name="connsiteX8" fmla="*/ 44548 w 1080869"/>
                  <a:gd name="connsiteY8" fmla="*/ 302455 h 628357"/>
                  <a:gd name="connsiteX9" fmla="*/ 241496 w 1080869"/>
                  <a:gd name="connsiteY9" fmla="*/ 35169 h 628357"/>
                  <a:gd name="connsiteX10" fmla="*/ 325902 w 1080869"/>
                  <a:gd name="connsiteY10" fmla="*/ 77372 h 62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0869" h="628357">
                    <a:moveTo>
                      <a:pt x="325902" y="77372"/>
                    </a:moveTo>
                    <a:cubicBezTo>
                      <a:pt x="403274" y="107852"/>
                      <a:pt x="581465" y="185224"/>
                      <a:pt x="705730" y="218049"/>
                    </a:cubicBezTo>
                    <a:cubicBezTo>
                      <a:pt x="829995" y="250874"/>
                      <a:pt x="1062111" y="262597"/>
                      <a:pt x="1071490" y="274320"/>
                    </a:cubicBezTo>
                    <a:cubicBezTo>
                      <a:pt x="1080869" y="286043"/>
                      <a:pt x="900333" y="304800"/>
                      <a:pt x="762001" y="288388"/>
                    </a:cubicBezTo>
                    <a:cubicBezTo>
                      <a:pt x="623669" y="271976"/>
                      <a:pt x="257908" y="157089"/>
                      <a:pt x="241496" y="175846"/>
                    </a:cubicBezTo>
                    <a:cubicBezTo>
                      <a:pt x="225084" y="194603"/>
                      <a:pt x="553330" y="325901"/>
                      <a:pt x="663527" y="400929"/>
                    </a:cubicBezTo>
                    <a:cubicBezTo>
                      <a:pt x="773724" y="475957"/>
                      <a:pt x="928469" y="628357"/>
                      <a:pt x="902678" y="626012"/>
                    </a:cubicBezTo>
                    <a:cubicBezTo>
                      <a:pt x="876887" y="623667"/>
                      <a:pt x="651804" y="440787"/>
                      <a:pt x="508782" y="386861"/>
                    </a:cubicBezTo>
                    <a:cubicBezTo>
                      <a:pt x="365760" y="332935"/>
                      <a:pt x="89096" y="361070"/>
                      <a:pt x="44548" y="302455"/>
                    </a:cubicBezTo>
                    <a:cubicBezTo>
                      <a:pt x="0" y="243840"/>
                      <a:pt x="187570" y="70338"/>
                      <a:pt x="241496" y="35169"/>
                    </a:cubicBezTo>
                    <a:cubicBezTo>
                      <a:pt x="295422" y="0"/>
                      <a:pt x="248530" y="46892"/>
                      <a:pt x="325902" y="77372"/>
                    </a:cubicBezTo>
                    <a:close/>
                  </a:path>
                </a:pathLst>
              </a:custGeom>
              <a:solidFill>
                <a:srgbClr val="FB1D3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 188"/>
          <p:cNvSpPr/>
          <p:nvPr/>
        </p:nvSpPr>
        <p:spPr>
          <a:xfrm>
            <a:off x="-152400" y="1905000"/>
            <a:ext cx="9601199" cy="5181600"/>
          </a:xfrm>
          <a:custGeom>
            <a:avLst/>
            <a:gdLst>
              <a:gd name="connsiteX0" fmla="*/ 3785 w 2156457"/>
              <a:gd name="connsiteY0" fmla="*/ 165100 h 1206500"/>
              <a:gd name="connsiteX1" fmla="*/ 16485 w 2156457"/>
              <a:gd name="connsiteY1" fmla="*/ 1143000 h 1206500"/>
              <a:gd name="connsiteX2" fmla="*/ 105385 w 2156457"/>
              <a:gd name="connsiteY2" fmla="*/ 1181100 h 1206500"/>
              <a:gd name="connsiteX3" fmla="*/ 473685 w 2156457"/>
              <a:gd name="connsiteY3" fmla="*/ 1193800 h 1206500"/>
              <a:gd name="connsiteX4" fmla="*/ 803885 w 2156457"/>
              <a:gd name="connsiteY4" fmla="*/ 1206500 h 1206500"/>
              <a:gd name="connsiteX5" fmla="*/ 1299185 w 2156457"/>
              <a:gd name="connsiteY5" fmla="*/ 1193800 h 1206500"/>
              <a:gd name="connsiteX6" fmla="*/ 1375385 w 2156457"/>
              <a:gd name="connsiteY6" fmla="*/ 1181100 h 1206500"/>
              <a:gd name="connsiteX7" fmla="*/ 1476985 w 2156457"/>
              <a:gd name="connsiteY7" fmla="*/ 1168400 h 1206500"/>
              <a:gd name="connsiteX8" fmla="*/ 2086585 w 2156457"/>
              <a:gd name="connsiteY8" fmla="*/ 1155700 h 1206500"/>
              <a:gd name="connsiteX9" fmla="*/ 2099285 w 2156457"/>
              <a:gd name="connsiteY9" fmla="*/ 1016000 h 1206500"/>
              <a:gd name="connsiteX10" fmla="*/ 2111985 w 2156457"/>
              <a:gd name="connsiteY10" fmla="*/ 977900 h 1206500"/>
              <a:gd name="connsiteX11" fmla="*/ 2124685 w 2156457"/>
              <a:gd name="connsiteY11" fmla="*/ 876300 h 1206500"/>
              <a:gd name="connsiteX12" fmla="*/ 2124685 w 2156457"/>
              <a:gd name="connsiteY12" fmla="*/ 101600 h 1206500"/>
              <a:gd name="connsiteX13" fmla="*/ 1984985 w 2156457"/>
              <a:gd name="connsiteY13" fmla="*/ 88900 h 1206500"/>
              <a:gd name="connsiteX14" fmla="*/ 1565885 w 2156457"/>
              <a:gd name="connsiteY14" fmla="*/ 127000 h 1206500"/>
              <a:gd name="connsiteX15" fmla="*/ 1489685 w 2156457"/>
              <a:gd name="connsiteY15" fmla="*/ 152400 h 1206500"/>
              <a:gd name="connsiteX16" fmla="*/ 1413485 w 2156457"/>
              <a:gd name="connsiteY16" fmla="*/ 177800 h 1206500"/>
              <a:gd name="connsiteX17" fmla="*/ 1375385 w 2156457"/>
              <a:gd name="connsiteY17" fmla="*/ 190500 h 1206500"/>
              <a:gd name="connsiteX18" fmla="*/ 1337285 w 2156457"/>
              <a:gd name="connsiteY18" fmla="*/ 203200 h 1206500"/>
              <a:gd name="connsiteX19" fmla="*/ 1159485 w 2156457"/>
              <a:gd name="connsiteY19" fmla="*/ 190500 h 1206500"/>
              <a:gd name="connsiteX20" fmla="*/ 1032485 w 2156457"/>
              <a:gd name="connsiteY20" fmla="*/ 139700 h 1206500"/>
              <a:gd name="connsiteX21" fmla="*/ 956285 w 2156457"/>
              <a:gd name="connsiteY21" fmla="*/ 114300 h 1206500"/>
              <a:gd name="connsiteX22" fmla="*/ 918185 w 2156457"/>
              <a:gd name="connsiteY22" fmla="*/ 101600 h 1206500"/>
              <a:gd name="connsiteX23" fmla="*/ 803885 w 2156457"/>
              <a:gd name="connsiteY23" fmla="*/ 38100 h 1206500"/>
              <a:gd name="connsiteX24" fmla="*/ 753085 w 2156457"/>
              <a:gd name="connsiteY24" fmla="*/ 25400 h 1206500"/>
              <a:gd name="connsiteX25" fmla="*/ 676885 w 2156457"/>
              <a:gd name="connsiteY25" fmla="*/ 0 h 1206500"/>
              <a:gd name="connsiteX26" fmla="*/ 384785 w 2156457"/>
              <a:gd name="connsiteY26" fmla="*/ 12700 h 1206500"/>
              <a:gd name="connsiteX27" fmla="*/ 346685 w 2156457"/>
              <a:gd name="connsiteY27" fmla="*/ 25400 h 1206500"/>
              <a:gd name="connsiteX28" fmla="*/ 232385 w 2156457"/>
              <a:gd name="connsiteY28" fmla="*/ 76200 h 1206500"/>
              <a:gd name="connsiteX29" fmla="*/ 194285 w 2156457"/>
              <a:gd name="connsiteY29" fmla="*/ 88900 h 1206500"/>
              <a:gd name="connsiteX30" fmla="*/ 79985 w 2156457"/>
              <a:gd name="connsiteY30" fmla="*/ 152400 h 1206500"/>
              <a:gd name="connsiteX31" fmla="*/ 41885 w 2156457"/>
              <a:gd name="connsiteY31" fmla="*/ 165100 h 1206500"/>
              <a:gd name="connsiteX32" fmla="*/ 3785 w 2156457"/>
              <a:gd name="connsiteY32" fmla="*/ 1651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6457" h="1206500">
                <a:moveTo>
                  <a:pt x="3785" y="165100"/>
                </a:moveTo>
                <a:cubicBezTo>
                  <a:pt x="8018" y="491067"/>
                  <a:pt x="0" y="817423"/>
                  <a:pt x="16485" y="1143000"/>
                </a:cubicBezTo>
                <a:cubicBezTo>
                  <a:pt x="17553" y="1164091"/>
                  <a:pt x="98733" y="1180697"/>
                  <a:pt x="105385" y="1181100"/>
                </a:cubicBezTo>
                <a:cubicBezTo>
                  <a:pt x="228000" y="1188531"/>
                  <a:pt x="350927" y="1189336"/>
                  <a:pt x="473685" y="1193800"/>
                </a:cubicBezTo>
                <a:lnTo>
                  <a:pt x="803885" y="1206500"/>
                </a:lnTo>
                <a:lnTo>
                  <a:pt x="1299185" y="1193800"/>
                </a:lnTo>
                <a:cubicBezTo>
                  <a:pt x="1324910" y="1192657"/>
                  <a:pt x="1349893" y="1184742"/>
                  <a:pt x="1375385" y="1181100"/>
                </a:cubicBezTo>
                <a:cubicBezTo>
                  <a:pt x="1409172" y="1176273"/>
                  <a:pt x="1442877" y="1169618"/>
                  <a:pt x="1476985" y="1168400"/>
                </a:cubicBezTo>
                <a:cubicBezTo>
                  <a:pt x="1680100" y="1161146"/>
                  <a:pt x="1883385" y="1159933"/>
                  <a:pt x="2086585" y="1155700"/>
                </a:cubicBezTo>
                <a:cubicBezTo>
                  <a:pt x="2090818" y="1109133"/>
                  <a:pt x="2092672" y="1062289"/>
                  <a:pt x="2099285" y="1016000"/>
                </a:cubicBezTo>
                <a:cubicBezTo>
                  <a:pt x="2101178" y="1002748"/>
                  <a:pt x="2109590" y="991071"/>
                  <a:pt x="2111985" y="977900"/>
                </a:cubicBezTo>
                <a:cubicBezTo>
                  <a:pt x="2118090" y="944320"/>
                  <a:pt x="2120452" y="910167"/>
                  <a:pt x="2124685" y="876300"/>
                </a:cubicBezTo>
                <a:cubicBezTo>
                  <a:pt x="2128248" y="772978"/>
                  <a:pt x="2156457" y="188972"/>
                  <a:pt x="2124685" y="101600"/>
                </a:cubicBezTo>
                <a:cubicBezTo>
                  <a:pt x="2108706" y="57656"/>
                  <a:pt x="2031552" y="93133"/>
                  <a:pt x="1984985" y="88900"/>
                </a:cubicBezTo>
                <a:cubicBezTo>
                  <a:pt x="1858938" y="97593"/>
                  <a:pt x="1699238" y="86994"/>
                  <a:pt x="1565885" y="127000"/>
                </a:cubicBezTo>
                <a:cubicBezTo>
                  <a:pt x="1540240" y="134693"/>
                  <a:pt x="1515085" y="143933"/>
                  <a:pt x="1489685" y="152400"/>
                </a:cubicBezTo>
                <a:lnTo>
                  <a:pt x="1413485" y="177800"/>
                </a:lnTo>
                <a:lnTo>
                  <a:pt x="1375385" y="190500"/>
                </a:lnTo>
                <a:lnTo>
                  <a:pt x="1337285" y="203200"/>
                </a:lnTo>
                <a:cubicBezTo>
                  <a:pt x="1278018" y="198967"/>
                  <a:pt x="1218245" y="199314"/>
                  <a:pt x="1159485" y="190500"/>
                </a:cubicBezTo>
                <a:cubicBezTo>
                  <a:pt x="1092092" y="180391"/>
                  <a:pt x="1088305" y="162028"/>
                  <a:pt x="1032485" y="139700"/>
                </a:cubicBezTo>
                <a:cubicBezTo>
                  <a:pt x="1007626" y="129756"/>
                  <a:pt x="981685" y="122767"/>
                  <a:pt x="956285" y="114300"/>
                </a:cubicBezTo>
                <a:cubicBezTo>
                  <a:pt x="943585" y="110067"/>
                  <a:pt x="929324" y="109026"/>
                  <a:pt x="918185" y="101600"/>
                </a:cubicBezTo>
                <a:cubicBezTo>
                  <a:pt x="849962" y="56118"/>
                  <a:pt x="862563" y="54865"/>
                  <a:pt x="803885" y="38100"/>
                </a:cubicBezTo>
                <a:cubicBezTo>
                  <a:pt x="787102" y="33305"/>
                  <a:pt x="769803" y="30416"/>
                  <a:pt x="753085" y="25400"/>
                </a:cubicBezTo>
                <a:cubicBezTo>
                  <a:pt x="727440" y="17707"/>
                  <a:pt x="676885" y="0"/>
                  <a:pt x="676885" y="0"/>
                </a:cubicBezTo>
                <a:cubicBezTo>
                  <a:pt x="579518" y="4233"/>
                  <a:pt x="481957" y="5225"/>
                  <a:pt x="384785" y="12700"/>
                </a:cubicBezTo>
                <a:cubicBezTo>
                  <a:pt x="371437" y="13727"/>
                  <a:pt x="358659" y="19413"/>
                  <a:pt x="346685" y="25400"/>
                </a:cubicBezTo>
                <a:cubicBezTo>
                  <a:pt x="225930" y="85777"/>
                  <a:pt x="428974" y="10670"/>
                  <a:pt x="232385" y="76200"/>
                </a:cubicBezTo>
                <a:lnTo>
                  <a:pt x="194285" y="88900"/>
                </a:lnTo>
                <a:cubicBezTo>
                  <a:pt x="137253" y="145932"/>
                  <a:pt x="173224" y="121320"/>
                  <a:pt x="79985" y="152400"/>
                </a:cubicBezTo>
                <a:lnTo>
                  <a:pt x="41885" y="165100"/>
                </a:lnTo>
                <a:lnTo>
                  <a:pt x="3785" y="1651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0" name="Group 279"/>
          <p:cNvGrpSpPr/>
          <p:nvPr/>
        </p:nvGrpSpPr>
        <p:grpSpPr>
          <a:xfrm flipH="1">
            <a:off x="-685800" y="2667000"/>
            <a:ext cx="2116137" cy="2246940"/>
            <a:chOff x="4665663" y="3010860"/>
            <a:chExt cx="2116137" cy="2246940"/>
          </a:xfrm>
        </p:grpSpPr>
        <p:grpSp>
          <p:nvGrpSpPr>
            <p:cNvPr id="281" name="Group 106"/>
            <p:cNvGrpSpPr/>
            <p:nvPr/>
          </p:nvGrpSpPr>
          <p:grpSpPr>
            <a:xfrm>
              <a:off x="5209928" y="3453826"/>
              <a:ext cx="661784" cy="1733783"/>
              <a:chOff x="7349971" y="1115376"/>
              <a:chExt cx="1005762" cy="2296232"/>
            </a:xfrm>
          </p:grpSpPr>
          <p:sp>
            <p:nvSpPr>
              <p:cNvPr id="300" name="Freeform 299"/>
              <p:cNvSpPr/>
              <p:nvPr/>
            </p:nvSpPr>
            <p:spPr>
              <a:xfrm rot="780000">
                <a:off x="7349971" y="3097225"/>
                <a:ext cx="473475" cy="314383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1" name="Group 105"/>
              <p:cNvGrpSpPr/>
              <p:nvPr/>
            </p:nvGrpSpPr>
            <p:grpSpPr>
              <a:xfrm>
                <a:off x="7382277" y="1115376"/>
                <a:ext cx="973456" cy="2069834"/>
                <a:chOff x="7382277" y="1115376"/>
                <a:chExt cx="973456" cy="2069834"/>
              </a:xfrm>
            </p:grpSpPr>
            <p:sp>
              <p:nvSpPr>
                <p:cNvPr id="302" name="Freeform 301"/>
                <p:cNvSpPr/>
                <p:nvPr/>
              </p:nvSpPr>
              <p:spPr>
                <a:xfrm rot="1543947">
                  <a:off x="7443171" y="2418013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Freeform 302"/>
                <p:cNvSpPr/>
                <p:nvPr/>
              </p:nvSpPr>
              <p:spPr>
                <a:xfrm rot="1543947">
                  <a:off x="7425913" y="2569432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>
                <a:xfrm rot="1543947">
                  <a:off x="7408410" y="2725167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Freeform 304"/>
                <p:cNvSpPr/>
                <p:nvPr/>
              </p:nvSpPr>
              <p:spPr>
                <a:xfrm rot="1543947">
                  <a:off x="7382277" y="2956611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 rot="1320000">
                  <a:off x="7499321" y="225856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Freeform 306"/>
                <p:cNvSpPr/>
                <p:nvPr/>
              </p:nvSpPr>
              <p:spPr>
                <a:xfrm rot="660000">
                  <a:off x="7588754" y="2005003"/>
                  <a:ext cx="278446" cy="300698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 rot="720000">
                  <a:off x="7640434" y="1857987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Freeform 52"/>
                <p:cNvSpPr/>
                <p:nvPr/>
              </p:nvSpPr>
              <p:spPr>
                <a:xfrm rot="1140000">
                  <a:off x="7792834" y="1553188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Freeform 309"/>
                <p:cNvSpPr/>
                <p:nvPr/>
              </p:nvSpPr>
              <p:spPr>
                <a:xfrm rot="1260000">
                  <a:off x="7721802" y="171398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Freeform 310"/>
                <p:cNvSpPr/>
                <p:nvPr/>
              </p:nvSpPr>
              <p:spPr>
                <a:xfrm rot="780000">
                  <a:off x="7882627" y="13491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Freeform 311"/>
                <p:cNvSpPr/>
                <p:nvPr/>
              </p:nvSpPr>
              <p:spPr>
                <a:xfrm rot="1500000">
                  <a:off x="7958827" y="1196699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Freeform 312"/>
                <p:cNvSpPr/>
                <p:nvPr/>
              </p:nvSpPr>
              <p:spPr>
                <a:xfrm rot="1620000">
                  <a:off x="8092308" y="1115376"/>
                  <a:ext cx="263425" cy="205886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2" name="Group 124"/>
            <p:cNvGrpSpPr/>
            <p:nvPr/>
          </p:nvGrpSpPr>
          <p:grpSpPr>
            <a:xfrm rot="950688">
              <a:off x="4726098" y="3010860"/>
              <a:ext cx="2055698" cy="897343"/>
              <a:chOff x="228600" y="2971800"/>
              <a:chExt cx="3505200" cy="1493244"/>
            </a:xfrm>
          </p:grpSpPr>
          <p:grpSp>
            <p:nvGrpSpPr>
              <p:cNvPr id="288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8" name="Freeform 29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Freeform 29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9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6" name="Freeform 29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Freeform 29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0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4" name="Freeform 293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1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92" name="Freeform 291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Freeform 292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" name="Group 176"/>
            <p:cNvGrpSpPr/>
            <p:nvPr/>
          </p:nvGrpSpPr>
          <p:grpSpPr>
            <a:xfrm>
              <a:off x="4665663" y="5047247"/>
              <a:ext cx="1581416" cy="210553"/>
              <a:chOff x="685800" y="5486400"/>
              <a:chExt cx="2755900" cy="469900"/>
            </a:xfrm>
          </p:grpSpPr>
          <p:sp>
            <p:nvSpPr>
              <p:cNvPr id="284" name="Freeform 283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Freeform 284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Freeform 285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5"/>
          <p:cNvGrpSpPr/>
          <p:nvPr/>
        </p:nvGrpSpPr>
        <p:grpSpPr>
          <a:xfrm flipH="1">
            <a:off x="6248400" y="914400"/>
            <a:ext cx="3810000" cy="3048000"/>
            <a:chOff x="912766" y="148702"/>
            <a:chExt cx="2287226" cy="1727962"/>
          </a:xfrm>
        </p:grpSpPr>
        <p:grpSp>
          <p:nvGrpSpPr>
            <p:cNvPr id="185" name="Group 164"/>
            <p:cNvGrpSpPr/>
            <p:nvPr/>
          </p:nvGrpSpPr>
          <p:grpSpPr>
            <a:xfrm>
              <a:off x="2057950" y="768247"/>
              <a:ext cx="1142049" cy="990497"/>
              <a:chOff x="2190230" y="792079"/>
              <a:chExt cx="1594784" cy="1266696"/>
            </a:xfrm>
          </p:grpSpPr>
          <p:grpSp>
            <p:nvGrpSpPr>
              <p:cNvPr id="256" name="Group 151"/>
              <p:cNvGrpSpPr/>
              <p:nvPr/>
            </p:nvGrpSpPr>
            <p:grpSpPr>
              <a:xfrm rot="1220879">
                <a:off x="2190230" y="792079"/>
                <a:ext cx="1594784" cy="610787"/>
                <a:chOff x="231526" y="2971800"/>
                <a:chExt cx="3502274" cy="1500693"/>
              </a:xfrm>
            </p:grpSpPr>
            <p:grpSp>
              <p:nvGrpSpPr>
                <p:cNvPr id="268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8" name="Freeform 277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6" name="Freeform 27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Freeform 27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0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274" name="Freeform 27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Freeform 27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1" name="Group 74"/>
                <p:cNvGrpSpPr/>
                <p:nvPr/>
              </p:nvGrpSpPr>
              <p:grpSpPr>
                <a:xfrm rot="20480269" flipH="1">
                  <a:off x="231526" y="3462202"/>
                  <a:ext cx="1820357" cy="1010291"/>
                  <a:chOff x="4251944" y="386644"/>
                  <a:chExt cx="3439783" cy="1788581"/>
                </a:xfrm>
                <a:solidFill>
                  <a:srgbClr val="00B050"/>
                </a:solidFill>
              </p:grpSpPr>
              <p:sp>
                <p:nvSpPr>
                  <p:cNvPr id="272" name="Freeform 271"/>
                  <p:cNvSpPr/>
                  <p:nvPr/>
                </p:nvSpPr>
                <p:spPr>
                  <a:xfrm rot="11822489">
                    <a:off x="4251944" y="386644"/>
                    <a:ext cx="3090332" cy="1788581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Freeform 272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7" name="Group 54"/>
              <p:cNvGrpSpPr/>
              <p:nvPr/>
            </p:nvGrpSpPr>
            <p:grpSpPr>
              <a:xfrm rot="390136">
                <a:off x="2793863" y="1178840"/>
                <a:ext cx="260339" cy="879935"/>
                <a:chOff x="381000" y="990600"/>
                <a:chExt cx="457200" cy="1905000"/>
              </a:xfrm>
            </p:grpSpPr>
            <p:sp>
              <p:nvSpPr>
                <p:cNvPr id="258" name="Freeform 257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Freeform 258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Freeform 259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Freeform 260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Freeform 261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Freeform 262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Freeform 263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Freeform 264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Freeform 265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6" name="Group 78"/>
            <p:cNvGrpSpPr/>
            <p:nvPr/>
          </p:nvGrpSpPr>
          <p:grpSpPr>
            <a:xfrm rot="20993443">
              <a:off x="912766" y="148701"/>
              <a:ext cx="1832741" cy="1564598"/>
              <a:chOff x="-286924" y="969862"/>
              <a:chExt cx="3106112" cy="2631295"/>
            </a:xfrm>
          </p:grpSpPr>
          <p:grpSp>
            <p:nvGrpSpPr>
              <p:cNvPr id="193" name="Group 79"/>
              <p:cNvGrpSpPr/>
              <p:nvPr/>
            </p:nvGrpSpPr>
            <p:grpSpPr>
              <a:xfrm rot="390136">
                <a:off x="1096993" y="1696157"/>
                <a:ext cx="457200" cy="1905000"/>
                <a:chOff x="381000" y="990600"/>
                <a:chExt cx="457200" cy="1905000"/>
              </a:xfrm>
            </p:grpSpPr>
            <p:sp>
              <p:nvSpPr>
                <p:cNvPr id="246" name="Freeform 245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Freeform 247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Freeform 248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Freeform 249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Freeform 250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Freeform 251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Freeform 252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5" name="Freeform 21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13" name="Freeform 21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200" name="Freeform 19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198" name="Freeform 197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7" name="Group 178"/>
            <p:cNvGrpSpPr/>
            <p:nvPr/>
          </p:nvGrpSpPr>
          <p:grpSpPr>
            <a:xfrm rot="11289357">
              <a:off x="1226487" y="1648064"/>
              <a:ext cx="1765301" cy="228600"/>
              <a:chOff x="685800" y="5486400"/>
              <a:chExt cx="2755900" cy="469900"/>
            </a:xfrm>
          </p:grpSpPr>
          <p:sp>
            <p:nvSpPr>
              <p:cNvPr id="188" name="Freeform 187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Freeform 189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Freeform 190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Freeform 191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" name="Freeform 30"/>
          <p:cNvSpPr/>
          <p:nvPr/>
        </p:nvSpPr>
        <p:spPr>
          <a:xfrm>
            <a:off x="-2819400" y="762000"/>
            <a:ext cx="2423115" cy="1645314"/>
          </a:xfrm>
          <a:custGeom>
            <a:avLst/>
            <a:gdLst>
              <a:gd name="connsiteX0" fmla="*/ 930865 w 2423115"/>
              <a:gd name="connsiteY0" fmla="*/ 16332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  <a:gd name="connsiteX0" fmla="*/ 626065 w 2423115"/>
              <a:gd name="connsiteY0" fmla="*/ 1557053 h 1645314"/>
              <a:gd name="connsiteX1" fmla="*/ 1642065 w 2423115"/>
              <a:gd name="connsiteY1" fmla="*/ 1633253 h 1645314"/>
              <a:gd name="connsiteX2" fmla="*/ 1661115 w 2423115"/>
              <a:gd name="connsiteY2" fmla="*/ 1626903 h 1645314"/>
              <a:gd name="connsiteX3" fmla="*/ 1692865 w 2423115"/>
              <a:gd name="connsiteY3" fmla="*/ 1614203 h 1645314"/>
              <a:gd name="connsiteX4" fmla="*/ 1711915 w 2423115"/>
              <a:gd name="connsiteY4" fmla="*/ 1607853 h 1645314"/>
              <a:gd name="connsiteX5" fmla="*/ 1730965 w 2423115"/>
              <a:gd name="connsiteY5" fmla="*/ 1595153 h 1645314"/>
              <a:gd name="connsiteX6" fmla="*/ 1750015 w 2423115"/>
              <a:gd name="connsiteY6" fmla="*/ 1588803 h 1645314"/>
              <a:gd name="connsiteX7" fmla="*/ 1800815 w 2423115"/>
              <a:gd name="connsiteY7" fmla="*/ 1563403 h 1645314"/>
              <a:gd name="connsiteX8" fmla="*/ 1819865 w 2423115"/>
              <a:gd name="connsiteY8" fmla="*/ 1557053 h 1645314"/>
              <a:gd name="connsiteX9" fmla="*/ 1857965 w 2423115"/>
              <a:gd name="connsiteY9" fmla="*/ 1531653 h 1645314"/>
              <a:gd name="connsiteX10" fmla="*/ 1902415 w 2423115"/>
              <a:gd name="connsiteY10" fmla="*/ 1506253 h 1645314"/>
              <a:gd name="connsiteX11" fmla="*/ 1940515 w 2423115"/>
              <a:gd name="connsiteY11" fmla="*/ 1480853 h 1645314"/>
              <a:gd name="connsiteX12" fmla="*/ 1984965 w 2423115"/>
              <a:gd name="connsiteY12" fmla="*/ 1442753 h 1645314"/>
              <a:gd name="connsiteX13" fmla="*/ 2023065 w 2423115"/>
              <a:gd name="connsiteY13" fmla="*/ 1417353 h 1645314"/>
              <a:gd name="connsiteX14" fmla="*/ 2035765 w 2423115"/>
              <a:gd name="connsiteY14" fmla="*/ 1398303 h 1645314"/>
              <a:gd name="connsiteX15" fmla="*/ 2073865 w 2423115"/>
              <a:gd name="connsiteY15" fmla="*/ 1360203 h 1645314"/>
              <a:gd name="connsiteX16" fmla="*/ 2086565 w 2423115"/>
              <a:gd name="connsiteY16" fmla="*/ 1341153 h 1645314"/>
              <a:gd name="connsiteX17" fmla="*/ 2099265 w 2423115"/>
              <a:gd name="connsiteY17" fmla="*/ 1315753 h 1645314"/>
              <a:gd name="connsiteX18" fmla="*/ 2124665 w 2423115"/>
              <a:gd name="connsiteY18" fmla="*/ 1290353 h 1645314"/>
              <a:gd name="connsiteX19" fmla="*/ 2143715 w 2423115"/>
              <a:gd name="connsiteY19" fmla="*/ 1252253 h 1645314"/>
              <a:gd name="connsiteX20" fmla="*/ 2150065 w 2423115"/>
              <a:gd name="connsiteY20" fmla="*/ 1233203 h 1645314"/>
              <a:gd name="connsiteX21" fmla="*/ 2162765 w 2423115"/>
              <a:gd name="connsiteY21" fmla="*/ 1214153 h 1645314"/>
              <a:gd name="connsiteX22" fmla="*/ 2175465 w 2423115"/>
              <a:gd name="connsiteY22" fmla="*/ 1188753 h 1645314"/>
              <a:gd name="connsiteX23" fmla="*/ 2188165 w 2423115"/>
              <a:gd name="connsiteY23" fmla="*/ 1169703 h 1645314"/>
              <a:gd name="connsiteX24" fmla="*/ 2200865 w 2423115"/>
              <a:gd name="connsiteY24" fmla="*/ 1144303 h 1645314"/>
              <a:gd name="connsiteX25" fmla="*/ 2226265 w 2423115"/>
              <a:gd name="connsiteY25" fmla="*/ 1099853 h 1645314"/>
              <a:gd name="connsiteX26" fmla="*/ 2245315 w 2423115"/>
              <a:gd name="connsiteY26" fmla="*/ 1061753 h 1645314"/>
              <a:gd name="connsiteX27" fmla="*/ 2277065 w 2423115"/>
              <a:gd name="connsiteY27" fmla="*/ 972853 h 1645314"/>
              <a:gd name="connsiteX28" fmla="*/ 2289765 w 2423115"/>
              <a:gd name="connsiteY28" fmla="*/ 947453 h 1645314"/>
              <a:gd name="connsiteX29" fmla="*/ 2296115 w 2423115"/>
              <a:gd name="connsiteY29" fmla="*/ 922053 h 1645314"/>
              <a:gd name="connsiteX30" fmla="*/ 2315165 w 2423115"/>
              <a:gd name="connsiteY30" fmla="*/ 871253 h 1645314"/>
              <a:gd name="connsiteX31" fmla="*/ 2321515 w 2423115"/>
              <a:gd name="connsiteY31" fmla="*/ 845853 h 1645314"/>
              <a:gd name="connsiteX32" fmla="*/ 2334215 w 2423115"/>
              <a:gd name="connsiteY32" fmla="*/ 826803 h 1645314"/>
              <a:gd name="connsiteX33" fmla="*/ 2346915 w 2423115"/>
              <a:gd name="connsiteY33" fmla="*/ 788703 h 1645314"/>
              <a:gd name="connsiteX34" fmla="*/ 2353265 w 2423115"/>
              <a:gd name="connsiteY34" fmla="*/ 769653 h 1645314"/>
              <a:gd name="connsiteX35" fmla="*/ 2359615 w 2423115"/>
              <a:gd name="connsiteY35" fmla="*/ 750603 h 1645314"/>
              <a:gd name="connsiteX36" fmla="*/ 2365965 w 2423115"/>
              <a:gd name="connsiteY36" fmla="*/ 712503 h 1645314"/>
              <a:gd name="connsiteX37" fmla="*/ 2378665 w 2423115"/>
              <a:gd name="connsiteY37" fmla="*/ 674403 h 1645314"/>
              <a:gd name="connsiteX38" fmla="*/ 2391365 w 2423115"/>
              <a:gd name="connsiteY38" fmla="*/ 629953 h 1645314"/>
              <a:gd name="connsiteX39" fmla="*/ 2397715 w 2423115"/>
              <a:gd name="connsiteY39" fmla="*/ 604553 h 1645314"/>
              <a:gd name="connsiteX40" fmla="*/ 2410415 w 2423115"/>
              <a:gd name="connsiteY40" fmla="*/ 566453 h 1645314"/>
              <a:gd name="connsiteX41" fmla="*/ 2416765 w 2423115"/>
              <a:gd name="connsiteY41" fmla="*/ 502953 h 1645314"/>
              <a:gd name="connsiteX42" fmla="*/ 2423115 w 2423115"/>
              <a:gd name="connsiteY42" fmla="*/ 464853 h 1645314"/>
              <a:gd name="connsiteX43" fmla="*/ 2416765 w 2423115"/>
              <a:gd name="connsiteY43" fmla="*/ 287053 h 1645314"/>
              <a:gd name="connsiteX44" fmla="*/ 2391365 w 2423115"/>
              <a:gd name="connsiteY44" fmla="*/ 242603 h 1645314"/>
              <a:gd name="connsiteX45" fmla="*/ 2385015 w 2423115"/>
              <a:gd name="connsiteY45" fmla="*/ 223553 h 1645314"/>
              <a:gd name="connsiteX46" fmla="*/ 2365965 w 2423115"/>
              <a:gd name="connsiteY46" fmla="*/ 210853 h 1645314"/>
              <a:gd name="connsiteX47" fmla="*/ 2327865 w 2423115"/>
              <a:gd name="connsiteY47" fmla="*/ 172753 h 1645314"/>
              <a:gd name="connsiteX48" fmla="*/ 2308815 w 2423115"/>
              <a:gd name="connsiteY48" fmla="*/ 160053 h 1645314"/>
              <a:gd name="connsiteX49" fmla="*/ 2277065 w 2423115"/>
              <a:gd name="connsiteY49" fmla="*/ 153703 h 1645314"/>
              <a:gd name="connsiteX50" fmla="*/ 2251665 w 2423115"/>
              <a:gd name="connsiteY50" fmla="*/ 147353 h 1645314"/>
              <a:gd name="connsiteX51" fmla="*/ 2207215 w 2423115"/>
              <a:gd name="connsiteY51" fmla="*/ 134653 h 1645314"/>
              <a:gd name="connsiteX52" fmla="*/ 2175465 w 2423115"/>
              <a:gd name="connsiteY52" fmla="*/ 128303 h 1645314"/>
              <a:gd name="connsiteX53" fmla="*/ 2156415 w 2423115"/>
              <a:gd name="connsiteY53" fmla="*/ 121953 h 1645314"/>
              <a:gd name="connsiteX54" fmla="*/ 2124665 w 2423115"/>
              <a:gd name="connsiteY54" fmla="*/ 109253 h 1645314"/>
              <a:gd name="connsiteX55" fmla="*/ 2048465 w 2423115"/>
              <a:gd name="connsiteY55" fmla="*/ 102903 h 1645314"/>
              <a:gd name="connsiteX56" fmla="*/ 2023065 w 2423115"/>
              <a:gd name="connsiteY56" fmla="*/ 96553 h 1645314"/>
              <a:gd name="connsiteX57" fmla="*/ 1743665 w 2423115"/>
              <a:gd name="connsiteY57" fmla="*/ 83853 h 1645314"/>
              <a:gd name="connsiteX58" fmla="*/ 460965 w 2423115"/>
              <a:gd name="connsiteY58" fmla="*/ 83853 h 1645314"/>
              <a:gd name="connsiteX59" fmla="*/ 435565 w 2423115"/>
              <a:gd name="connsiteY59" fmla="*/ 96553 h 1645314"/>
              <a:gd name="connsiteX60" fmla="*/ 403815 w 2423115"/>
              <a:gd name="connsiteY60" fmla="*/ 102903 h 1645314"/>
              <a:gd name="connsiteX61" fmla="*/ 384765 w 2423115"/>
              <a:gd name="connsiteY61" fmla="*/ 109253 h 1645314"/>
              <a:gd name="connsiteX62" fmla="*/ 353015 w 2423115"/>
              <a:gd name="connsiteY62" fmla="*/ 115603 h 1645314"/>
              <a:gd name="connsiteX63" fmla="*/ 333965 w 2423115"/>
              <a:gd name="connsiteY63" fmla="*/ 121953 h 1645314"/>
              <a:gd name="connsiteX64" fmla="*/ 257765 w 2423115"/>
              <a:gd name="connsiteY64" fmla="*/ 134653 h 1645314"/>
              <a:gd name="connsiteX65" fmla="*/ 219665 w 2423115"/>
              <a:gd name="connsiteY65" fmla="*/ 153703 h 1645314"/>
              <a:gd name="connsiteX66" fmla="*/ 162515 w 2423115"/>
              <a:gd name="connsiteY66" fmla="*/ 198153 h 1645314"/>
              <a:gd name="connsiteX67" fmla="*/ 143465 w 2423115"/>
              <a:gd name="connsiteY67" fmla="*/ 204503 h 1645314"/>
              <a:gd name="connsiteX68" fmla="*/ 99015 w 2423115"/>
              <a:gd name="connsiteY68" fmla="*/ 236253 h 1645314"/>
              <a:gd name="connsiteX69" fmla="*/ 79965 w 2423115"/>
              <a:gd name="connsiteY69" fmla="*/ 261653 h 1645314"/>
              <a:gd name="connsiteX70" fmla="*/ 41865 w 2423115"/>
              <a:gd name="connsiteY70" fmla="*/ 299753 h 1645314"/>
              <a:gd name="connsiteX71" fmla="*/ 29165 w 2423115"/>
              <a:gd name="connsiteY71" fmla="*/ 337853 h 1645314"/>
              <a:gd name="connsiteX72" fmla="*/ 10115 w 2423115"/>
              <a:gd name="connsiteY72" fmla="*/ 382303 h 1645314"/>
              <a:gd name="connsiteX73" fmla="*/ 10115 w 2423115"/>
              <a:gd name="connsiteY73" fmla="*/ 623603 h 1645314"/>
              <a:gd name="connsiteX74" fmla="*/ 29165 w 2423115"/>
              <a:gd name="connsiteY74" fmla="*/ 693453 h 1645314"/>
              <a:gd name="connsiteX75" fmla="*/ 35515 w 2423115"/>
              <a:gd name="connsiteY75" fmla="*/ 712503 h 1645314"/>
              <a:gd name="connsiteX76" fmla="*/ 41865 w 2423115"/>
              <a:gd name="connsiteY76" fmla="*/ 737903 h 1645314"/>
              <a:gd name="connsiteX77" fmla="*/ 48215 w 2423115"/>
              <a:gd name="connsiteY77" fmla="*/ 756953 h 1645314"/>
              <a:gd name="connsiteX78" fmla="*/ 67265 w 2423115"/>
              <a:gd name="connsiteY78" fmla="*/ 826803 h 1645314"/>
              <a:gd name="connsiteX79" fmla="*/ 79965 w 2423115"/>
              <a:gd name="connsiteY79" fmla="*/ 845853 h 1645314"/>
              <a:gd name="connsiteX80" fmla="*/ 92665 w 2423115"/>
              <a:gd name="connsiteY80" fmla="*/ 883953 h 1645314"/>
              <a:gd name="connsiteX81" fmla="*/ 105365 w 2423115"/>
              <a:gd name="connsiteY81" fmla="*/ 903003 h 1645314"/>
              <a:gd name="connsiteX82" fmla="*/ 118065 w 2423115"/>
              <a:gd name="connsiteY82" fmla="*/ 941103 h 1645314"/>
              <a:gd name="connsiteX83" fmla="*/ 137115 w 2423115"/>
              <a:gd name="connsiteY83" fmla="*/ 979203 h 1645314"/>
              <a:gd name="connsiteX84" fmla="*/ 149815 w 2423115"/>
              <a:gd name="connsiteY84" fmla="*/ 998253 h 1645314"/>
              <a:gd name="connsiteX85" fmla="*/ 162515 w 2423115"/>
              <a:gd name="connsiteY85" fmla="*/ 1036353 h 1645314"/>
              <a:gd name="connsiteX86" fmla="*/ 168865 w 2423115"/>
              <a:gd name="connsiteY86" fmla="*/ 1055403 h 1645314"/>
              <a:gd name="connsiteX87" fmla="*/ 181565 w 2423115"/>
              <a:gd name="connsiteY87" fmla="*/ 1080803 h 1645314"/>
              <a:gd name="connsiteX88" fmla="*/ 187915 w 2423115"/>
              <a:gd name="connsiteY88" fmla="*/ 1099853 h 1645314"/>
              <a:gd name="connsiteX89" fmla="*/ 213315 w 2423115"/>
              <a:gd name="connsiteY89" fmla="*/ 1137953 h 1645314"/>
              <a:gd name="connsiteX90" fmla="*/ 226015 w 2423115"/>
              <a:gd name="connsiteY90" fmla="*/ 1157003 h 1645314"/>
              <a:gd name="connsiteX91" fmla="*/ 257765 w 2423115"/>
              <a:gd name="connsiteY91" fmla="*/ 1214153 h 1645314"/>
              <a:gd name="connsiteX92" fmla="*/ 283165 w 2423115"/>
              <a:gd name="connsiteY92" fmla="*/ 1252253 h 1645314"/>
              <a:gd name="connsiteX93" fmla="*/ 295865 w 2423115"/>
              <a:gd name="connsiteY93" fmla="*/ 1271303 h 1645314"/>
              <a:gd name="connsiteX94" fmla="*/ 314915 w 2423115"/>
              <a:gd name="connsiteY94" fmla="*/ 1290353 h 1645314"/>
              <a:gd name="connsiteX95" fmla="*/ 340315 w 2423115"/>
              <a:gd name="connsiteY95" fmla="*/ 1322103 h 1645314"/>
              <a:gd name="connsiteX96" fmla="*/ 346665 w 2423115"/>
              <a:gd name="connsiteY96" fmla="*/ 1341153 h 1645314"/>
              <a:gd name="connsiteX97" fmla="*/ 365715 w 2423115"/>
              <a:gd name="connsiteY97" fmla="*/ 1366553 h 1645314"/>
              <a:gd name="connsiteX98" fmla="*/ 378415 w 2423115"/>
              <a:gd name="connsiteY98" fmla="*/ 1385603 h 1645314"/>
              <a:gd name="connsiteX99" fmla="*/ 397465 w 2423115"/>
              <a:gd name="connsiteY99" fmla="*/ 1398303 h 1645314"/>
              <a:gd name="connsiteX100" fmla="*/ 448265 w 2423115"/>
              <a:gd name="connsiteY100" fmla="*/ 1455453 h 1645314"/>
              <a:gd name="connsiteX101" fmla="*/ 467315 w 2423115"/>
              <a:gd name="connsiteY101" fmla="*/ 1461803 h 1645314"/>
              <a:gd name="connsiteX102" fmla="*/ 518115 w 2423115"/>
              <a:gd name="connsiteY102" fmla="*/ 1499903 h 1645314"/>
              <a:gd name="connsiteX103" fmla="*/ 537165 w 2423115"/>
              <a:gd name="connsiteY103" fmla="*/ 1512603 h 1645314"/>
              <a:gd name="connsiteX104" fmla="*/ 600665 w 2423115"/>
              <a:gd name="connsiteY104" fmla="*/ 1525303 h 1645314"/>
              <a:gd name="connsiteX105" fmla="*/ 861015 w 2423115"/>
              <a:gd name="connsiteY105" fmla="*/ 1531653 h 1645314"/>
              <a:gd name="connsiteX106" fmla="*/ 892765 w 2423115"/>
              <a:gd name="connsiteY106" fmla="*/ 1538003 h 1645314"/>
              <a:gd name="connsiteX107" fmla="*/ 918165 w 2423115"/>
              <a:gd name="connsiteY107" fmla="*/ 1544353 h 1645314"/>
              <a:gd name="connsiteX108" fmla="*/ 1007065 w 2423115"/>
              <a:gd name="connsiteY108" fmla="*/ 1557053 h 1645314"/>
              <a:gd name="connsiteX109" fmla="*/ 1026115 w 2423115"/>
              <a:gd name="connsiteY109" fmla="*/ 1563403 h 1645314"/>
              <a:gd name="connsiteX110" fmla="*/ 1057865 w 2423115"/>
              <a:gd name="connsiteY110" fmla="*/ 1569753 h 1645314"/>
              <a:gd name="connsiteX111" fmla="*/ 1095965 w 2423115"/>
              <a:gd name="connsiteY111" fmla="*/ 1582453 h 1645314"/>
              <a:gd name="connsiteX112" fmla="*/ 1115015 w 2423115"/>
              <a:gd name="connsiteY112" fmla="*/ 1588803 h 1645314"/>
              <a:gd name="connsiteX113" fmla="*/ 1178515 w 2423115"/>
              <a:gd name="connsiteY113" fmla="*/ 1595153 h 1645314"/>
              <a:gd name="connsiteX114" fmla="*/ 1242015 w 2423115"/>
              <a:gd name="connsiteY114" fmla="*/ 1607853 h 1645314"/>
              <a:gd name="connsiteX115" fmla="*/ 1349965 w 2423115"/>
              <a:gd name="connsiteY115" fmla="*/ 1601503 h 1645314"/>
              <a:gd name="connsiteX116" fmla="*/ 1648415 w 2423115"/>
              <a:gd name="connsiteY116" fmla="*/ 1595153 h 1645314"/>
              <a:gd name="connsiteX117" fmla="*/ 1673815 w 2423115"/>
              <a:gd name="connsiteY117" fmla="*/ 1588803 h 1645314"/>
              <a:gd name="connsiteX118" fmla="*/ 1750015 w 2423115"/>
              <a:gd name="connsiteY118" fmla="*/ 1576103 h 1645314"/>
              <a:gd name="connsiteX119" fmla="*/ 1788115 w 2423115"/>
              <a:gd name="connsiteY119" fmla="*/ 1563403 h 1645314"/>
              <a:gd name="connsiteX120" fmla="*/ 1807165 w 2423115"/>
              <a:gd name="connsiteY120" fmla="*/ 1550703 h 1645314"/>
              <a:gd name="connsiteX121" fmla="*/ 1832565 w 2423115"/>
              <a:gd name="connsiteY121" fmla="*/ 1544353 h 1645314"/>
              <a:gd name="connsiteX122" fmla="*/ 1883365 w 2423115"/>
              <a:gd name="connsiteY122" fmla="*/ 1525303 h 1645314"/>
              <a:gd name="connsiteX123" fmla="*/ 1889715 w 2423115"/>
              <a:gd name="connsiteY123" fmla="*/ 1506253 h 164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2423115" h="1645314">
                <a:moveTo>
                  <a:pt x="626065" y="1557053"/>
                </a:moveTo>
                <a:cubicBezTo>
                  <a:pt x="912205" y="1561083"/>
                  <a:pt x="1376729" y="1645314"/>
                  <a:pt x="1642065" y="1633253"/>
                </a:cubicBezTo>
                <a:cubicBezTo>
                  <a:pt x="1648752" y="1632949"/>
                  <a:pt x="1654848" y="1629253"/>
                  <a:pt x="1661115" y="1626903"/>
                </a:cubicBezTo>
                <a:cubicBezTo>
                  <a:pt x="1671788" y="1622901"/>
                  <a:pt x="1682192" y="1618205"/>
                  <a:pt x="1692865" y="1614203"/>
                </a:cubicBezTo>
                <a:cubicBezTo>
                  <a:pt x="1699132" y="1611853"/>
                  <a:pt x="1705928" y="1610846"/>
                  <a:pt x="1711915" y="1607853"/>
                </a:cubicBezTo>
                <a:cubicBezTo>
                  <a:pt x="1718741" y="1604440"/>
                  <a:pt x="1724139" y="1598566"/>
                  <a:pt x="1730965" y="1595153"/>
                </a:cubicBezTo>
                <a:cubicBezTo>
                  <a:pt x="1736952" y="1592160"/>
                  <a:pt x="1743921" y="1591573"/>
                  <a:pt x="1750015" y="1588803"/>
                </a:cubicBezTo>
                <a:cubicBezTo>
                  <a:pt x="1767250" y="1580969"/>
                  <a:pt x="1782854" y="1569390"/>
                  <a:pt x="1800815" y="1563403"/>
                </a:cubicBezTo>
                <a:cubicBezTo>
                  <a:pt x="1807165" y="1561286"/>
                  <a:pt x="1814014" y="1560304"/>
                  <a:pt x="1819865" y="1557053"/>
                </a:cubicBezTo>
                <a:cubicBezTo>
                  <a:pt x="1833208" y="1549640"/>
                  <a:pt x="1844313" y="1538479"/>
                  <a:pt x="1857965" y="1531653"/>
                </a:cubicBezTo>
                <a:cubicBezTo>
                  <a:pt x="1873492" y="1523889"/>
                  <a:pt x="1888952" y="1517472"/>
                  <a:pt x="1902415" y="1506253"/>
                </a:cubicBezTo>
                <a:cubicBezTo>
                  <a:pt x="1934126" y="1479827"/>
                  <a:pt x="1907037" y="1492012"/>
                  <a:pt x="1940515" y="1480853"/>
                </a:cubicBezTo>
                <a:cubicBezTo>
                  <a:pt x="1962440" y="1458928"/>
                  <a:pt x="1957811" y="1461760"/>
                  <a:pt x="1984965" y="1442753"/>
                </a:cubicBezTo>
                <a:cubicBezTo>
                  <a:pt x="1997469" y="1434000"/>
                  <a:pt x="2023065" y="1417353"/>
                  <a:pt x="2023065" y="1417353"/>
                </a:cubicBezTo>
                <a:cubicBezTo>
                  <a:pt x="2027298" y="1411003"/>
                  <a:pt x="2030695" y="1404007"/>
                  <a:pt x="2035765" y="1398303"/>
                </a:cubicBezTo>
                <a:cubicBezTo>
                  <a:pt x="2047697" y="1384879"/>
                  <a:pt x="2063902" y="1375147"/>
                  <a:pt x="2073865" y="1360203"/>
                </a:cubicBezTo>
                <a:cubicBezTo>
                  <a:pt x="2078098" y="1353853"/>
                  <a:pt x="2082779" y="1347779"/>
                  <a:pt x="2086565" y="1341153"/>
                </a:cubicBezTo>
                <a:cubicBezTo>
                  <a:pt x="2091261" y="1332934"/>
                  <a:pt x="2093585" y="1323326"/>
                  <a:pt x="2099265" y="1315753"/>
                </a:cubicBezTo>
                <a:cubicBezTo>
                  <a:pt x="2106449" y="1306174"/>
                  <a:pt x="2116198" y="1298820"/>
                  <a:pt x="2124665" y="1290353"/>
                </a:cubicBezTo>
                <a:cubicBezTo>
                  <a:pt x="2140626" y="1242470"/>
                  <a:pt x="2119096" y="1301492"/>
                  <a:pt x="2143715" y="1252253"/>
                </a:cubicBezTo>
                <a:cubicBezTo>
                  <a:pt x="2146708" y="1246266"/>
                  <a:pt x="2147072" y="1239190"/>
                  <a:pt x="2150065" y="1233203"/>
                </a:cubicBezTo>
                <a:cubicBezTo>
                  <a:pt x="2153478" y="1226377"/>
                  <a:pt x="2158979" y="1220779"/>
                  <a:pt x="2162765" y="1214153"/>
                </a:cubicBezTo>
                <a:cubicBezTo>
                  <a:pt x="2167461" y="1205934"/>
                  <a:pt x="2170769" y="1196972"/>
                  <a:pt x="2175465" y="1188753"/>
                </a:cubicBezTo>
                <a:cubicBezTo>
                  <a:pt x="2179251" y="1182127"/>
                  <a:pt x="2184379" y="1176329"/>
                  <a:pt x="2188165" y="1169703"/>
                </a:cubicBezTo>
                <a:cubicBezTo>
                  <a:pt x="2192861" y="1161484"/>
                  <a:pt x="2196169" y="1152522"/>
                  <a:pt x="2200865" y="1144303"/>
                </a:cubicBezTo>
                <a:cubicBezTo>
                  <a:pt x="2219086" y="1112417"/>
                  <a:pt x="2209817" y="1138231"/>
                  <a:pt x="2226265" y="1099853"/>
                </a:cubicBezTo>
                <a:cubicBezTo>
                  <a:pt x="2242039" y="1063047"/>
                  <a:pt x="2220909" y="1098362"/>
                  <a:pt x="2245315" y="1061753"/>
                </a:cubicBezTo>
                <a:cubicBezTo>
                  <a:pt x="2256098" y="1018622"/>
                  <a:pt x="2251288" y="1033000"/>
                  <a:pt x="2277065" y="972853"/>
                </a:cubicBezTo>
                <a:cubicBezTo>
                  <a:pt x="2280794" y="964152"/>
                  <a:pt x="2286441" y="956316"/>
                  <a:pt x="2289765" y="947453"/>
                </a:cubicBezTo>
                <a:cubicBezTo>
                  <a:pt x="2292829" y="939281"/>
                  <a:pt x="2293355" y="930332"/>
                  <a:pt x="2296115" y="922053"/>
                </a:cubicBezTo>
                <a:cubicBezTo>
                  <a:pt x="2309535" y="881794"/>
                  <a:pt x="2306248" y="902464"/>
                  <a:pt x="2315165" y="871253"/>
                </a:cubicBezTo>
                <a:cubicBezTo>
                  <a:pt x="2317563" y="862862"/>
                  <a:pt x="2318077" y="853875"/>
                  <a:pt x="2321515" y="845853"/>
                </a:cubicBezTo>
                <a:cubicBezTo>
                  <a:pt x="2324521" y="838838"/>
                  <a:pt x="2331115" y="833777"/>
                  <a:pt x="2334215" y="826803"/>
                </a:cubicBezTo>
                <a:cubicBezTo>
                  <a:pt x="2339652" y="814570"/>
                  <a:pt x="2342682" y="801403"/>
                  <a:pt x="2346915" y="788703"/>
                </a:cubicBezTo>
                <a:lnTo>
                  <a:pt x="2353265" y="769653"/>
                </a:lnTo>
                <a:cubicBezTo>
                  <a:pt x="2355382" y="763303"/>
                  <a:pt x="2358515" y="757205"/>
                  <a:pt x="2359615" y="750603"/>
                </a:cubicBezTo>
                <a:cubicBezTo>
                  <a:pt x="2361732" y="737903"/>
                  <a:pt x="2362842" y="724994"/>
                  <a:pt x="2365965" y="712503"/>
                </a:cubicBezTo>
                <a:cubicBezTo>
                  <a:pt x="2369212" y="699516"/>
                  <a:pt x="2375418" y="687390"/>
                  <a:pt x="2378665" y="674403"/>
                </a:cubicBezTo>
                <a:cubicBezTo>
                  <a:pt x="2398516" y="594998"/>
                  <a:pt x="2373145" y="693722"/>
                  <a:pt x="2391365" y="629953"/>
                </a:cubicBezTo>
                <a:cubicBezTo>
                  <a:pt x="2393763" y="621562"/>
                  <a:pt x="2395207" y="612912"/>
                  <a:pt x="2397715" y="604553"/>
                </a:cubicBezTo>
                <a:cubicBezTo>
                  <a:pt x="2401562" y="591731"/>
                  <a:pt x="2410415" y="566453"/>
                  <a:pt x="2410415" y="566453"/>
                </a:cubicBezTo>
                <a:cubicBezTo>
                  <a:pt x="2412532" y="545286"/>
                  <a:pt x="2414127" y="524061"/>
                  <a:pt x="2416765" y="502953"/>
                </a:cubicBezTo>
                <a:cubicBezTo>
                  <a:pt x="2418362" y="490177"/>
                  <a:pt x="2423115" y="477728"/>
                  <a:pt x="2423115" y="464853"/>
                </a:cubicBezTo>
                <a:cubicBezTo>
                  <a:pt x="2423115" y="405549"/>
                  <a:pt x="2422301" y="346099"/>
                  <a:pt x="2416765" y="287053"/>
                </a:cubicBezTo>
                <a:cubicBezTo>
                  <a:pt x="2415480" y="273351"/>
                  <a:pt x="2397361" y="254594"/>
                  <a:pt x="2391365" y="242603"/>
                </a:cubicBezTo>
                <a:cubicBezTo>
                  <a:pt x="2388372" y="236616"/>
                  <a:pt x="2389196" y="228780"/>
                  <a:pt x="2385015" y="223553"/>
                </a:cubicBezTo>
                <a:cubicBezTo>
                  <a:pt x="2380247" y="217594"/>
                  <a:pt x="2372315" y="215086"/>
                  <a:pt x="2365965" y="210853"/>
                </a:cubicBezTo>
                <a:cubicBezTo>
                  <a:pt x="2348427" y="184546"/>
                  <a:pt x="2357938" y="194234"/>
                  <a:pt x="2327865" y="172753"/>
                </a:cubicBezTo>
                <a:cubicBezTo>
                  <a:pt x="2321655" y="168317"/>
                  <a:pt x="2315961" y="162733"/>
                  <a:pt x="2308815" y="160053"/>
                </a:cubicBezTo>
                <a:cubicBezTo>
                  <a:pt x="2298709" y="156263"/>
                  <a:pt x="2287601" y="156044"/>
                  <a:pt x="2277065" y="153703"/>
                </a:cubicBezTo>
                <a:cubicBezTo>
                  <a:pt x="2268546" y="151810"/>
                  <a:pt x="2260056" y="149751"/>
                  <a:pt x="2251665" y="147353"/>
                </a:cubicBezTo>
                <a:cubicBezTo>
                  <a:pt x="2214540" y="136746"/>
                  <a:pt x="2251880" y="144579"/>
                  <a:pt x="2207215" y="134653"/>
                </a:cubicBezTo>
                <a:cubicBezTo>
                  <a:pt x="2196679" y="132312"/>
                  <a:pt x="2185936" y="130921"/>
                  <a:pt x="2175465" y="128303"/>
                </a:cubicBezTo>
                <a:cubicBezTo>
                  <a:pt x="2168971" y="126680"/>
                  <a:pt x="2162682" y="124303"/>
                  <a:pt x="2156415" y="121953"/>
                </a:cubicBezTo>
                <a:cubicBezTo>
                  <a:pt x="2145742" y="117951"/>
                  <a:pt x="2135890" y="111234"/>
                  <a:pt x="2124665" y="109253"/>
                </a:cubicBezTo>
                <a:cubicBezTo>
                  <a:pt x="2099565" y="104824"/>
                  <a:pt x="2073865" y="105020"/>
                  <a:pt x="2048465" y="102903"/>
                </a:cubicBezTo>
                <a:cubicBezTo>
                  <a:pt x="2039998" y="100786"/>
                  <a:pt x="2031651" y="98114"/>
                  <a:pt x="2023065" y="96553"/>
                </a:cubicBezTo>
                <a:cubicBezTo>
                  <a:pt x="1931767" y="79953"/>
                  <a:pt x="1832828" y="86263"/>
                  <a:pt x="1743665" y="83853"/>
                </a:cubicBezTo>
                <a:cubicBezTo>
                  <a:pt x="1324401" y="0"/>
                  <a:pt x="888484" y="77472"/>
                  <a:pt x="460965" y="83853"/>
                </a:cubicBezTo>
                <a:cubicBezTo>
                  <a:pt x="451500" y="83994"/>
                  <a:pt x="444545" y="93560"/>
                  <a:pt x="435565" y="96553"/>
                </a:cubicBezTo>
                <a:cubicBezTo>
                  <a:pt x="425326" y="99966"/>
                  <a:pt x="414286" y="100285"/>
                  <a:pt x="403815" y="102903"/>
                </a:cubicBezTo>
                <a:cubicBezTo>
                  <a:pt x="397321" y="104526"/>
                  <a:pt x="391259" y="107630"/>
                  <a:pt x="384765" y="109253"/>
                </a:cubicBezTo>
                <a:cubicBezTo>
                  <a:pt x="374294" y="111871"/>
                  <a:pt x="363486" y="112985"/>
                  <a:pt x="353015" y="115603"/>
                </a:cubicBezTo>
                <a:cubicBezTo>
                  <a:pt x="346521" y="117226"/>
                  <a:pt x="340459" y="120330"/>
                  <a:pt x="333965" y="121953"/>
                </a:cubicBezTo>
                <a:cubicBezTo>
                  <a:pt x="309204" y="128143"/>
                  <a:pt x="282855" y="131069"/>
                  <a:pt x="257765" y="134653"/>
                </a:cubicBezTo>
                <a:cubicBezTo>
                  <a:pt x="238672" y="141017"/>
                  <a:pt x="236078" y="140026"/>
                  <a:pt x="219665" y="153703"/>
                </a:cubicBezTo>
                <a:cubicBezTo>
                  <a:pt x="197749" y="171966"/>
                  <a:pt x="194613" y="187454"/>
                  <a:pt x="162515" y="198153"/>
                </a:cubicBezTo>
                <a:cubicBezTo>
                  <a:pt x="156165" y="200270"/>
                  <a:pt x="149452" y="201510"/>
                  <a:pt x="143465" y="204503"/>
                </a:cubicBezTo>
                <a:cubicBezTo>
                  <a:pt x="136254" y="208109"/>
                  <a:pt x="101891" y="233377"/>
                  <a:pt x="99015" y="236253"/>
                </a:cubicBezTo>
                <a:cubicBezTo>
                  <a:pt x="91531" y="243737"/>
                  <a:pt x="87045" y="253786"/>
                  <a:pt x="79965" y="261653"/>
                </a:cubicBezTo>
                <a:cubicBezTo>
                  <a:pt x="67950" y="275003"/>
                  <a:pt x="41865" y="299753"/>
                  <a:pt x="41865" y="299753"/>
                </a:cubicBezTo>
                <a:cubicBezTo>
                  <a:pt x="37632" y="312453"/>
                  <a:pt x="35152" y="325879"/>
                  <a:pt x="29165" y="337853"/>
                </a:cubicBezTo>
                <a:cubicBezTo>
                  <a:pt x="13472" y="369240"/>
                  <a:pt x="19458" y="354273"/>
                  <a:pt x="10115" y="382303"/>
                </a:cubicBezTo>
                <a:cubicBezTo>
                  <a:pt x="1090" y="499623"/>
                  <a:pt x="0" y="471880"/>
                  <a:pt x="10115" y="623603"/>
                </a:cubicBezTo>
                <a:cubicBezTo>
                  <a:pt x="11611" y="646042"/>
                  <a:pt x="22329" y="672945"/>
                  <a:pt x="29165" y="693453"/>
                </a:cubicBezTo>
                <a:cubicBezTo>
                  <a:pt x="31282" y="699803"/>
                  <a:pt x="33892" y="706009"/>
                  <a:pt x="35515" y="712503"/>
                </a:cubicBezTo>
                <a:cubicBezTo>
                  <a:pt x="37632" y="720970"/>
                  <a:pt x="39467" y="729512"/>
                  <a:pt x="41865" y="737903"/>
                </a:cubicBezTo>
                <a:cubicBezTo>
                  <a:pt x="43704" y="744339"/>
                  <a:pt x="46592" y="750459"/>
                  <a:pt x="48215" y="756953"/>
                </a:cubicBezTo>
                <a:cubicBezTo>
                  <a:pt x="52986" y="776037"/>
                  <a:pt x="56367" y="810456"/>
                  <a:pt x="67265" y="826803"/>
                </a:cubicBezTo>
                <a:cubicBezTo>
                  <a:pt x="71498" y="833153"/>
                  <a:pt x="76865" y="838879"/>
                  <a:pt x="79965" y="845853"/>
                </a:cubicBezTo>
                <a:cubicBezTo>
                  <a:pt x="85402" y="858086"/>
                  <a:pt x="85239" y="872814"/>
                  <a:pt x="92665" y="883953"/>
                </a:cubicBezTo>
                <a:cubicBezTo>
                  <a:pt x="96898" y="890303"/>
                  <a:pt x="102265" y="896029"/>
                  <a:pt x="105365" y="903003"/>
                </a:cubicBezTo>
                <a:cubicBezTo>
                  <a:pt x="110802" y="915236"/>
                  <a:pt x="110639" y="929964"/>
                  <a:pt x="118065" y="941103"/>
                </a:cubicBezTo>
                <a:cubicBezTo>
                  <a:pt x="154461" y="995698"/>
                  <a:pt x="110825" y="926623"/>
                  <a:pt x="137115" y="979203"/>
                </a:cubicBezTo>
                <a:cubicBezTo>
                  <a:pt x="140528" y="986029"/>
                  <a:pt x="146715" y="991279"/>
                  <a:pt x="149815" y="998253"/>
                </a:cubicBezTo>
                <a:cubicBezTo>
                  <a:pt x="155252" y="1010486"/>
                  <a:pt x="158282" y="1023653"/>
                  <a:pt x="162515" y="1036353"/>
                </a:cubicBezTo>
                <a:cubicBezTo>
                  <a:pt x="164632" y="1042703"/>
                  <a:pt x="165872" y="1049416"/>
                  <a:pt x="168865" y="1055403"/>
                </a:cubicBezTo>
                <a:cubicBezTo>
                  <a:pt x="173098" y="1063870"/>
                  <a:pt x="177836" y="1072102"/>
                  <a:pt x="181565" y="1080803"/>
                </a:cubicBezTo>
                <a:cubicBezTo>
                  <a:pt x="184202" y="1086955"/>
                  <a:pt x="184664" y="1094002"/>
                  <a:pt x="187915" y="1099853"/>
                </a:cubicBezTo>
                <a:cubicBezTo>
                  <a:pt x="195328" y="1113196"/>
                  <a:pt x="204848" y="1125253"/>
                  <a:pt x="213315" y="1137953"/>
                </a:cubicBezTo>
                <a:cubicBezTo>
                  <a:pt x="217548" y="1144303"/>
                  <a:pt x="223602" y="1149763"/>
                  <a:pt x="226015" y="1157003"/>
                </a:cubicBezTo>
                <a:cubicBezTo>
                  <a:pt x="237192" y="1190533"/>
                  <a:pt x="228652" y="1170484"/>
                  <a:pt x="257765" y="1214153"/>
                </a:cubicBezTo>
                <a:lnTo>
                  <a:pt x="283165" y="1252253"/>
                </a:lnTo>
                <a:cubicBezTo>
                  <a:pt x="287398" y="1258603"/>
                  <a:pt x="290469" y="1265907"/>
                  <a:pt x="295865" y="1271303"/>
                </a:cubicBezTo>
                <a:lnTo>
                  <a:pt x="314915" y="1290353"/>
                </a:lnTo>
                <a:cubicBezTo>
                  <a:pt x="330876" y="1338236"/>
                  <a:pt x="307489" y="1281071"/>
                  <a:pt x="340315" y="1322103"/>
                </a:cubicBezTo>
                <a:cubicBezTo>
                  <a:pt x="344496" y="1327330"/>
                  <a:pt x="343344" y="1335341"/>
                  <a:pt x="346665" y="1341153"/>
                </a:cubicBezTo>
                <a:cubicBezTo>
                  <a:pt x="351916" y="1350342"/>
                  <a:pt x="359564" y="1357941"/>
                  <a:pt x="365715" y="1366553"/>
                </a:cubicBezTo>
                <a:cubicBezTo>
                  <a:pt x="370151" y="1372763"/>
                  <a:pt x="373019" y="1380207"/>
                  <a:pt x="378415" y="1385603"/>
                </a:cubicBezTo>
                <a:cubicBezTo>
                  <a:pt x="383811" y="1390999"/>
                  <a:pt x="391115" y="1394070"/>
                  <a:pt x="397465" y="1398303"/>
                </a:cubicBezTo>
                <a:cubicBezTo>
                  <a:pt x="409566" y="1416455"/>
                  <a:pt x="429624" y="1449239"/>
                  <a:pt x="448265" y="1455453"/>
                </a:cubicBezTo>
                <a:lnTo>
                  <a:pt x="467315" y="1461803"/>
                </a:lnTo>
                <a:cubicBezTo>
                  <a:pt x="497006" y="1491494"/>
                  <a:pt x="476034" y="1473603"/>
                  <a:pt x="518115" y="1499903"/>
                </a:cubicBezTo>
                <a:cubicBezTo>
                  <a:pt x="524587" y="1503948"/>
                  <a:pt x="530339" y="1509190"/>
                  <a:pt x="537165" y="1512603"/>
                </a:cubicBezTo>
                <a:cubicBezTo>
                  <a:pt x="553280" y="1520661"/>
                  <a:pt x="587901" y="1524771"/>
                  <a:pt x="600665" y="1525303"/>
                </a:cubicBezTo>
                <a:cubicBezTo>
                  <a:pt x="687399" y="1528917"/>
                  <a:pt x="774232" y="1529536"/>
                  <a:pt x="861015" y="1531653"/>
                </a:cubicBezTo>
                <a:cubicBezTo>
                  <a:pt x="871598" y="1533770"/>
                  <a:pt x="882229" y="1535662"/>
                  <a:pt x="892765" y="1538003"/>
                </a:cubicBezTo>
                <a:cubicBezTo>
                  <a:pt x="901284" y="1539896"/>
                  <a:pt x="909539" y="1543026"/>
                  <a:pt x="918165" y="1544353"/>
                </a:cubicBezTo>
                <a:cubicBezTo>
                  <a:pt x="969533" y="1552256"/>
                  <a:pt x="965816" y="1546741"/>
                  <a:pt x="1007065" y="1557053"/>
                </a:cubicBezTo>
                <a:cubicBezTo>
                  <a:pt x="1013559" y="1558676"/>
                  <a:pt x="1019621" y="1561780"/>
                  <a:pt x="1026115" y="1563403"/>
                </a:cubicBezTo>
                <a:cubicBezTo>
                  <a:pt x="1036586" y="1566021"/>
                  <a:pt x="1047452" y="1566913"/>
                  <a:pt x="1057865" y="1569753"/>
                </a:cubicBezTo>
                <a:cubicBezTo>
                  <a:pt x="1070780" y="1573275"/>
                  <a:pt x="1083265" y="1578220"/>
                  <a:pt x="1095965" y="1582453"/>
                </a:cubicBezTo>
                <a:cubicBezTo>
                  <a:pt x="1102315" y="1584570"/>
                  <a:pt x="1108355" y="1588137"/>
                  <a:pt x="1115015" y="1588803"/>
                </a:cubicBezTo>
                <a:lnTo>
                  <a:pt x="1178515" y="1595153"/>
                </a:lnTo>
                <a:cubicBezTo>
                  <a:pt x="1195299" y="1599349"/>
                  <a:pt x="1226446" y="1607853"/>
                  <a:pt x="1242015" y="1607853"/>
                </a:cubicBezTo>
                <a:cubicBezTo>
                  <a:pt x="1278061" y="1607853"/>
                  <a:pt x="1313937" y="1602629"/>
                  <a:pt x="1349965" y="1601503"/>
                </a:cubicBezTo>
                <a:lnTo>
                  <a:pt x="1648415" y="1595153"/>
                </a:lnTo>
                <a:cubicBezTo>
                  <a:pt x="1656882" y="1593036"/>
                  <a:pt x="1665207" y="1590238"/>
                  <a:pt x="1673815" y="1588803"/>
                </a:cubicBezTo>
                <a:cubicBezTo>
                  <a:pt x="1721091" y="1580924"/>
                  <a:pt x="1714290" y="1586820"/>
                  <a:pt x="1750015" y="1576103"/>
                </a:cubicBezTo>
                <a:cubicBezTo>
                  <a:pt x="1762837" y="1572256"/>
                  <a:pt x="1776976" y="1570829"/>
                  <a:pt x="1788115" y="1563403"/>
                </a:cubicBezTo>
                <a:cubicBezTo>
                  <a:pt x="1794465" y="1559170"/>
                  <a:pt x="1800150" y="1553709"/>
                  <a:pt x="1807165" y="1550703"/>
                </a:cubicBezTo>
                <a:cubicBezTo>
                  <a:pt x="1815187" y="1547265"/>
                  <a:pt x="1824393" y="1547417"/>
                  <a:pt x="1832565" y="1544353"/>
                </a:cubicBezTo>
                <a:cubicBezTo>
                  <a:pt x="1898977" y="1519449"/>
                  <a:pt x="1818167" y="1541602"/>
                  <a:pt x="1883365" y="1525303"/>
                </a:cubicBezTo>
                <a:lnTo>
                  <a:pt x="1889715" y="1506253"/>
                </a:lnTo>
              </a:path>
            </a:pathLst>
          </a:custGeom>
          <a:solidFill>
            <a:schemeClr val="accent6">
              <a:lumMod val="50000"/>
            </a:schemeClr>
          </a:solidFill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68" name="Freeform 167"/>
          <p:cNvSpPr/>
          <p:nvPr/>
        </p:nvSpPr>
        <p:spPr>
          <a:xfrm>
            <a:off x="2819400" y="6737350"/>
            <a:ext cx="1439031" cy="241300"/>
          </a:xfrm>
          <a:custGeom>
            <a:avLst/>
            <a:gdLst>
              <a:gd name="connsiteX0" fmla="*/ 1439031 w 1439031"/>
              <a:gd name="connsiteY0" fmla="*/ 0 h 241300"/>
              <a:gd name="connsiteX1" fmla="*/ 816731 w 1439031"/>
              <a:gd name="connsiteY1" fmla="*/ 76200 h 241300"/>
              <a:gd name="connsiteX2" fmla="*/ 613531 w 1439031"/>
              <a:gd name="connsiteY2" fmla="*/ 88900 h 241300"/>
              <a:gd name="connsiteX3" fmla="*/ 537331 w 1439031"/>
              <a:gd name="connsiteY3" fmla="*/ 101600 h 241300"/>
              <a:gd name="connsiteX4" fmla="*/ 410331 w 1439031"/>
              <a:gd name="connsiteY4" fmla="*/ 127000 h 241300"/>
              <a:gd name="connsiteX5" fmla="*/ 359531 w 1439031"/>
              <a:gd name="connsiteY5" fmla="*/ 152400 h 241300"/>
              <a:gd name="connsiteX6" fmla="*/ 169031 w 1439031"/>
              <a:gd name="connsiteY6" fmla="*/ 177800 h 241300"/>
              <a:gd name="connsiteX7" fmla="*/ 118231 w 1439031"/>
              <a:gd name="connsiteY7" fmla="*/ 203200 h 241300"/>
              <a:gd name="connsiteX8" fmla="*/ 67431 w 1439031"/>
              <a:gd name="connsiteY8" fmla="*/ 215900 h 241300"/>
              <a:gd name="connsiteX9" fmla="*/ 3931 w 1439031"/>
              <a:gd name="connsiteY9" fmla="*/ 228600 h 241300"/>
              <a:gd name="connsiteX10" fmla="*/ 3931 w 1439031"/>
              <a:gd name="connsiteY10" fmla="*/ 241300 h 2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031" h="241300">
                <a:moveTo>
                  <a:pt x="1439031" y="0"/>
                </a:moveTo>
                <a:cubicBezTo>
                  <a:pt x="1238796" y="133490"/>
                  <a:pt x="1409682" y="28381"/>
                  <a:pt x="816731" y="76200"/>
                </a:cubicBezTo>
                <a:cubicBezTo>
                  <a:pt x="749085" y="81655"/>
                  <a:pt x="681264" y="84667"/>
                  <a:pt x="613531" y="88900"/>
                </a:cubicBezTo>
                <a:cubicBezTo>
                  <a:pt x="588131" y="93133"/>
                  <a:pt x="562640" y="96855"/>
                  <a:pt x="537331" y="101600"/>
                </a:cubicBezTo>
                <a:cubicBezTo>
                  <a:pt x="494899" y="109556"/>
                  <a:pt x="410331" y="127000"/>
                  <a:pt x="410331" y="127000"/>
                </a:cubicBezTo>
                <a:cubicBezTo>
                  <a:pt x="393398" y="135467"/>
                  <a:pt x="378057" y="148500"/>
                  <a:pt x="359531" y="152400"/>
                </a:cubicBezTo>
                <a:cubicBezTo>
                  <a:pt x="296843" y="165597"/>
                  <a:pt x="231719" y="164603"/>
                  <a:pt x="169031" y="177800"/>
                </a:cubicBezTo>
                <a:cubicBezTo>
                  <a:pt x="150505" y="181700"/>
                  <a:pt x="135958" y="196553"/>
                  <a:pt x="118231" y="203200"/>
                </a:cubicBezTo>
                <a:cubicBezTo>
                  <a:pt x="101888" y="209329"/>
                  <a:pt x="84470" y="212114"/>
                  <a:pt x="67431" y="215900"/>
                </a:cubicBezTo>
                <a:cubicBezTo>
                  <a:pt x="46359" y="220583"/>
                  <a:pt x="23973" y="220583"/>
                  <a:pt x="3931" y="228600"/>
                </a:cubicBezTo>
                <a:cubicBezTo>
                  <a:pt x="0" y="230172"/>
                  <a:pt x="3931" y="237067"/>
                  <a:pt x="3931" y="241300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4419600" y="6574942"/>
            <a:ext cx="1308100" cy="283058"/>
          </a:xfrm>
          <a:custGeom>
            <a:avLst/>
            <a:gdLst>
              <a:gd name="connsiteX0" fmla="*/ 0 w 1308100"/>
              <a:gd name="connsiteY0" fmla="*/ 283058 h 283058"/>
              <a:gd name="connsiteX1" fmla="*/ 596900 w 1308100"/>
              <a:gd name="connsiteY1" fmla="*/ 67158 h 283058"/>
              <a:gd name="connsiteX2" fmla="*/ 800100 w 1308100"/>
              <a:gd name="connsiteY2" fmla="*/ 41758 h 283058"/>
              <a:gd name="connsiteX3" fmla="*/ 1308100 w 1308100"/>
              <a:gd name="connsiteY3" fmla="*/ 29058 h 28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8100" h="283058">
                <a:moveTo>
                  <a:pt x="0" y="283058"/>
                </a:moveTo>
                <a:cubicBezTo>
                  <a:pt x="134298" y="81611"/>
                  <a:pt x="33941" y="214819"/>
                  <a:pt x="596900" y="67158"/>
                </a:cubicBezTo>
                <a:cubicBezTo>
                  <a:pt x="662927" y="49839"/>
                  <a:pt x="733165" y="55145"/>
                  <a:pt x="800100" y="41758"/>
                </a:cubicBezTo>
                <a:cubicBezTo>
                  <a:pt x="1008889" y="0"/>
                  <a:pt x="842014" y="29058"/>
                  <a:pt x="1308100" y="2905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 rot="1054539">
            <a:off x="4355035" y="6793461"/>
            <a:ext cx="977900" cy="228236"/>
          </a:xfrm>
          <a:custGeom>
            <a:avLst/>
            <a:gdLst>
              <a:gd name="connsiteX0" fmla="*/ 0 w 977900"/>
              <a:gd name="connsiteY0" fmla="*/ 228236 h 228236"/>
              <a:gd name="connsiteX1" fmla="*/ 711200 w 977900"/>
              <a:gd name="connsiteY1" fmla="*/ 75836 h 228236"/>
              <a:gd name="connsiteX2" fmla="*/ 927100 w 977900"/>
              <a:gd name="connsiteY2" fmla="*/ 88536 h 228236"/>
              <a:gd name="connsiteX3" fmla="*/ 977900 w 977900"/>
              <a:gd name="connsiteY3" fmla="*/ 101236 h 228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900" h="228236">
                <a:moveTo>
                  <a:pt x="0" y="228236"/>
                </a:moveTo>
                <a:cubicBezTo>
                  <a:pt x="152157" y="0"/>
                  <a:pt x="37619" y="151732"/>
                  <a:pt x="711200" y="75836"/>
                </a:cubicBezTo>
                <a:cubicBezTo>
                  <a:pt x="782838" y="67764"/>
                  <a:pt x="855133" y="84303"/>
                  <a:pt x="927100" y="88536"/>
                </a:cubicBezTo>
                <a:lnTo>
                  <a:pt x="977900" y="101236"/>
                </a:ln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4724399" y="6776851"/>
            <a:ext cx="1041400" cy="130728"/>
          </a:xfrm>
          <a:custGeom>
            <a:avLst/>
            <a:gdLst>
              <a:gd name="connsiteX0" fmla="*/ 0 w 1041400"/>
              <a:gd name="connsiteY0" fmla="*/ 130728 h 130728"/>
              <a:gd name="connsiteX1" fmla="*/ 508000 w 1041400"/>
              <a:gd name="connsiteY1" fmla="*/ 16428 h 130728"/>
              <a:gd name="connsiteX2" fmla="*/ 571500 w 1041400"/>
              <a:gd name="connsiteY2" fmla="*/ 3728 h 130728"/>
              <a:gd name="connsiteX3" fmla="*/ 1041400 w 1041400"/>
              <a:gd name="connsiteY3" fmla="*/ 3728 h 130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1400" h="130728">
                <a:moveTo>
                  <a:pt x="0" y="130728"/>
                </a:moveTo>
                <a:lnTo>
                  <a:pt x="508000" y="16428"/>
                </a:lnTo>
                <a:cubicBezTo>
                  <a:pt x="529072" y="11745"/>
                  <a:pt x="549920" y="4242"/>
                  <a:pt x="571500" y="3728"/>
                </a:cubicBezTo>
                <a:cubicBezTo>
                  <a:pt x="728089" y="0"/>
                  <a:pt x="884767" y="3728"/>
                  <a:pt x="1041400" y="3728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819400" y="6661150"/>
            <a:ext cx="1054100" cy="139700"/>
          </a:xfrm>
          <a:custGeom>
            <a:avLst/>
            <a:gdLst>
              <a:gd name="connsiteX0" fmla="*/ 1054100 w 1054100"/>
              <a:gd name="connsiteY0" fmla="*/ 139700 h 139700"/>
              <a:gd name="connsiteX1" fmla="*/ 419100 w 1054100"/>
              <a:gd name="connsiteY1" fmla="*/ 25400 h 139700"/>
              <a:gd name="connsiteX2" fmla="*/ 342900 w 1054100"/>
              <a:gd name="connsiteY2" fmla="*/ 0 h 139700"/>
              <a:gd name="connsiteX3" fmla="*/ 203200 w 1054100"/>
              <a:gd name="connsiteY3" fmla="*/ 12700 h 139700"/>
              <a:gd name="connsiteX4" fmla="*/ 0 w 1054100"/>
              <a:gd name="connsiteY4" fmla="*/ 2540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4100" h="139700">
                <a:moveTo>
                  <a:pt x="1054100" y="139700"/>
                </a:moveTo>
                <a:lnTo>
                  <a:pt x="419100" y="25400"/>
                </a:lnTo>
                <a:cubicBezTo>
                  <a:pt x="392828" y="20239"/>
                  <a:pt x="342900" y="0"/>
                  <a:pt x="342900" y="0"/>
                </a:cubicBezTo>
                <a:lnTo>
                  <a:pt x="203200" y="12700"/>
                </a:lnTo>
                <a:cubicBezTo>
                  <a:pt x="135520" y="17713"/>
                  <a:pt x="0" y="25400"/>
                  <a:pt x="0" y="25400"/>
                </a:cubicBezTo>
              </a:path>
            </a:pathLst>
          </a:cu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184"/>
          <p:cNvGrpSpPr/>
          <p:nvPr/>
        </p:nvGrpSpPr>
        <p:grpSpPr>
          <a:xfrm>
            <a:off x="5867400" y="3657600"/>
            <a:ext cx="3276600" cy="2667000"/>
            <a:chOff x="5334000" y="1219200"/>
            <a:chExt cx="3657600" cy="2895600"/>
          </a:xfrm>
        </p:grpSpPr>
        <p:grpSp>
          <p:nvGrpSpPr>
            <p:cNvPr id="12" name="Group 150"/>
            <p:cNvGrpSpPr/>
            <p:nvPr/>
          </p:nvGrpSpPr>
          <p:grpSpPr>
            <a:xfrm>
              <a:off x="5334000" y="1219200"/>
              <a:ext cx="3657600" cy="2819400"/>
              <a:chOff x="5105400" y="533400"/>
              <a:chExt cx="4979689" cy="3439232"/>
            </a:xfrm>
          </p:grpSpPr>
          <p:grpSp>
            <p:nvGrpSpPr>
              <p:cNvPr id="13" name="Group 106"/>
              <p:cNvGrpSpPr/>
              <p:nvPr/>
            </p:nvGrpSpPr>
            <p:grpSpPr>
              <a:xfrm>
                <a:off x="7696200" y="16764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49" name="Freeform 4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45" name="Freeform 44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eeform 45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reeform 46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eeform 47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eeform 49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reeform 52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reeform 53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Freeform 102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Freeform 103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Freeform 104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" name="Group 107"/>
              <p:cNvGrpSpPr/>
              <p:nvPr/>
            </p:nvGrpSpPr>
            <p:grpSpPr>
              <a:xfrm flipH="1">
                <a:off x="6781800" y="1447800"/>
                <a:ext cx="1005762" cy="2296232"/>
                <a:chOff x="7349971" y="1115376"/>
                <a:chExt cx="1005762" cy="2296232"/>
              </a:xfrm>
            </p:grpSpPr>
            <p:sp>
              <p:nvSpPr>
                <p:cNvPr id="109" name="Freeform 108"/>
                <p:cNvSpPr/>
                <p:nvPr/>
              </p:nvSpPr>
              <p:spPr>
                <a:xfrm rot="780000">
                  <a:off x="7349971" y="3097225"/>
                  <a:ext cx="473475" cy="314383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" name="Group 105"/>
                <p:cNvGrpSpPr/>
                <p:nvPr/>
              </p:nvGrpSpPr>
              <p:grpSpPr>
                <a:xfrm>
                  <a:off x="7382277" y="1115376"/>
                  <a:ext cx="973456" cy="2069834"/>
                  <a:chOff x="7382277" y="1115376"/>
                  <a:chExt cx="973456" cy="2069834"/>
                </a:xfrm>
              </p:grpSpPr>
              <p:sp>
                <p:nvSpPr>
                  <p:cNvPr id="111" name="Freeform 110"/>
                  <p:cNvSpPr/>
                  <p:nvPr/>
                </p:nvSpPr>
                <p:spPr>
                  <a:xfrm rot="1543947">
                    <a:off x="7443171" y="2418013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reeform 111"/>
                  <p:cNvSpPr/>
                  <p:nvPr/>
                </p:nvSpPr>
                <p:spPr>
                  <a:xfrm rot="1543947">
                    <a:off x="7425913" y="2569432"/>
                    <a:ext cx="3048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112"/>
                  <p:cNvSpPr/>
                  <p:nvPr/>
                </p:nvSpPr>
                <p:spPr>
                  <a:xfrm rot="1543947">
                    <a:off x="7408410" y="2725167"/>
                    <a:ext cx="3810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reeform 113"/>
                  <p:cNvSpPr/>
                  <p:nvPr/>
                </p:nvSpPr>
                <p:spPr>
                  <a:xfrm rot="1543947">
                    <a:off x="7382277" y="2956611"/>
                    <a:ext cx="457200" cy="228599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114"/>
                  <p:cNvSpPr/>
                  <p:nvPr/>
                </p:nvSpPr>
                <p:spPr>
                  <a:xfrm rot="1320000">
                    <a:off x="7499321" y="225856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reeform 115"/>
                  <p:cNvSpPr/>
                  <p:nvPr/>
                </p:nvSpPr>
                <p:spPr>
                  <a:xfrm rot="660000">
                    <a:off x="7588754" y="2005003"/>
                    <a:ext cx="278446" cy="300698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Freeform 116"/>
                  <p:cNvSpPr/>
                  <p:nvPr/>
                </p:nvSpPr>
                <p:spPr>
                  <a:xfrm rot="720000">
                    <a:off x="7640434" y="1857987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Freeform 117"/>
                  <p:cNvSpPr/>
                  <p:nvPr/>
                </p:nvSpPr>
                <p:spPr>
                  <a:xfrm rot="1140000">
                    <a:off x="7792834" y="1553188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Freeform 118"/>
                  <p:cNvSpPr/>
                  <p:nvPr/>
                </p:nvSpPr>
                <p:spPr>
                  <a:xfrm rot="1260000">
                    <a:off x="7721802" y="171398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reeform 119"/>
                  <p:cNvSpPr/>
                  <p:nvPr/>
                </p:nvSpPr>
                <p:spPr>
                  <a:xfrm rot="780000">
                    <a:off x="7882627" y="1349100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Freeform 120"/>
                  <p:cNvSpPr/>
                  <p:nvPr/>
                </p:nvSpPr>
                <p:spPr>
                  <a:xfrm rot="1500000">
                    <a:off x="7958827" y="1196699"/>
                    <a:ext cx="304800" cy="228600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reeform 121"/>
                  <p:cNvSpPr/>
                  <p:nvPr/>
                </p:nvSpPr>
                <p:spPr>
                  <a:xfrm rot="1620000">
                    <a:off x="8092308" y="1115376"/>
                    <a:ext cx="263425" cy="205886"/>
                  </a:xfrm>
                  <a:custGeom>
                    <a:avLst/>
                    <a:gdLst>
                      <a:gd name="connsiteX0" fmla="*/ 1295400 w 1982478"/>
                      <a:gd name="connsiteY0" fmla="*/ 1327436 h 1352039"/>
                      <a:gd name="connsiteX1" fmla="*/ 1524000 w 1982478"/>
                      <a:gd name="connsiteY1" fmla="*/ 1232186 h 1352039"/>
                      <a:gd name="connsiteX2" fmla="*/ 1562100 w 1982478"/>
                      <a:gd name="connsiteY2" fmla="*/ 1200436 h 1352039"/>
                      <a:gd name="connsiteX3" fmla="*/ 1600200 w 1982478"/>
                      <a:gd name="connsiteY3" fmla="*/ 1175036 h 1352039"/>
                      <a:gd name="connsiteX4" fmla="*/ 1651000 w 1982478"/>
                      <a:gd name="connsiteY4" fmla="*/ 1117886 h 1352039"/>
                      <a:gd name="connsiteX5" fmla="*/ 1670050 w 1982478"/>
                      <a:gd name="connsiteY5" fmla="*/ 1098836 h 1352039"/>
                      <a:gd name="connsiteX6" fmla="*/ 1689100 w 1982478"/>
                      <a:gd name="connsiteY6" fmla="*/ 1060736 h 1352039"/>
                      <a:gd name="connsiteX7" fmla="*/ 1695450 w 1982478"/>
                      <a:gd name="connsiteY7" fmla="*/ 1041686 h 1352039"/>
                      <a:gd name="connsiteX8" fmla="*/ 1708150 w 1982478"/>
                      <a:gd name="connsiteY8" fmla="*/ 1022636 h 1352039"/>
                      <a:gd name="connsiteX9" fmla="*/ 1720850 w 1982478"/>
                      <a:gd name="connsiteY9" fmla="*/ 997236 h 1352039"/>
                      <a:gd name="connsiteX10" fmla="*/ 1739900 w 1982478"/>
                      <a:gd name="connsiteY10" fmla="*/ 984536 h 1352039"/>
                      <a:gd name="connsiteX11" fmla="*/ 1752600 w 1982478"/>
                      <a:gd name="connsiteY11" fmla="*/ 959136 h 1352039"/>
                      <a:gd name="connsiteX12" fmla="*/ 1758950 w 1982478"/>
                      <a:gd name="connsiteY12" fmla="*/ 940086 h 1352039"/>
                      <a:gd name="connsiteX13" fmla="*/ 1771650 w 1982478"/>
                      <a:gd name="connsiteY13" fmla="*/ 921036 h 1352039"/>
                      <a:gd name="connsiteX14" fmla="*/ 1790700 w 1982478"/>
                      <a:gd name="connsiteY14" fmla="*/ 882936 h 1352039"/>
                      <a:gd name="connsiteX15" fmla="*/ 1797050 w 1982478"/>
                      <a:gd name="connsiteY15" fmla="*/ 857536 h 1352039"/>
                      <a:gd name="connsiteX16" fmla="*/ 1809750 w 1982478"/>
                      <a:gd name="connsiteY16" fmla="*/ 838486 h 1352039"/>
                      <a:gd name="connsiteX17" fmla="*/ 1835150 w 1982478"/>
                      <a:gd name="connsiteY17" fmla="*/ 781336 h 1352039"/>
                      <a:gd name="connsiteX18" fmla="*/ 1854200 w 1982478"/>
                      <a:gd name="connsiteY18" fmla="*/ 730536 h 1352039"/>
                      <a:gd name="connsiteX19" fmla="*/ 1866900 w 1982478"/>
                      <a:gd name="connsiteY19" fmla="*/ 705136 h 1352039"/>
                      <a:gd name="connsiteX20" fmla="*/ 1873250 w 1982478"/>
                      <a:gd name="connsiteY20" fmla="*/ 686086 h 1352039"/>
                      <a:gd name="connsiteX21" fmla="*/ 1885950 w 1982478"/>
                      <a:gd name="connsiteY21" fmla="*/ 660686 h 1352039"/>
                      <a:gd name="connsiteX22" fmla="*/ 1892300 w 1982478"/>
                      <a:gd name="connsiteY22" fmla="*/ 635286 h 1352039"/>
                      <a:gd name="connsiteX23" fmla="*/ 1898650 w 1982478"/>
                      <a:gd name="connsiteY23" fmla="*/ 616236 h 1352039"/>
                      <a:gd name="connsiteX24" fmla="*/ 1905000 w 1982478"/>
                      <a:gd name="connsiteY24" fmla="*/ 590836 h 1352039"/>
                      <a:gd name="connsiteX25" fmla="*/ 1917700 w 1982478"/>
                      <a:gd name="connsiteY25" fmla="*/ 571786 h 1352039"/>
                      <a:gd name="connsiteX26" fmla="*/ 1936750 w 1982478"/>
                      <a:gd name="connsiteY26" fmla="*/ 508286 h 1352039"/>
                      <a:gd name="connsiteX27" fmla="*/ 1949450 w 1982478"/>
                      <a:gd name="connsiteY27" fmla="*/ 470186 h 1352039"/>
                      <a:gd name="connsiteX28" fmla="*/ 1955800 w 1982478"/>
                      <a:gd name="connsiteY28" fmla="*/ 444786 h 1352039"/>
                      <a:gd name="connsiteX29" fmla="*/ 1968500 w 1982478"/>
                      <a:gd name="connsiteY29" fmla="*/ 406686 h 1352039"/>
                      <a:gd name="connsiteX30" fmla="*/ 1974850 w 1982478"/>
                      <a:gd name="connsiteY30" fmla="*/ 387636 h 1352039"/>
                      <a:gd name="connsiteX31" fmla="*/ 1981200 w 1982478"/>
                      <a:gd name="connsiteY31" fmla="*/ 343186 h 1352039"/>
                      <a:gd name="connsiteX32" fmla="*/ 1930400 w 1982478"/>
                      <a:gd name="connsiteY32" fmla="*/ 114586 h 1352039"/>
                      <a:gd name="connsiteX33" fmla="*/ 1892300 w 1982478"/>
                      <a:gd name="connsiteY33" fmla="*/ 76486 h 1352039"/>
                      <a:gd name="connsiteX34" fmla="*/ 1873250 w 1982478"/>
                      <a:gd name="connsiteY34" fmla="*/ 63786 h 1352039"/>
                      <a:gd name="connsiteX35" fmla="*/ 1847850 w 1982478"/>
                      <a:gd name="connsiteY35" fmla="*/ 57436 h 1352039"/>
                      <a:gd name="connsiteX36" fmla="*/ 1828800 w 1982478"/>
                      <a:gd name="connsiteY36" fmla="*/ 44736 h 1352039"/>
                      <a:gd name="connsiteX37" fmla="*/ 1790700 w 1982478"/>
                      <a:gd name="connsiteY37" fmla="*/ 32036 h 1352039"/>
                      <a:gd name="connsiteX38" fmla="*/ 1771650 w 1982478"/>
                      <a:gd name="connsiteY38" fmla="*/ 25686 h 1352039"/>
                      <a:gd name="connsiteX39" fmla="*/ 1746250 w 1982478"/>
                      <a:gd name="connsiteY39" fmla="*/ 19336 h 1352039"/>
                      <a:gd name="connsiteX40" fmla="*/ 1676400 w 1982478"/>
                      <a:gd name="connsiteY40" fmla="*/ 286 h 1352039"/>
                      <a:gd name="connsiteX41" fmla="*/ 1416050 w 1982478"/>
                      <a:gd name="connsiteY41" fmla="*/ 6636 h 1352039"/>
                      <a:gd name="connsiteX42" fmla="*/ 1352550 w 1982478"/>
                      <a:gd name="connsiteY42" fmla="*/ 25686 h 1352039"/>
                      <a:gd name="connsiteX43" fmla="*/ 1327150 w 1982478"/>
                      <a:gd name="connsiteY43" fmla="*/ 32036 h 1352039"/>
                      <a:gd name="connsiteX44" fmla="*/ 1282700 w 1982478"/>
                      <a:gd name="connsiteY44" fmla="*/ 44736 h 1352039"/>
                      <a:gd name="connsiteX45" fmla="*/ 1212850 w 1982478"/>
                      <a:gd name="connsiteY45" fmla="*/ 57436 h 1352039"/>
                      <a:gd name="connsiteX46" fmla="*/ 1162050 w 1982478"/>
                      <a:gd name="connsiteY46" fmla="*/ 63786 h 1352039"/>
                      <a:gd name="connsiteX47" fmla="*/ 1130300 w 1982478"/>
                      <a:gd name="connsiteY47" fmla="*/ 70136 h 1352039"/>
                      <a:gd name="connsiteX48" fmla="*/ 1104900 w 1982478"/>
                      <a:gd name="connsiteY48" fmla="*/ 76486 h 1352039"/>
                      <a:gd name="connsiteX49" fmla="*/ 990600 w 1982478"/>
                      <a:gd name="connsiteY49" fmla="*/ 89186 h 1352039"/>
                      <a:gd name="connsiteX50" fmla="*/ 946150 w 1982478"/>
                      <a:gd name="connsiteY50" fmla="*/ 95536 h 1352039"/>
                      <a:gd name="connsiteX51" fmla="*/ 927100 w 1982478"/>
                      <a:gd name="connsiteY51" fmla="*/ 101886 h 1352039"/>
                      <a:gd name="connsiteX52" fmla="*/ 825500 w 1982478"/>
                      <a:gd name="connsiteY52" fmla="*/ 114586 h 1352039"/>
                      <a:gd name="connsiteX53" fmla="*/ 730250 w 1982478"/>
                      <a:gd name="connsiteY53" fmla="*/ 127286 h 1352039"/>
                      <a:gd name="connsiteX54" fmla="*/ 711200 w 1982478"/>
                      <a:gd name="connsiteY54" fmla="*/ 133636 h 1352039"/>
                      <a:gd name="connsiteX55" fmla="*/ 647700 w 1982478"/>
                      <a:gd name="connsiteY55" fmla="*/ 139986 h 1352039"/>
                      <a:gd name="connsiteX56" fmla="*/ 171450 w 1982478"/>
                      <a:gd name="connsiteY56" fmla="*/ 146336 h 1352039"/>
                      <a:gd name="connsiteX57" fmla="*/ 101600 w 1982478"/>
                      <a:gd name="connsiteY57" fmla="*/ 152686 h 1352039"/>
                      <a:gd name="connsiteX58" fmla="*/ 57150 w 1982478"/>
                      <a:gd name="connsiteY58" fmla="*/ 209836 h 1352039"/>
                      <a:gd name="connsiteX59" fmla="*/ 44450 w 1982478"/>
                      <a:gd name="connsiteY59" fmla="*/ 247936 h 1352039"/>
                      <a:gd name="connsiteX60" fmla="*/ 19050 w 1982478"/>
                      <a:gd name="connsiteY60" fmla="*/ 305086 h 1352039"/>
                      <a:gd name="connsiteX61" fmla="*/ 0 w 1982478"/>
                      <a:gd name="connsiteY61" fmla="*/ 393986 h 1352039"/>
                      <a:gd name="connsiteX62" fmla="*/ 6350 w 1982478"/>
                      <a:gd name="connsiteY62" fmla="*/ 597186 h 1352039"/>
                      <a:gd name="connsiteX63" fmla="*/ 38100 w 1982478"/>
                      <a:gd name="connsiteY63" fmla="*/ 717836 h 1352039"/>
                      <a:gd name="connsiteX64" fmla="*/ 57150 w 1982478"/>
                      <a:gd name="connsiteY64" fmla="*/ 774986 h 1352039"/>
                      <a:gd name="connsiteX65" fmla="*/ 63500 w 1982478"/>
                      <a:gd name="connsiteY65" fmla="*/ 794036 h 1352039"/>
                      <a:gd name="connsiteX66" fmla="*/ 82550 w 1982478"/>
                      <a:gd name="connsiteY66" fmla="*/ 832136 h 1352039"/>
                      <a:gd name="connsiteX67" fmla="*/ 95250 w 1982478"/>
                      <a:gd name="connsiteY67" fmla="*/ 851186 h 1352039"/>
                      <a:gd name="connsiteX68" fmla="*/ 114300 w 1982478"/>
                      <a:gd name="connsiteY68" fmla="*/ 895636 h 1352039"/>
                      <a:gd name="connsiteX69" fmla="*/ 133350 w 1982478"/>
                      <a:gd name="connsiteY69" fmla="*/ 921036 h 1352039"/>
                      <a:gd name="connsiteX70" fmla="*/ 146050 w 1982478"/>
                      <a:gd name="connsiteY70" fmla="*/ 940086 h 1352039"/>
                      <a:gd name="connsiteX71" fmla="*/ 165100 w 1982478"/>
                      <a:gd name="connsiteY71" fmla="*/ 959136 h 1352039"/>
                      <a:gd name="connsiteX72" fmla="*/ 196850 w 1982478"/>
                      <a:gd name="connsiteY72" fmla="*/ 997236 h 1352039"/>
                      <a:gd name="connsiteX73" fmla="*/ 228600 w 1982478"/>
                      <a:gd name="connsiteY73" fmla="*/ 1035336 h 1352039"/>
                      <a:gd name="connsiteX74" fmla="*/ 241300 w 1982478"/>
                      <a:gd name="connsiteY74" fmla="*/ 1054386 h 1352039"/>
                      <a:gd name="connsiteX75" fmla="*/ 279400 w 1982478"/>
                      <a:gd name="connsiteY75" fmla="*/ 1086136 h 1352039"/>
                      <a:gd name="connsiteX76" fmla="*/ 292100 w 1982478"/>
                      <a:gd name="connsiteY76" fmla="*/ 1105186 h 1352039"/>
                      <a:gd name="connsiteX77" fmla="*/ 311150 w 1982478"/>
                      <a:gd name="connsiteY77" fmla="*/ 1124236 h 1352039"/>
                      <a:gd name="connsiteX78" fmla="*/ 323850 w 1982478"/>
                      <a:gd name="connsiteY78" fmla="*/ 1149636 h 1352039"/>
                      <a:gd name="connsiteX79" fmla="*/ 342900 w 1982478"/>
                      <a:gd name="connsiteY79" fmla="*/ 1168686 h 1352039"/>
                      <a:gd name="connsiteX80" fmla="*/ 368300 w 1982478"/>
                      <a:gd name="connsiteY80" fmla="*/ 1206786 h 1352039"/>
                      <a:gd name="connsiteX81" fmla="*/ 406400 w 1982478"/>
                      <a:gd name="connsiteY81" fmla="*/ 1219486 h 1352039"/>
                      <a:gd name="connsiteX82" fmla="*/ 431800 w 1982478"/>
                      <a:gd name="connsiteY82" fmla="*/ 1232186 h 1352039"/>
                      <a:gd name="connsiteX83" fmla="*/ 495300 w 1982478"/>
                      <a:gd name="connsiteY83" fmla="*/ 1251236 h 1352039"/>
                      <a:gd name="connsiteX84" fmla="*/ 533400 w 1982478"/>
                      <a:gd name="connsiteY84" fmla="*/ 1263936 h 1352039"/>
                      <a:gd name="connsiteX85" fmla="*/ 660400 w 1982478"/>
                      <a:gd name="connsiteY85" fmla="*/ 1270286 h 1352039"/>
                      <a:gd name="connsiteX86" fmla="*/ 920750 w 1982478"/>
                      <a:gd name="connsiteY86" fmla="*/ 1282986 h 1352039"/>
                      <a:gd name="connsiteX87" fmla="*/ 965200 w 1982478"/>
                      <a:gd name="connsiteY87" fmla="*/ 1289336 h 1352039"/>
                      <a:gd name="connsiteX88" fmla="*/ 990600 w 1982478"/>
                      <a:gd name="connsiteY88" fmla="*/ 1295686 h 1352039"/>
                      <a:gd name="connsiteX89" fmla="*/ 1428750 w 1982478"/>
                      <a:gd name="connsiteY89" fmla="*/ 1295686 h 1352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</a:cxnLst>
                    <a:rect l="l" t="t" r="r" b="b"/>
                    <a:pathLst>
                      <a:path w="1982478" h="1352039">
                        <a:moveTo>
                          <a:pt x="1295400" y="1327436"/>
                        </a:moveTo>
                        <a:cubicBezTo>
                          <a:pt x="1393813" y="1352039"/>
                          <a:pt x="1316938" y="1338675"/>
                          <a:pt x="1524000" y="1232186"/>
                        </a:cubicBezTo>
                        <a:cubicBezTo>
                          <a:pt x="1552705" y="1217423"/>
                          <a:pt x="1535084" y="1221448"/>
                          <a:pt x="1562100" y="1200436"/>
                        </a:cubicBezTo>
                        <a:cubicBezTo>
                          <a:pt x="1574148" y="1191065"/>
                          <a:pt x="1600200" y="1175036"/>
                          <a:pt x="1600200" y="1175036"/>
                        </a:cubicBezTo>
                        <a:cubicBezTo>
                          <a:pt x="1622863" y="1141042"/>
                          <a:pt x="1607504" y="1161382"/>
                          <a:pt x="1651000" y="1117886"/>
                        </a:cubicBezTo>
                        <a:lnTo>
                          <a:pt x="1670050" y="1098836"/>
                        </a:lnTo>
                        <a:cubicBezTo>
                          <a:pt x="1686011" y="1050953"/>
                          <a:pt x="1664481" y="1109975"/>
                          <a:pt x="1689100" y="1060736"/>
                        </a:cubicBezTo>
                        <a:cubicBezTo>
                          <a:pt x="1692093" y="1054749"/>
                          <a:pt x="1692457" y="1047673"/>
                          <a:pt x="1695450" y="1041686"/>
                        </a:cubicBezTo>
                        <a:cubicBezTo>
                          <a:pt x="1698863" y="1034860"/>
                          <a:pt x="1704364" y="1029262"/>
                          <a:pt x="1708150" y="1022636"/>
                        </a:cubicBezTo>
                        <a:cubicBezTo>
                          <a:pt x="1712846" y="1014417"/>
                          <a:pt x="1714790" y="1004508"/>
                          <a:pt x="1720850" y="997236"/>
                        </a:cubicBezTo>
                        <a:cubicBezTo>
                          <a:pt x="1725736" y="991373"/>
                          <a:pt x="1733550" y="988769"/>
                          <a:pt x="1739900" y="984536"/>
                        </a:cubicBezTo>
                        <a:cubicBezTo>
                          <a:pt x="1744133" y="976069"/>
                          <a:pt x="1748871" y="967837"/>
                          <a:pt x="1752600" y="959136"/>
                        </a:cubicBezTo>
                        <a:cubicBezTo>
                          <a:pt x="1755237" y="952984"/>
                          <a:pt x="1755957" y="946073"/>
                          <a:pt x="1758950" y="940086"/>
                        </a:cubicBezTo>
                        <a:cubicBezTo>
                          <a:pt x="1762363" y="933260"/>
                          <a:pt x="1768237" y="927862"/>
                          <a:pt x="1771650" y="921036"/>
                        </a:cubicBezTo>
                        <a:cubicBezTo>
                          <a:pt x="1797940" y="868456"/>
                          <a:pt x="1754304" y="937531"/>
                          <a:pt x="1790700" y="882936"/>
                        </a:cubicBezTo>
                        <a:cubicBezTo>
                          <a:pt x="1792817" y="874469"/>
                          <a:pt x="1793612" y="865558"/>
                          <a:pt x="1797050" y="857536"/>
                        </a:cubicBezTo>
                        <a:cubicBezTo>
                          <a:pt x="1800056" y="850521"/>
                          <a:pt x="1805964" y="845112"/>
                          <a:pt x="1809750" y="838486"/>
                        </a:cubicBezTo>
                        <a:cubicBezTo>
                          <a:pt x="1820245" y="820119"/>
                          <a:pt x="1827728" y="801129"/>
                          <a:pt x="1835150" y="781336"/>
                        </a:cubicBezTo>
                        <a:cubicBezTo>
                          <a:pt x="1847718" y="747822"/>
                          <a:pt x="1834564" y="774717"/>
                          <a:pt x="1854200" y="730536"/>
                        </a:cubicBezTo>
                        <a:cubicBezTo>
                          <a:pt x="1858045" y="721886"/>
                          <a:pt x="1863171" y="713837"/>
                          <a:pt x="1866900" y="705136"/>
                        </a:cubicBezTo>
                        <a:cubicBezTo>
                          <a:pt x="1869537" y="698984"/>
                          <a:pt x="1870613" y="692238"/>
                          <a:pt x="1873250" y="686086"/>
                        </a:cubicBezTo>
                        <a:cubicBezTo>
                          <a:pt x="1876979" y="677385"/>
                          <a:pt x="1882626" y="669549"/>
                          <a:pt x="1885950" y="660686"/>
                        </a:cubicBezTo>
                        <a:cubicBezTo>
                          <a:pt x="1889014" y="652514"/>
                          <a:pt x="1889902" y="643677"/>
                          <a:pt x="1892300" y="635286"/>
                        </a:cubicBezTo>
                        <a:cubicBezTo>
                          <a:pt x="1894139" y="628850"/>
                          <a:pt x="1896811" y="622672"/>
                          <a:pt x="1898650" y="616236"/>
                        </a:cubicBezTo>
                        <a:cubicBezTo>
                          <a:pt x="1901048" y="607845"/>
                          <a:pt x="1901562" y="598858"/>
                          <a:pt x="1905000" y="590836"/>
                        </a:cubicBezTo>
                        <a:cubicBezTo>
                          <a:pt x="1908006" y="583821"/>
                          <a:pt x="1914600" y="578760"/>
                          <a:pt x="1917700" y="571786"/>
                        </a:cubicBezTo>
                        <a:cubicBezTo>
                          <a:pt x="1931516" y="540700"/>
                          <a:pt x="1928225" y="536703"/>
                          <a:pt x="1936750" y="508286"/>
                        </a:cubicBezTo>
                        <a:cubicBezTo>
                          <a:pt x="1940597" y="495464"/>
                          <a:pt x="1946203" y="483173"/>
                          <a:pt x="1949450" y="470186"/>
                        </a:cubicBezTo>
                        <a:cubicBezTo>
                          <a:pt x="1951567" y="461719"/>
                          <a:pt x="1953292" y="453145"/>
                          <a:pt x="1955800" y="444786"/>
                        </a:cubicBezTo>
                        <a:cubicBezTo>
                          <a:pt x="1959647" y="431964"/>
                          <a:pt x="1964267" y="419386"/>
                          <a:pt x="1968500" y="406686"/>
                        </a:cubicBezTo>
                        <a:lnTo>
                          <a:pt x="1974850" y="387636"/>
                        </a:lnTo>
                        <a:cubicBezTo>
                          <a:pt x="1976967" y="372819"/>
                          <a:pt x="1982478" y="358098"/>
                          <a:pt x="1981200" y="343186"/>
                        </a:cubicBezTo>
                        <a:cubicBezTo>
                          <a:pt x="1975527" y="277004"/>
                          <a:pt x="1975489" y="177711"/>
                          <a:pt x="1930400" y="114586"/>
                        </a:cubicBezTo>
                        <a:cubicBezTo>
                          <a:pt x="1919961" y="99971"/>
                          <a:pt x="1907244" y="86449"/>
                          <a:pt x="1892300" y="76486"/>
                        </a:cubicBezTo>
                        <a:cubicBezTo>
                          <a:pt x="1885950" y="72253"/>
                          <a:pt x="1880265" y="66792"/>
                          <a:pt x="1873250" y="63786"/>
                        </a:cubicBezTo>
                        <a:cubicBezTo>
                          <a:pt x="1865228" y="60348"/>
                          <a:pt x="1856317" y="59553"/>
                          <a:pt x="1847850" y="57436"/>
                        </a:cubicBezTo>
                        <a:cubicBezTo>
                          <a:pt x="1841500" y="53203"/>
                          <a:pt x="1835774" y="47836"/>
                          <a:pt x="1828800" y="44736"/>
                        </a:cubicBezTo>
                        <a:cubicBezTo>
                          <a:pt x="1816567" y="39299"/>
                          <a:pt x="1803400" y="36269"/>
                          <a:pt x="1790700" y="32036"/>
                        </a:cubicBezTo>
                        <a:cubicBezTo>
                          <a:pt x="1784350" y="29919"/>
                          <a:pt x="1778144" y="27309"/>
                          <a:pt x="1771650" y="25686"/>
                        </a:cubicBezTo>
                        <a:cubicBezTo>
                          <a:pt x="1763183" y="23569"/>
                          <a:pt x="1754609" y="21844"/>
                          <a:pt x="1746250" y="19336"/>
                        </a:cubicBezTo>
                        <a:cubicBezTo>
                          <a:pt x="1681798" y="0"/>
                          <a:pt x="1734268" y="11860"/>
                          <a:pt x="1676400" y="286"/>
                        </a:cubicBezTo>
                        <a:cubicBezTo>
                          <a:pt x="1589617" y="2403"/>
                          <a:pt x="1502774" y="2782"/>
                          <a:pt x="1416050" y="6636"/>
                        </a:cubicBezTo>
                        <a:cubicBezTo>
                          <a:pt x="1403792" y="7181"/>
                          <a:pt x="1358848" y="24111"/>
                          <a:pt x="1352550" y="25686"/>
                        </a:cubicBezTo>
                        <a:cubicBezTo>
                          <a:pt x="1344083" y="27803"/>
                          <a:pt x="1335541" y="29638"/>
                          <a:pt x="1327150" y="32036"/>
                        </a:cubicBezTo>
                        <a:cubicBezTo>
                          <a:pt x="1290025" y="42643"/>
                          <a:pt x="1327365" y="34810"/>
                          <a:pt x="1282700" y="44736"/>
                        </a:cubicBezTo>
                        <a:cubicBezTo>
                          <a:pt x="1263009" y="49112"/>
                          <a:pt x="1232150" y="54679"/>
                          <a:pt x="1212850" y="57436"/>
                        </a:cubicBezTo>
                        <a:cubicBezTo>
                          <a:pt x="1195956" y="59849"/>
                          <a:pt x="1178917" y="61191"/>
                          <a:pt x="1162050" y="63786"/>
                        </a:cubicBezTo>
                        <a:cubicBezTo>
                          <a:pt x="1151383" y="65427"/>
                          <a:pt x="1140836" y="67795"/>
                          <a:pt x="1130300" y="70136"/>
                        </a:cubicBezTo>
                        <a:cubicBezTo>
                          <a:pt x="1121781" y="72029"/>
                          <a:pt x="1113547" y="75307"/>
                          <a:pt x="1104900" y="76486"/>
                        </a:cubicBezTo>
                        <a:cubicBezTo>
                          <a:pt x="1066917" y="81665"/>
                          <a:pt x="1028661" y="84619"/>
                          <a:pt x="990600" y="89186"/>
                        </a:cubicBezTo>
                        <a:cubicBezTo>
                          <a:pt x="975740" y="90969"/>
                          <a:pt x="960967" y="93419"/>
                          <a:pt x="946150" y="95536"/>
                        </a:cubicBezTo>
                        <a:cubicBezTo>
                          <a:pt x="939800" y="97653"/>
                          <a:pt x="933634" y="100434"/>
                          <a:pt x="927100" y="101886"/>
                        </a:cubicBezTo>
                        <a:cubicBezTo>
                          <a:pt x="894873" y="109048"/>
                          <a:pt x="857440" y="111392"/>
                          <a:pt x="825500" y="114586"/>
                        </a:cubicBezTo>
                        <a:cubicBezTo>
                          <a:pt x="763204" y="130160"/>
                          <a:pt x="846872" y="110626"/>
                          <a:pt x="730250" y="127286"/>
                        </a:cubicBezTo>
                        <a:cubicBezTo>
                          <a:pt x="723624" y="128233"/>
                          <a:pt x="717816" y="132618"/>
                          <a:pt x="711200" y="133636"/>
                        </a:cubicBezTo>
                        <a:cubicBezTo>
                          <a:pt x="690175" y="136871"/>
                          <a:pt x="668966" y="139486"/>
                          <a:pt x="647700" y="139986"/>
                        </a:cubicBezTo>
                        <a:cubicBezTo>
                          <a:pt x="488980" y="143721"/>
                          <a:pt x="330200" y="144219"/>
                          <a:pt x="171450" y="146336"/>
                        </a:cubicBezTo>
                        <a:cubicBezTo>
                          <a:pt x="148167" y="148453"/>
                          <a:pt x="124080" y="146263"/>
                          <a:pt x="101600" y="152686"/>
                        </a:cubicBezTo>
                        <a:cubicBezTo>
                          <a:pt x="89489" y="156146"/>
                          <a:pt x="57393" y="209106"/>
                          <a:pt x="57150" y="209836"/>
                        </a:cubicBezTo>
                        <a:cubicBezTo>
                          <a:pt x="52917" y="222536"/>
                          <a:pt x="51876" y="236797"/>
                          <a:pt x="44450" y="247936"/>
                        </a:cubicBezTo>
                        <a:cubicBezTo>
                          <a:pt x="29248" y="270740"/>
                          <a:pt x="25527" y="272700"/>
                          <a:pt x="19050" y="305086"/>
                        </a:cubicBezTo>
                        <a:cubicBezTo>
                          <a:pt x="4638" y="377144"/>
                          <a:pt x="11585" y="347645"/>
                          <a:pt x="0" y="393986"/>
                        </a:cubicBezTo>
                        <a:cubicBezTo>
                          <a:pt x="2117" y="461719"/>
                          <a:pt x="1522" y="529592"/>
                          <a:pt x="6350" y="597186"/>
                        </a:cubicBezTo>
                        <a:cubicBezTo>
                          <a:pt x="9364" y="639387"/>
                          <a:pt x="24931" y="678330"/>
                          <a:pt x="38100" y="717836"/>
                        </a:cubicBezTo>
                        <a:lnTo>
                          <a:pt x="57150" y="774986"/>
                        </a:lnTo>
                        <a:cubicBezTo>
                          <a:pt x="59267" y="781336"/>
                          <a:pt x="59787" y="788467"/>
                          <a:pt x="63500" y="794036"/>
                        </a:cubicBezTo>
                        <a:cubicBezTo>
                          <a:pt x="99896" y="848631"/>
                          <a:pt x="56260" y="779556"/>
                          <a:pt x="82550" y="832136"/>
                        </a:cubicBezTo>
                        <a:cubicBezTo>
                          <a:pt x="85963" y="838962"/>
                          <a:pt x="91837" y="844360"/>
                          <a:pt x="95250" y="851186"/>
                        </a:cubicBezTo>
                        <a:cubicBezTo>
                          <a:pt x="116855" y="894396"/>
                          <a:pt x="81266" y="842782"/>
                          <a:pt x="114300" y="895636"/>
                        </a:cubicBezTo>
                        <a:cubicBezTo>
                          <a:pt x="119909" y="904611"/>
                          <a:pt x="127199" y="912424"/>
                          <a:pt x="133350" y="921036"/>
                        </a:cubicBezTo>
                        <a:cubicBezTo>
                          <a:pt x="137786" y="927246"/>
                          <a:pt x="141164" y="934223"/>
                          <a:pt x="146050" y="940086"/>
                        </a:cubicBezTo>
                        <a:cubicBezTo>
                          <a:pt x="151799" y="946985"/>
                          <a:pt x="159880" y="951828"/>
                          <a:pt x="165100" y="959136"/>
                        </a:cubicBezTo>
                        <a:cubicBezTo>
                          <a:pt x="194396" y="1000151"/>
                          <a:pt x="159295" y="972199"/>
                          <a:pt x="196850" y="997236"/>
                        </a:cubicBezTo>
                        <a:cubicBezTo>
                          <a:pt x="228382" y="1044534"/>
                          <a:pt x="187856" y="986443"/>
                          <a:pt x="228600" y="1035336"/>
                        </a:cubicBezTo>
                        <a:cubicBezTo>
                          <a:pt x="233486" y="1041199"/>
                          <a:pt x="236414" y="1048523"/>
                          <a:pt x="241300" y="1054386"/>
                        </a:cubicBezTo>
                        <a:cubicBezTo>
                          <a:pt x="256579" y="1072721"/>
                          <a:pt x="260669" y="1073649"/>
                          <a:pt x="279400" y="1086136"/>
                        </a:cubicBezTo>
                        <a:cubicBezTo>
                          <a:pt x="283633" y="1092486"/>
                          <a:pt x="287214" y="1099323"/>
                          <a:pt x="292100" y="1105186"/>
                        </a:cubicBezTo>
                        <a:cubicBezTo>
                          <a:pt x="297849" y="1112085"/>
                          <a:pt x="305930" y="1116928"/>
                          <a:pt x="311150" y="1124236"/>
                        </a:cubicBezTo>
                        <a:cubicBezTo>
                          <a:pt x="316652" y="1131939"/>
                          <a:pt x="318348" y="1141933"/>
                          <a:pt x="323850" y="1149636"/>
                        </a:cubicBezTo>
                        <a:cubicBezTo>
                          <a:pt x="329070" y="1156944"/>
                          <a:pt x="337387" y="1161597"/>
                          <a:pt x="342900" y="1168686"/>
                        </a:cubicBezTo>
                        <a:cubicBezTo>
                          <a:pt x="352271" y="1180734"/>
                          <a:pt x="353820" y="1201959"/>
                          <a:pt x="368300" y="1206786"/>
                        </a:cubicBezTo>
                        <a:cubicBezTo>
                          <a:pt x="381000" y="1211019"/>
                          <a:pt x="394426" y="1213499"/>
                          <a:pt x="406400" y="1219486"/>
                        </a:cubicBezTo>
                        <a:cubicBezTo>
                          <a:pt x="414867" y="1223719"/>
                          <a:pt x="423011" y="1228670"/>
                          <a:pt x="431800" y="1232186"/>
                        </a:cubicBezTo>
                        <a:cubicBezTo>
                          <a:pt x="476701" y="1250147"/>
                          <a:pt x="457876" y="1240009"/>
                          <a:pt x="495300" y="1251236"/>
                        </a:cubicBezTo>
                        <a:cubicBezTo>
                          <a:pt x="508122" y="1255083"/>
                          <a:pt x="520030" y="1263267"/>
                          <a:pt x="533400" y="1263936"/>
                        </a:cubicBezTo>
                        <a:lnTo>
                          <a:pt x="660400" y="1270286"/>
                        </a:lnTo>
                        <a:cubicBezTo>
                          <a:pt x="771036" y="1292413"/>
                          <a:pt x="652143" y="1270493"/>
                          <a:pt x="920750" y="1282986"/>
                        </a:cubicBezTo>
                        <a:cubicBezTo>
                          <a:pt x="935701" y="1283681"/>
                          <a:pt x="950474" y="1286659"/>
                          <a:pt x="965200" y="1289336"/>
                        </a:cubicBezTo>
                        <a:cubicBezTo>
                          <a:pt x="973786" y="1290897"/>
                          <a:pt x="981874" y="1295566"/>
                          <a:pt x="990600" y="1295686"/>
                        </a:cubicBezTo>
                        <a:cubicBezTo>
                          <a:pt x="1136636" y="1297686"/>
                          <a:pt x="1282700" y="1295686"/>
                          <a:pt x="1428750" y="1295686"/>
                        </a:cubicBezTo>
                      </a:path>
                    </a:pathLst>
                  </a:custGeom>
                  <a:solidFill>
                    <a:schemeClr val="accent6">
                      <a:lumMod val="50000"/>
                    </a:schemeClr>
                  </a:solidFill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" name="Group 124"/>
              <p:cNvGrpSpPr/>
              <p:nvPr/>
            </p:nvGrpSpPr>
            <p:grpSpPr>
              <a:xfrm rot="950688">
                <a:off x="6960889" y="1089726"/>
                <a:ext cx="3124200" cy="1188444"/>
                <a:chOff x="228600" y="2971800"/>
                <a:chExt cx="3505200" cy="1493244"/>
              </a:xfrm>
            </p:grpSpPr>
            <p:grpSp>
              <p:nvGrpSpPr>
                <p:cNvPr id="22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6" name="Freeform 135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Freeform 136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4" name="Freeform 133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Freeform 134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2" name="Freeform 131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30" name="Freeform 129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reeform 130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" name="Group 137"/>
              <p:cNvGrpSpPr/>
              <p:nvPr/>
            </p:nvGrpSpPr>
            <p:grpSpPr>
              <a:xfrm rot="20622155">
                <a:off x="5105400" y="533400"/>
                <a:ext cx="3505200" cy="1493244"/>
                <a:chOff x="228600" y="2971800"/>
                <a:chExt cx="3505200" cy="1493244"/>
              </a:xfrm>
            </p:grpSpPr>
            <p:grpSp>
              <p:nvGrpSpPr>
                <p:cNvPr id="27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9" name="Freeform 14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Freeform 14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7" name="Freeform 146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reeform 14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5" name="Freeform 144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reeform 145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" name="Group 74"/>
                <p:cNvGrpSpPr/>
                <p:nvPr/>
              </p:nvGrpSpPr>
              <p:grpSpPr>
                <a:xfrm rot="20480269" flipH="1">
                  <a:off x="228600" y="3454752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43" name="Freeform 14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reeform 14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27" name="Group 176"/>
            <p:cNvGrpSpPr/>
            <p:nvPr/>
          </p:nvGrpSpPr>
          <p:grpSpPr>
            <a:xfrm>
              <a:off x="6629400" y="3886200"/>
              <a:ext cx="1765300" cy="228600"/>
              <a:chOff x="685800" y="5486400"/>
              <a:chExt cx="2755900" cy="469900"/>
            </a:xfrm>
          </p:grpSpPr>
          <p:sp>
            <p:nvSpPr>
              <p:cNvPr id="173" name="Freeform 172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Freeform 177"/>
            <p:cNvSpPr/>
            <p:nvPr/>
          </p:nvSpPr>
          <p:spPr>
            <a:xfrm>
              <a:off x="6400800" y="3810000"/>
              <a:ext cx="667072" cy="63597"/>
            </a:xfrm>
            <a:custGeom>
              <a:avLst/>
              <a:gdLst>
                <a:gd name="connsiteX0" fmla="*/ 0 w 1041400"/>
                <a:gd name="connsiteY0" fmla="*/ 130728 h 130728"/>
                <a:gd name="connsiteX1" fmla="*/ 508000 w 1041400"/>
                <a:gd name="connsiteY1" fmla="*/ 16428 h 130728"/>
                <a:gd name="connsiteX2" fmla="*/ 571500 w 1041400"/>
                <a:gd name="connsiteY2" fmla="*/ 3728 h 130728"/>
                <a:gd name="connsiteX3" fmla="*/ 1041400 w 1041400"/>
                <a:gd name="connsiteY3" fmla="*/ 3728 h 1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400" h="130728">
                  <a:moveTo>
                    <a:pt x="0" y="130728"/>
                  </a:moveTo>
                  <a:lnTo>
                    <a:pt x="508000" y="16428"/>
                  </a:lnTo>
                  <a:cubicBezTo>
                    <a:pt x="529072" y="11745"/>
                    <a:pt x="549920" y="4242"/>
                    <a:pt x="571500" y="3728"/>
                  </a:cubicBezTo>
                  <a:cubicBezTo>
                    <a:pt x="728089" y="0"/>
                    <a:pt x="884767" y="3728"/>
                    <a:pt x="1041400" y="3728"/>
                  </a:cubicBezTo>
                </a:path>
              </a:pathLst>
            </a:cu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185"/>
          <p:cNvGrpSpPr/>
          <p:nvPr/>
        </p:nvGrpSpPr>
        <p:grpSpPr>
          <a:xfrm>
            <a:off x="-381000" y="1219200"/>
            <a:ext cx="4875930" cy="4953000"/>
            <a:chOff x="912766" y="148702"/>
            <a:chExt cx="2287226" cy="1727962"/>
          </a:xfrm>
        </p:grpSpPr>
        <p:grpSp>
          <p:nvGrpSpPr>
            <p:cNvPr id="229" name="Group 164"/>
            <p:cNvGrpSpPr/>
            <p:nvPr/>
          </p:nvGrpSpPr>
          <p:grpSpPr>
            <a:xfrm>
              <a:off x="2057947" y="768246"/>
              <a:ext cx="1142045" cy="990492"/>
              <a:chOff x="2190229" y="792078"/>
              <a:chExt cx="1594780" cy="1266691"/>
            </a:xfrm>
          </p:grpSpPr>
          <p:grpSp>
            <p:nvGrpSpPr>
              <p:cNvPr id="230" name="Group 151"/>
              <p:cNvGrpSpPr/>
              <p:nvPr/>
            </p:nvGrpSpPr>
            <p:grpSpPr>
              <a:xfrm rot="1220879">
                <a:off x="2190229" y="792078"/>
                <a:ext cx="1594780" cy="610787"/>
                <a:chOff x="231526" y="2971800"/>
                <a:chExt cx="3502274" cy="1500693"/>
              </a:xfrm>
            </p:grpSpPr>
            <p:grpSp>
              <p:nvGrpSpPr>
                <p:cNvPr id="231" name="Group 67"/>
                <p:cNvGrpSpPr/>
                <p:nvPr/>
              </p:nvGrpSpPr>
              <p:grpSpPr>
                <a:xfrm>
                  <a:off x="1928238" y="2996423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3" name="Freeform 162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reeform 163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2" name="Group 68"/>
                <p:cNvGrpSpPr/>
                <p:nvPr/>
              </p:nvGrpSpPr>
              <p:grpSpPr>
                <a:xfrm rot="1119731">
                  <a:off x="1862420" y="3364277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61" name="Freeform 160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eeform 161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3" name="Group 71"/>
                <p:cNvGrpSpPr/>
                <p:nvPr/>
              </p:nvGrpSpPr>
              <p:grpSpPr>
                <a:xfrm rot="243107" flipH="1">
                  <a:off x="412076" y="2971800"/>
                  <a:ext cx="1805562" cy="1010292"/>
                  <a:chOff x="4279900" y="368300"/>
                  <a:chExt cx="3411827" cy="1788583"/>
                </a:xfrm>
                <a:solidFill>
                  <a:srgbClr val="00B050"/>
                </a:solidFill>
              </p:grpSpPr>
              <p:sp>
                <p:nvSpPr>
                  <p:cNvPr id="159" name="Freeform 158"/>
                  <p:cNvSpPr/>
                  <p:nvPr/>
                </p:nvSpPr>
                <p:spPr>
                  <a:xfrm rot="11822489">
                    <a:off x="4279900" y="368300"/>
                    <a:ext cx="3090332" cy="1788583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4" name="Group 74"/>
                <p:cNvGrpSpPr/>
                <p:nvPr/>
              </p:nvGrpSpPr>
              <p:grpSpPr>
                <a:xfrm rot="20480269" flipH="1">
                  <a:off x="231526" y="3462202"/>
                  <a:ext cx="1820357" cy="1010291"/>
                  <a:chOff x="4251944" y="386644"/>
                  <a:chExt cx="3439783" cy="1788581"/>
                </a:xfrm>
                <a:solidFill>
                  <a:srgbClr val="00B050"/>
                </a:solidFill>
              </p:grpSpPr>
              <p:sp>
                <p:nvSpPr>
                  <p:cNvPr id="157" name="Freeform 156"/>
                  <p:cNvSpPr/>
                  <p:nvPr/>
                </p:nvSpPr>
                <p:spPr>
                  <a:xfrm rot="11822489">
                    <a:off x="4251944" y="386644"/>
                    <a:ext cx="3090332" cy="1788581"/>
                  </a:xfrm>
                  <a:custGeom>
                    <a:avLst/>
                    <a:gdLst>
                      <a:gd name="connsiteX0" fmla="*/ 0 w 3090333"/>
                      <a:gd name="connsiteY0" fmla="*/ 1511300 h 1788583"/>
                      <a:gd name="connsiteX1" fmla="*/ 2654300 w 3090333"/>
                      <a:gd name="connsiteY1" fmla="*/ 1536700 h 1788583"/>
                      <a:gd name="connsiteX2" fmla="*/ 2616200 w 3090333"/>
                      <a:gd name="connsiteY2" fmla="*/ 0 h 1788583"/>
                      <a:gd name="connsiteX3" fmla="*/ 2616200 w 3090333"/>
                      <a:gd name="connsiteY3" fmla="*/ 0 h 1788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90333" h="1788583">
                        <a:moveTo>
                          <a:pt x="0" y="1511300"/>
                        </a:moveTo>
                        <a:cubicBezTo>
                          <a:pt x="1109133" y="1649941"/>
                          <a:pt x="2218267" y="1788583"/>
                          <a:pt x="2654300" y="1536700"/>
                        </a:cubicBezTo>
                        <a:cubicBezTo>
                          <a:pt x="3090333" y="1284817"/>
                          <a:pt x="2616200" y="0"/>
                          <a:pt x="2616200" y="0"/>
                        </a:cubicBezTo>
                        <a:lnTo>
                          <a:pt x="2616200" y="0"/>
                        </a:ln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reeform 157"/>
                  <p:cNvSpPr/>
                  <p:nvPr/>
                </p:nvSpPr>
                <p:spPr>
                  <a:xfrm rot="21355693">
                    <a:off x="4547207" y="1067780"/>
                    <a:ext cx="3144520" cy="847395"/>
                  </a:xfrm>
                  <a:custGeom>
                    <a:avLst/>
                    <a:gdLst>
                      <a:gd name="connsiteX0" fmla="*/ 0 w 3144520"/>
                      <a:gd name="connsiteY0" fmla="*/ 663960 h 847395"/>
                      <a:gd name="connsiteX1" fmla="*/ 38100 w 3144520"/>
                      <a:gd name="connsiteY1" fmla="*/ 676660 h 847395"/>
                      <a:gd name="connsiteX2" fmla="*/ 406400 w 3144520"/>
                      <a:gd name="connsiteY2" fmla="*/ 409960 h 847395"/>
                      <a:gd name="connsiteX3" fmla="*/ 457200 w 3144520"/>
                      <a:gd name="connsiteY3" fmla="*/ 333760 h 847395"/>
                      <a:gd name="connsiteX4" fmla="*/ 520700 w 3144520"/>
                      <a:gd name="connsiteY4" fmla="*/ 257560 h 847395"/>
                      <a:gd name="connsiteX5" fmla="*/ 533400 w 3144520"/>
                      <a:gd name="connsiteY5" fmla="*/ 219460 h 847395"/>
                      <a:gd name="connsiteX6" fmla="*/ 584200 w 3144520"/>
                      <a:gd name="connsiteY6" fmla="*/ 498860 h 847395"/>
                      <a:gd name="connsiteX7" fmla="*/ 609600 w 3144520"/>
                      <a:gd name="connsiteY7" fmla="*/ 638560 h 847395"/>
                      <a:gd name="connsiteX8" fmla="*/ 635000 w 3144520"/>
                      <a:gd name="connsiteY8" fmla="*/ 714760 h 847395"/>
                      <a:gd name="connsiteX9" fmla="*/ 660400 w 3144520"/>
                      <a:gd name="connsiteY9" fmla="*/ 752860 h 847395"/>
                      <a:gd name="connsiteX10" fmla="*/ 673100 w 3144520"/>
                      <a:gd name="connsiteY10" fmla="*/ 790960 h 847395"/>
                      <a:gd name="connsiteX11" fmla="*/ 749300 w 3144520"/>
                      <a:gd name="connsiteY11" fmla="*/ 829060 h 847395"/>
                      <a:gd name="connsiteX12" fmla="*/ 1193800 w 3144520"/>
                      <a:gd name="connsiteY12" fmla="*/ 803660 h 847395"/>
                      <a:gd name="connsiteX13" fmla="*/ 1231900 w 3144520"/>
                      <a:gd name="connsiteY13" fmla="*/ 790960 h 847395"/>
                      <a:gd name="connsiteX14" fmla="*/ 1282700 w 3144520"/>
                      <a:gd name="connsiteY14" fmla="*/ 752860 h 847395"/>
                      <a:gd name="connsiteX15" fmla="*/ 1320800 w 3144520"/>
                      <a:gd name="connsiteY15" fmla="*/ 702060 h 847395"/>
                      <a:gd name="connsiteX16" fmla="*/ 1358900 w 3144520"/>
                      <a:gd name="connsiteY16" fmla="*/ 663960 h 847395"/>
                      <a:gd name="connsiteX17" fmla="*/ 1397000 w 3144520"/>
                      <a:gd name="connsiteY17" fmla="*/ 549660 h 847395"/>
                      <a:gd name="connsiteX18" fmla="*/ 1409700 w 3144520"/>
                      <a:gd name="connsiteY18" fmla="*/ 511560 h 847395"/>
                      <a:gd name="connsiteX19" fmla="*/ 1435100 w 3144520"/>
                      <a:gd name="connsiteY19" fmla="*/ 422660 h 847395"/>
                      <a:gd name="connsiteX20" fmla="*/ 1447800 w 3144520"/>
                      <a:gd name="connsiteY20" fmla="*/ 321060 h 847395"/>
                      <a:gd name="connsiteX21" fmla="*/ 1460500 w 3144520"/>
                      <a:gd name="connsiteY21" fmla="*/ 359160 h 847395"/>
                      <a:gd name="connsiteX22" fmla="*/ 1485900 w 3144520"/>
                      <a:gd name="connsiteY22" fmla="*/ 448060 h 847395"/>
                      <a:gd name="connsiteX23" fmla="*/ 1536700 w 3144520"/>
                      <a:gd name="connsiteY23" fmla="*/ 536960 h 847395"/>
                      <a:gd name="connsiteX24" fmla="*/ 1651000 w 3144520"/>
                      <a:gd name="connsiteY24" fmla="*/ 625860 h 847395"/>
                      <a:gd name="connsiteX25" fmla="*/ 1917700 w 3144520"/>
                      <a:gd name="connsiteY25" fmla="*/ 587760 h 847395"/>
                      <a:gd name="connsiteX26" fmla="*/ 1968500 w 3144520"/>
                      <a:gd name="connsiteY26" fmla="*/ 575060 h 847395"/>
                      <a:gd name="connsiteX27" fmla="*/ 2019300 w 3144520"/>
                      <a:gd name="connsiteY27" fmla="*/ 549660 h 847395"/>
                      <a:gd name="connsiteX28" fmla="*/ 2108200 w 3144520"/>
                      <a:gd name="connsiteY28" fmla="*/ 422660 h 847395"/>
                      <a:gd name="connsiteX29" fmla="*/ 2133600 w 3144520"/>
                      <a:gd name="connsiteY29" fmla="*/ 384560 h 847395"/>
                      <a:gd name="connsiteX30" fmla="*/ 2184400 w 3144520"/>
                      <a:gd name="connsiteY30" fmla="*/ 168660 h 847395"/>
                      <a:gd name="connsiteX31" fmla="*/ 2247900 w 3144520"/>
                      <a:gd name="connsiteY31" fmla="*/ 244860 h 847395"/>
                      <a:gd name="connsiteX32" fmla="*/ 2324100 w 3144520"/>
                      <a:gd name="connsiteY32" fmla="*/ 270260 h 847395"/>
                      <a:gd name="connsiteX33" fmla="*/ 2667000 w 3144520"/>
                      <a:gd name="connsiteY33" fmla="*/ 257560 h 847395"/>
                      <a:gd name="connsiteX34" fmla="*/ 2730500 w 3144520"/>
                      <a:gd name="connsiteY34" fmla="*/ 244860 h 847395"/>
                      <a:gd name="connsiteX35" fmla="*/ 2857500 w 3144520"/>
                      <a:gd name="connsiteY35" fmla="*/ 232160 h 847395"/>
                      <a:gd name="connsiteX36" fmla="*/ 2933700 w 3144520"/>
                      <a:gd name="connsiteY36" fmla="*/ 206760 h 847395"/>
                      <a:gd name="connsiteX37" fmla="*/ 3009900 w 3144520"/>
                      <a:gd name="connsiteY37" fmla="*/ 168660 h 847395"/>
                      <a:gd name="connsiteX38" fmla="*/ 3086100 w 3144520"/>
                      <a:gd name="connsiteY38" fmla="*/ 130560 h 847395"/>
                      <a:gd name="connsiteX39" fmla="*/ 3124200 w 3144520"/>
                      <a:gd name="connsiteY39" fmla="*/ 92460 h 847395"/>
                      <a:gd name="connsiteX40" fmla="*/ 3124200 w 3144520"/>
                      <a:gd name="connsiteY40" fmla="*/ 16260 h 847395"/>
                      <a:gd name="connsiteX41" fmla="*/ 3086100 w 3144520"/>
                      <a:gd name="connsiteY41" fmla="*/ 3560 h 847395"/>
                      <a:gd name="connsiteX42" fmla="*/ 2882900 w 3144520"/>
                      <a:gd name="connsiteY42" fmla="*/ 3560 h 847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3144520" h="847395">
                        <a:moveTo>
                          <a:pt x="0" y="663960"/>
                        </a:moveTo>
                        <a:cubicBezTo>
                          <a:pt x="12700" y="668193"/>
                          <a:pt x="26748" y="683755"/>
                          <a:pt x="38100" y="676660"/>
                        </a:cubicBezTo>
                        <a:cubicBezTo>
                          <a:pt x="166635" y="596326"/>
                          <a:pt x="289088" y="505943"/>
                          <a:pt x="406400" y="409960"/>
                        </a:cubicBezTo>
                        <a:cubicBezTo>
                          <a:pt x="430027" y="390629"/>
                          <a:pt x="435614" y="355346"/>
                          <a:pt x="457200" y="333760"/>
                        </a:cubicBezTo>
                        <a:cubicBezTo>
                          <a:pt x="485287" y="305673"/>
                          <a:pt x="503019" y="292923"/>
                          <a:pt x="520700" y="257560"/>
                        </a:cubicBezTo>
                        <a:cubicBezTo>
                          <a:pt x="526687" y="245586"/>
                          <a:pt x="529167" y="232160"/>
                          <a:pt x="533400" y="219460"/>
                        </a:cubicBezTo>
                        <a:cubicBezTo>
                          <a:pt x="643263" y="292702"/>
                          <a:pt x="563919" y="225070"/>
                          <a:pt x="584200" y="498860"/>
                        </a:cubicBezTo>
                        <a:cubicBezTo>
                          <a:pt x="587426" y="542410"/>
                          <a:pt x="596604" y="595238"/>
                          <a:pt x="609600" y="638560"/>
                        </a:cubicBezTo>
                        <a:cubicBezTo>
                          <a:pt x="617293" y="664205"/>
                          <a:pt x="620148" y="692483"/>
                          <a:pt x="635000" y="714760"/>
                        </a:cubicBezTo>
                        <a:cubicBezTo>
                          <a:pt x="643467" y="727460"/>
                          <a:pt x="653574" y="739208"/>
                          <a:pt x="660400" y="752860"/>
                        </a:cubicBezTo>
                        <a:cubicBezTo>
                          <a:pt x="666387" y="764834"/>
                          <a:pt x="664737" y="780507"/>
                          <a:pt x="673100" y="790960"/>
                        </a:cubicBezTo>
                        <a:cubicBezTo>
                          <a:pt x="691005" y="813341"/>
                          <a:pt x="724201" y="820694"/>
                          <a:pt x="749300" y="829060"/>
                        </a:cubicBezTo>
                        <a:cubicBezTo>
                          <a:pt x="971575" y="821890"/>
                          <a:pt x="1040726" y="847395"/>
                          <a:pt x="1193800" y="803660"/>
                        </a:cubicBezTo>
                        <a:cubicBezTo>
                          <a:pt x="1206672" y="799982"/>
                          <a:pt x="1219200" y="795193"/>
                          <a:pt x="1231900" y="790960"/>
                        </a:cubicBezTo>
                        <a:cubicBezTo>
                          <a:pt x="1248833" y="778260"/>
                          <a:pt x="1267733" y="767827"/>
                          <a:pt x="1282700" y="752860"/>
                        </a:cubicBezTo>
                        <a:cubicBezTo>
                          <a:pt x="1297667" y="737893"/>
                          <a:pt x="1307025" y="718131"/>
                          <a:pt x="1320800" y="702060"/>
                        </a:cubicBezTo>
                        <a:cubicBezTo>
                          <a:pt x="1332489" y="688423"/>
                          <a:pt x="1346200" y="676660"/>
                          <a:pt x="1358900" y="663960"/>
                        </a:cubicBezTo>
                        <a:lnTo>
                          <a:pt x="1397000" y="549660"/>
                        </a:lnTo>
                        <a:cubicBezTo>
                          <a:pt x="1401233" y="536960"/>
                          <a:pt x="1406453" y="524547"/>
                          <a:pt x="1409700" y="511560"/>
                        </a:cubicBezTo>
                        <a:cubicBezTo>
                          <a:pt x="1425647" y="447773"/>
                          <a:pt x="1416880" y="477319"/>
                          <a:pt x="1435100" y="422660"/>
                        </a:cubicBezTo>
                        <a:cubicBezTo>
                          <a:pt x="1439333" y="388793"/>
                          <a:pt x="1435124" y="352749"/>
                          <a:pt x="1447800" y="321060"/>
                        </a:cubicBezTo>
                        <a:cubicBezTo>
                          <a:pt x="1452772" y="308631"/>
                          <a:pt x="1456822" y="346288"/>
                          <a:pt x="1460500" y="359160"/>
                        </a:cubicBezTo>
                        <a:cubicBezTo>
                          <a:pt x="1469707" y="391383"/>
                          <a:pt x="1472850" y="417610"/>
                          <a:pt x="1485900" y="448060"/>
                        </a:cubicBezTo>
                        <a:cubicBezTo>
                          <a:pt x="1492108" y="462546"/>
                          <a:pt x="1521775" y="523391"/>
                          <a:pt x="1536700" y="536960"/>
                        </a:cubicBezTo>
                        <a:cubicBezTo>
                          <a:pt x="1572415" y="569428"/>
                          <a:pt x="1612900" y="596227"/>
                          <a:pt x="1651000" y="625860"/>
                        </a:cubicBezTo>
                        <a:cubicBezTo>
                          <a:pt x="1739900" y="613160"/>
                          <a:pt x="1830579" y="609540"/>
                          <a:pt x="1917700" y="587760"/>
                        </a:cubicBezTo>
                        <a:cubicBezTo>
                          <a:pt x="1934633" y="583527"/>
                          <a:pt x="1952157" y="581189"/>
                          <a:pt x="1968500" y="575060"/>
                        </a:cubicBezTo>
                        <a:cubicBezTo>
                          <a:pt x="1986227" y="568413"/>
                          <a:pt x="2002367" y="558127"/>
                          <a:pt x="2019300" y="549660"/>
                        </a:cubicBezTo>
                        <a:cubicBezTo>
                          <a:pt x="2075716" y="474438"/>
                          <a:pt x="2045659" y="516472"/>
                          <a:pt x="2108200" y="422660"/>
                        </a:cubicBezTo>
                        <a:cubicBezTo>
                          <a:pt x="2116667" y="409960"/>
                          <a:pt x="2128773" y="399040"/>
                          <a:pt x="2133600" y="384560"/>
                        </a:cubicBezTo>
                        <a:cubicBezTo>
                          <a:pt x="2173967" y="263459"/>
                          <a:pt x="2154211" y="334702"/>
                          <a:pt x="2184400" y="168660"/>
                        </a:cubicBezTo>
                        <a:cubicBezTo>
                          <a:pt x="2200209" y="192374"/>
                          <a:pt x="2222016" y="230480"/>
                          <a:pt x="2247900" y="244860"/>
                        </a:cubicBezTo>
                        <a:cubicBezTo>
                          <a:pt x="2271305" y="257863"/>
                          <a:pt x="2324100" y="270260"/>
                          <a:pt x="2324100" y="270260"/>
                        </a:cubicBezTo>
                        <a:cubicBezTo>
                          <a:pt x="2438400" y="266027"/>
                          <a:pt x="2552844" y="264695"/>
                          <a:pt x="2667000" y="257560"/>
                        </a:cubicBezTo>
                        <a:cubicBezTo>
                          <a:pt x="2688544" y="256214"/>
                          <a:pt x="2709104" y="247713"/>
                          <a:pt x="2730500" y="244860"/>
                        </a:cubicBezTo>
                        <a:cubicBezTo>
                          <a:pt x="2772671" y="239237"/>
                          <a:pt x="2815167" y="236393"/>
                          <a:pt x="2857500" y="232160"/>
                        </a:cubicBezTo>
                        <a:cubicBezTo>
                          <a:pt x="2882900" y="223693"/>
                          <a:pt x="2911423" y="221612"/>
                          <a:pt x="2933700" y="206760"/>
                        </a:cubicBezTo>
                        <a:cubicBezTo>
                          <a:pt x="3042889" y="133967"/>
                          <a:pt x="2904740" y="221240"/>
                          <a:pt x="3009900" y="168660"/>
                        </a:cubicBezTo>
                        <a:cubicBezTo>
                          <a:pt x="3108377" y="119421"/>
                          <a:pt x="2990335" y="162482"/>
                          <a:pt x="3086100" y="130560"/>
                        </a:cubicBezTo>
                        <a:cubicBezTo>
                          <a:pt x="3098800" y="117860"/>
                          <a:pt x="3114237" y="107404"/>
                          <a:pt x="3124200" y="92460"/>
                        </a:cubicBezTo>
                        <a:cubicBezTo>
                          <a:pt x="3137747" y="72140"/>
                          <a:pt x="3144520" y="36580"/>
                          <a:pt x="3124200" y="16260"/>
                        </a:cubicBezTo>
                        <a:cubicBezTo>
                          <a:pt x="3114734" y="6794"/>
                          <a:pt x="3099468" y="4264"/>
                          <a:pt x="3086100" y="3560"/>
                        </a:cubicBezTo>
                        <a:cubicBezTo>
                          <a:pt x="3018460" y="0"/>
                          <a:pt x="2950633" y="3560"/>
                          <a:pt x="2882900" y="3560"/>
                        </a:cubicBezTo>
                      </a:path>
                    </a:pathLst>
                  </a:custGeom>
                  <a:grpFill/>
                </p:spPr>
                <p:style>
                  <a:lnRef idx="2">
                    <a:schemeClr val="dk1"/>
                  </a:lnRef>
                  <a:fillRef idx="0">
                    <a:schemeClr val="dk1"/>
                  </a:fillRef>
                  <a:effectRef idx="1">
                    <a:schemeClr val="dk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5" name="Group 54"/>
              <p:cNvGrpSpPr/>
              <p:nvPr/>
            </p:nvGrpSpPr>
            <p:grpSpPr>
              <a:xfrm rot="390136">
                <a:off x="2793861" y="1178838"/>
                <a:ext cx="260339" cy="879931"/>
                <a:chOff x="381000" y="990600"/>
                <a:chExt cx="457200" cy="1905000"/>
              </a:xfrm>
            </p:grpSpPr>
            <p:sp>
              <p:nvSpPr>
                <p:cNvPr id="56" name="Freeform 55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6" name="Group 78"/>
            <p:cNvGrpSpPr/>
            <p:nvPr/>
          </p:nvGrpSpPr>
          <p:grpSpPr>
            <a:xfrm rot="20993443">
              <a:off x="912766" y="148702"/>
              <a:ext cx="1832745" cy="1564600"/>
              <a:chOff x="-286924" y="969862"/>
              <a:chExt cx="3106112" cy="2631298"/>
            </a:xfrm>
          </p:grpSpPr>
          <p:grpSp>
            <p:nvGrpSpPr>
              <p:cNvPr id="237" name="Group 79"/>
              <p:cNvGrpSpPr/>
              <p:nvPr/>
            </p:nvGrpSpPr>
            <p:grpSpPr>
              <a:xfrm rot="390136">
                <a:off x="1096993" y="1696159"/>
                <a:ext cx="457200" cy="1905000"/>
                <a:chOff x="381000" y="990600"/>
                <a:chExt cx="457200" cy="1905000"/>
              </a:xfrm>
            </p:grpSpPr>
            <p:sp>
              <p:nvSpPr>
                <p:cNvPr id="93" name="Freeform 92"/>
                <p:cNvSpPr/>
                <p:nvPr/>
              </p:nvSpPr>
              <p:spPr>
                <a:xfrm>
                  <a:off x="381000" y="1905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>
                  <a:off x="381000" y="2057400"/>
                  <a:ext cx="3048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>
                <a:xfrm>
                  <a:off x="381000" y="2209800"/>
                  <a:ext cx="3810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>
                <a:xfrm>
                  <a:off x="381000" y="2438400"/>
                  <a:ext cx="457200" cy="228599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>
                <a:xfrm>
                  <a:off x="381000" y="2667000"/>
                  <a:ext cx="4572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reeform 97"/>
                <p:cNvSpPr/>
                <p:nvPr/>
              </p:nvSpPr>
              <p:spPr>
                <a:xfrm>
                  <a:off x="381000" y="1752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reeform 98"/>
                <p:cNvSpPr/>
                <p:nvPr/>
              </p:nvSpPr>
              <p:spPr>
                <a:xfrm>
                  <a:off x="381000" y="16002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Freeform 99"/>
                <p:cNvSpPr/>
                <p:nvPr/>
              </p:nvSpPr>
              <p:spPr>
                <a:xfrm>
                  <a:off x="381000" y="1371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Freeform 100"/>
                <p:cNvSpPr/>
                <p:nvPr/>
              </p:nvSpPr>
              <p:spPr>
                <a:xfrm>
                  <a:off x="381000" y="9906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>
                  <a:off x="381000" y="1143000"/>
                  <a:ext cx="304800" cy="228600"/>
                </a:xfrm>
                <a:custGeom>
                  <a:avLst/>
                  <a:gdLst>
                    <a:gd name="connsiteX0" fmla="*/ 1295400 w 1982478"/>
                    <a:gd name="connsiteY0" fmla="*/ 1327436 h 1352039"/>
                    <a:gd name="connsiteX1" fmla="*/ 1524000 w 1982478"/>
                    <a:gd name="connsiteY1" fmla="*/ 1232186 h 1352039"/>
                    <a:gd name="connsiteX2" fmla="*/ 1562100 w 1982478"/>
                    <a:gd name="connsiteY2" fmla="*/ 1200436 h 1352039"/>
                    <a:gd name="connsiteX3" fmla="*/ 1600200 w 1982478"/>
                    <a:gd name="connsiteY3" fmla="*/ 1175036 h 1352039"/>
                    <a:gd name="connsiteX4" fmla="*/ 1651000 w 1982478"/>
                    <a:gd name="connsiteY4" fmla="*/ 1117886 h 1352039"/>
                    <a:gd name="connsiteX5" fmla="*/ 1670050 w 1982478"/>
                    <a:gd name="connsiteY5" fmla="*/ 1098836 h 1352039"/>
                    <a:gd name="connsiteX6" fmla="*/ 1689100 w 1982478"/>
                    <a:gd name="connsiteY6" fmla="*/ 1060736 h 1352039"/>
                    <a:gd name="connsiteX7" fmla="*/ 1695450 w 1982478"/>
                    <a:gd name="connsiteY7" fmla="*/ 1041686 h 1352039"/>
                    <a:gd name="connsiteX8" fmla="*/ 1708150 w 1982478"/>
                    <a:gd name="connsiteY8" fmla="*/ 1022636 h 1352039"/>
                    <a:gd name="connsiteX9" fmla="*/ 1720850 w 1982478"/>
                    <a:gd name="connsiteY9" fmla="*/ 997236 h 1352039"/>
                    <a:gd name="connsiteX10" fmla="*/ 1739900 w 1982478"/>
                    <a:gd name="connsiteY10" fmla="*/ 984536 h 1352039"/>
                    <a:gd name="connsiteX11" fmla="*/ 1752600 w 1982478"/>
                    <a:gd name="connsiteY11" fmla="*/ 959136 h 1352039"/>
                    <a:gd name="connsiteX12" fmla="*/ 1758950 w 1982478"/>
                    <a:gd name="connsiteY12" fmla="*/ 940086 h 1352039"/>
                    <a:gd name="connsiteX13" fmla="*/ 1771650 w 1982478"/>
                    <a:gd name="connsiteY13" fmla="*/ 921036 h 1352039"/>
                    <a:gd name="connsiteX14" fmla="*/ 1790700 w 1982478"/>
                    <a:gd name="connsiteY14" fmla="*/ 882936 h 1352039"/>
                    <a:gd name="connsiteX15" fmla="*/ 1797050 w 1982478"/>
                    <a:gd name="connsiteY15" fmla="*/ 857536 h 1352039"/>
                    <a:gd name="connsiteX16" fmla="*/ 1809750 w 1982478"/>
                    <a:gd name="connsiteY16" fmla="*/ 838486 h 1352039"/>
                    <a:gd name="connsiteX17" fmla="*/ 1835150 w 1982478"/>
                    <a:gd name="connsiteY17" fmla="*/ 781336 h 1352039"/>
                    <a:gd name="connsiteX18" fmla="*/ 1854200 w 1982478"/>
                    <a:gd name="connsiteY18" fmla="*/ 730536 h 1352039"/>
                    <a:gd name="connsiteX19" fmla="*/ 1866900 w 1982478"/>
                    <a:gd name="connsiteY19" fmla="*/ 705136 h 1352039"/>
                    <a:gd name="connsiteX20" fmla="*/ 1873250 w 1982478"/>
                    <a:gd name="connsiteY20" fmla="*/ 686086 h 1352039"/>
                    <a:gd name="connsiteX21" fmla="*/ 1885950 w 1982478"/>
                    <a:gd name="connsiteY21" fmla="*/ 660686 h 1352039"/>
                    <a:gd name="connsiteX22" fmla="*/ 1892300 w 1982478"/>
                    <a:gd name="connsiteY22" fmla="*/ 635286 h 1352039"/>
                    <a:gd name="connsiteX23" fmla="*/ 1898650 w 1982478"/>
                    <a:gd name="connsiteY23" fmla="*/ 616236 h 1352039"/>
                    <a:gd name="connsiteX24" fmla="*/ 1905000 w 1982478"/>
                    <a:gd name="connsiteY24" fmla="*/ 590836 h 1352039"/>
                    <a:gd name="connsiteX25" fmla="*/ 1917700 w 1982478"/>
                    <a:gd name="connsiteY25" fmla="*/ 571786 h 1352039"/>
                    <a:gd name="connsiteX26" fmla="*/ 1936750 w 1982478"/>
                    <a:gd name="connsiteY26" fmla="*/ 508286 h 1352039"/>
                    <a:gd name="connsiteX27" fmla="*/ 1949450 w 1982478"/>
                    <a:gd name="connsiteY27" fmla="*/ 470186 h 1352039"/>
                    <a:gd name="connsiteX28" fmla="*/ 1955800 w 1982478"/>
                    <a:gd name="connsiteY28" fmla="*/ 444786 h 1352039"/>
                    <a:gd name="connsiteX29" fmla="*/ 1968500 w 1982478"/>
                    <a:gd name="connsiteY29" fmla="*/ 406686 h 1352039"/>
                    <a:gd name="connsiteX30" fmla="*/ 1974850 w 1982478"/>
                    <a:gd name="connsiteY30" fmla="*/ 387636 h 1352039"/>
                    <a:gd name="connsiteX31" fmla="*/ 1981200 w 1982478"/>
                    <a:gd name="connsiteY31" fmla="*/ 343186 h 1352039"/>
                    <a:gd name="connsiteX32" fmla="*/ 1930400 w 1982478"/>
                    <a:gd name="connsiteY32" fmla="*/ 114586 h 1352039"/>
                    <a:gd name="connsiteX33" fmla="*/ 1892300 w 1982478"/>
                    <a:gd name="connsiteY33" fmla="*/ 76486 h 1352039"/>
                    <a:gd name="connsiteX34" fmla="*/ 1873250 w 1982478"/>
                    <a:gd name="connsiteY34" fmla="*/ 63786 h 1352039"/>
                    <a:gd name="connsiteX35" fmla="*/ 1847850 w 1982478"/>
                    <a:gd name="connsiteY35" fmla="*/ 57436 h 1352039"/>
                    <a:gd name="connsiteX36" fmla="*/ 1828800 w 1982478"/>
                    <a:gd name="connsiteY36" fmla="*/ 44736 h 1352039"/>
                    <a:gd name="connsiteX37" fmla="*/ 1790700 w 1982478"/>
                    <a:gd name="connsiteY37" fmla="*/ 32036 h 1352039"/>
                    <a:gd name="connsiteX38" fmla="*/ 1771650 w 1982478"/>
                    <a:gd name="connsiteY38" fmla="*/ 25686 h 1352039"/>
                    <a:gd name="connsiteX39" fmla="*/ 1746250 w 1982478"/>
                    <a:gd name="connsiteY39" fmla="*/ 19336 h 1352039"/>
                    <a:gd name="connsiteX40" fmla="*/ 1676400 w 1982478"/>
                    <a:gd name="connsiteY40" fmla="*/ 286 h 1352039"/>
                    <a:gd name="connsiteX41" fmla="*/ 1416050 w 1982478"/>
                    <a:gd name="connsiteY41" fmla="*/ 6636 h 1352039"/>
                    <a:gd name="connsiteX42" fmla="*/ 1352550 w 1982478"/>
                    <a:gd name="connsiteY42" fmla="*/ 25686 h 1352039"/>
                    <a:gd name="connsiteX43" fmla="*/ 1327150 w 1982478"/>
                    <a:gd name="connsiteY43" fmla="*/ 32036 h 1352039"/>
                    <a:gd name="connsiteX44" fmla="*/ 1282700 w 1982478"/>
                    <a:gd name="connsiteY44" fmla="*/ 44736 h 1352039"/>
                    <a:gd name="connsiteX45" fmla="*/ 1212850 w 1982478"/>
                    <a:gd name="connsiteY45" fmla="*/ 57436 h 1352039"/>
                    <a:gd name="connsiteX46" fmla="*/ 1162050 w 1982478"/>
                    <a:gd name="connsiteY46" fmla="*/ 63786 h 1352039"/>
                    <a:gd name="connsiteX47" fmla="*/ 1130300 w 1982478"/>
                    <a:gd name="connsiteY47" fmla="*/ 70136 h 1352039"/>
                    <a:gd name="connsiteX48" fmla="*/ 1104900 w 1982478"/>
                    <a:gd name="connsiteY48" fmla="*/ 76486 h 1352039"/>
                    <a:gd name="connsiteX49" fmla="*/ 990600 w 1982478"/>
                    <a:gd name="connsiteY49" fmla="*/ 89186 h 1352039"/>
                    <a:gd name="connsiteX50" fmla="*/ 946150 w 1982478"/>
                    <a:gd name="connsiteY50" fmla="*/ 95536 h 1352039"/>
                    <a:gd name="connsiteX51" fmla="*/ 927100 w 1982478"/>
                    <a:gd name="connsiteY51" fmla="*/ 101886 h 1352039"/>
                    <a:gd name="connsiteX52" fmla="*/ 825500 w 1982478"/>
                    <a:gd name="connsiteY52" fmla="*/ 114586 h 1352039"/>
                    <a:gd name="connsiteX53" fmla="*/ 730250 w 1982478"/>
                    <a:gd name="connsiteY53" fmla="*/ 127286 h 1352039"/>
                    <a:gd name="connsiteX54" fmla="*/ 711200 w 1982478"/>
                    <a:gd name="connsiteY54" fmla="*/ 133636 h 1352039"/>
                    <a:gd name="connsiteX55" fmla="*/ 647700 w 1982478"/>
                    <a:gd name="connsiteY55" fmla="*/ 139986 h 1352039"/>
                    <a:gd name="connsiteX56" fmla="*/ 171450 w 1982478"/>
                    <a:gd name="connsiteY56" fmla="*/ 146336 h 1352039"/>
                    <a:gd name="connsiteX57" fmla="*/ 101600 w 1982478"/>
                    <a:gd name="connsiteY57" fmla="*/ 152686 h 1352039"/>
                    <a:gd name="connsiteX58" fmla="*/ 57150 w 1982478"/>
                    <a:gd name="connsiteY58" fmla="*/ 209836 h 1352039"/>
                    <a:gd name="connsiteX59" fmla="*/ 44450 w 1982478"/>
                    <a:gd name="connsiteY59" fmla="*/ 247936 h 1352039"/>
                    <a:gd name="connsiteX60" fmla="*/ 19050 w 1982478"/>
                    <a:gd name="connsiteY60" fmla="*/ 305086 h 1352039"/>
                    <a:gd name="connsiteX61" fmla="*/ 0 w 1982478"/>
                    <a:gd name="connsiteY61" fmla="*/ 393986 h 1352039"/>
                    <a:gd name="connsiteX62" fmla="*/ 6350 w 1982478"/>
                    <a:gd name="connsiteY62" fmla="*/ 597186 h 1352039"/>
                    <a:gd name="connsiteX63" fmla="*/ 38100 w 1982478"/>
                    <a:gd name="connsiteY63" fmla="*/ 717836 h 1352039"/>
                    <a:gd name="connsiteX64" fmla="*/ 57150 w 1982478"/>
                    <a:gd name="connsiteY64" fmla="*/ 774986 h 1352039"/>
                    <a:gd name="connsiteX65" fmla="*/ 63500 w 1982478"/>
                    <a:gd name="connsiteY65" fmla="*/ 794036 h 1352039"/>
                    <a:gd name="connsiteX66" fmla="*/ 82550 w 1982478"/>
                    <a:gd name="connsiteY66" fmla="*/ 832136 h 1352039"/>
                    <a:gd name="connsiteX67" fmla="*/ 95250 w 1982478"/>
                    <a:gd name="connsiteY67" fmla="*/ 851186 h 1352039"/>
                    <a:gd name="connsiteX68" fmla="*/ 114300 w 1982478"/>
                    <a:gd name="connsiteY68" fmla="*/ 895636 h 1352039"/>
                    <a:gd name="connsiteX69" fmla="*/ 133350 w 1982478"/>
                    <a:gd name="connsiteY69" fmla="*/ 921036 h 1352039"/>
                    <a:gd name="connsiteX70" fmla="*/ 146050 w 1982478"/>
                    <a:gd name="connsiteY70" fmla="*/ 940086 h 1352039"/>
                    <a:gd name="connsiteX71" fmla="*/ 165100 w 1982478"/>
                    <a:gd name="connsiteY71" fmla="*/ 959136 h 1352039"/>
                    <a:gd name="connsiteX72" fmla="*/ 196850 w 1982478"/>
                    <a:gd name="connsiteY72" fmla="*/ 997236 h 1352039"/>
                    <a:gd name="connsiteX73" fmla="*/ 228600 w 1982478"/>
                    <a:gd name="connsiteY73" fmla="*/ 1035336 h 1352039"/>
                    <a:gd name="connsiteX74" fmla="*/ 241300 w 1982478"/>
                    <a:gd name="connsiteY74" fmla="*/ 1054386 h 1352039"/>
                    <a:gd name="connsiteX75" fmla="*/ 279400 w 1982478"/>
                    <a:gd name="connsiteY75" fmla="*/ 1086136 h 1352039"/>
                    <a:gd name="connsiteX76" fmla="*/ 292100 w 1982478"/>
                    <a:gd name="connsiteY76" fmla="*/ 1105186 h 1352039"/>
                    <a:gd name="connsiteX77" fmla="*/ 311150 w 1982478"/>
                    <a:gd name="connsiteY77" fmla="*/ 1124236 h 1352039"/>
                    <a:gd name="connsiteX78" fmla="*/ 323850 w 1982478"/>
                    <a:gd name="connsiteY78" fmla="*/ 1149636 h 1352039"/>
                    <a:gd name="connsiteX79" fmla="*/ 342900 w 1982478"/>
                    <a:gd name="connsiteY79" fmla="*/ 1168686 h 1352039"/>
                    <a:gd name="connsiteX80" fmla="*/ 368300 w 1982478"/>
                    <a:gd name="connsiteY80" fmla="*/ 1206786 h 1352039"/>
                    <a:gd name="connsiteX81" fmla="*/ 406400 w 1982478"/>
                    <a:gd name="connsiteY81" fmla="*/ 1219486 h 1352039"/>
                    <a:gd name="connsiteX82" fmla="*/ 431800 w 1982478"/>
                    <a:gd name="connsiteY82" fmla="*/ 1232186 h 1352039"/>
                    <a:gd name="connsiteX83" fmla="*/ 495300 w 1982478"/>
                    <a:gd name="connsiteY83" fmla="*/ 1251236 h 1352039"/>
                    <a:gd name="connsiteX84" fmla="*/ 533400 w 1982478"/>
                    <a:gd name="connsiteY84" fmla="*/ 1263936 h 1352039"/>
                    <a:gd name="connsiteX85" fmla="*/ 660400 w 1982478"/>
                    <a:gd name="connsiteY85" fmla="*/ 1270286 h 1352039"/>
                    <a:gd name="connsiteX86" fmla="*/ 920750 w 1982478"/>
                    <a:gd name="connsiteY86" fmla="*/ 1282986 h 1352039"/>
                    <a:gd name="connsiteX87" fmla="*/ 965200 w 1982478"/>
                    <a:gd name="connsiteY87" fmla="*/ 1289336 h 1352039"/>
                    <a:gd name="connsiteX88" fmla="*/ 990600 w 1982478"/>
                    <a:gd name="connsiteY88" fmla="*/ 1295686 h 1352039"/>
                    <a:gd name="connsiteX89" fmla="*/ 1428750 w 1982478"/>
                    <a:gd name="connsiteY89" fmla="*/ 1295686 h 1352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1982478" h="1352039">
                      <a:moveTo>
                        <a:pt x="1295400" y="1327436"/>
                      </a:moveTo>
                      <a:cubicBezTo>
                        <a:pt x="1393813" y="1352039"/>
                        <a:pt x="1316938" y="1338675"/>
                        <a:pt x="1524000" y="1232186"/>
                      </a:cubicBezTo>
                      <a:cubicBezTo>
                        <a:pt x="1552705" y="1217423"/>
                        <a:pt x="1535084" y="1221448"/>
                        <a:pt x="1562100" y="1200436"/>
                      </a:cubicBezTo>
                      <a:cubicBezTo>
                        <a:pt x="1574148" y="1191065"/>
                        <a:pt x="1600200" y="1175036"/>
                        <a:pt x="1600200" y="1175036"/>
                      </a:cubicBezTo>
                      <a:cubicBezTo>
                        <a:pt x="1622863" y="1141042"/>
                        <a:pt x="1607504" y="1161382"/>
                        <a:pt x="1651000" y="1117886"/>
                      </a:cubicBezTo>
                      <a:lnTo>
                        <a:pt x="1670050" y="1098836"/>
                      </a:lnTo>
                      <a:cubicBezTo>
                        <a:pt x="1686011" y="1050953"/>
                        <a:pt x="1664481" y="1109975"/>
                        <a:pt x="1689100" y="1060736"/>
                      </a:cubicBezTo>
                      <a:cubicBezTo>
                        <a:pt x="1692093" y="1054749"/>
                        <a:pt x="1692457" y="1047673"/>
                        <a:pt x="1695450" y="1041686"/>
                      </a:cubicBezTo>
                      <a:cubicBezTo>
                        <a:pt x="1698863" y="1034860"/>
                        <a:pt x="1704364" y="1029262"/>
                        <a:pt x="1708150" y="1022636"/>
                      </a:cubicBezTo>
                      <a:cubicBezTo>
                        <a:pt x="1712846" y="1014417"/>
                        <a:pt x="1714790" y="1004508"/>
                        <a:pt x="1720850" y="997236"/>
                      </a:cubicBezTo>
                      <a:cubicBezTo>
                        <a:pt x="1725736" y="991373"/>
                        <a:pt x="1733550" y="988769"/>
                        <a:pt x="1739900" y="984536"/>
                      </a:cubicBezTo>
                      <a:cubicBezTo>
                        <a:pt x="1744133" y="976069"/>
                        <a:pt x="1748871" y="967837"/>
                        <a:pt x="1752600" y="959136"/>
                      </a:cubicBezTo>
                      <a:cubicBezTo>
                        <a:pt x="1755237" y="952984"/>
                        <a:pt x="1755957" y="946073"/>
                        <a:pt x="1758950" y="940086"/>
                      </a:cubicBezTo>
                      <a:cubicBezTo>
                        <a:pt x="1762363" y="933260"/>
                        <a:pt x="1768237" y="927862"/>
                        <a:pt x="1771650" y="921036"/>
                      </a:cubicBezTo>
                      <a:cubicBezTo>
                        <a:pt x="1797940" y="868456"/>
                        <a:pt x="1754304" y="937531"/>
                        <a:pt x="1790700" y="882936"/>
                      </a:cubicBezTo>
                      <a:cubicBezTo>
                        <a:pt x="1792817" y="874469"/>
                        <a:pt x="1793612" y="865558"/>
                        <a:pt x="1797050" y="857536"/>
                      </a:cubicBezTo>
                      <a:cubicBezTo>
                        <a:pt x="1800056" y="850521"/>
                        <a:pt x="1805964" y="845112"/>
                        <a:pt x="1809750" y="838486"/>
                      </a:cubicBezTo>
                      <a:cubicBezTo>
                        <a:pt x="1820245" y="820119"/>
                        <a:pt x="1827728" y="801129"/>
                        <a:pt x="1835150" y="781336"/>
                      </a:cubicBezTo>
                      <a:cubicBezTo>
                        <a:pt x="1847718" y="747822"/>
                        <a:pt x="1834564" y="774717"/>
                        <a:pt x="1854200" y="730536"/>
                      </a:cubicBezTo>
                      <a:cubicBezTo>
                        <a:pt x="1858045" y="721886"/>
                        <a:pt x="1863171" y="713837"/>
                        <a:pt x="1866900" y="705136"/>
                      </a:cubicBezTo>
                      <a:cubicBezTo>
                        <a:pt x="1869537" y="698984"/>
                        <a:pt x="1870613" y="692238"/>
                        <a:pt x="1873250" y="686086"/>
                      </a:cubicBezTo>
                      <a:cubicBezTo>
                        <a:pt x="1876979" y="677385"/>
                        <a:pt x="1882626" y="669549"/>
                        <a:pt x="1885950" y="660686"/>
                      </a:cubicBezTo>
                      <a:cubicBezTo>
                        <a:pt x="1889014" y="652514"/>
                        <a:pt x="1889902" y="643677"/>
                        <a:pt x="1892300" y="635286"/>
                      </a:cubicBezTo>
                      <a:cubicBezTo>
                        <a:pt x="1894139" y="628850"/>
                        <a:pt x="1896811" y="622672"/>
                        <a:pt x="1898650" y="616236"/>
                      </a:cubicBezTo>
                      <a:cubicBezTo>
                        <a:pt x="1901048" y="607845"/>
                        <a:pt x="1901562" y="598858"/>
                        <a:pt x="1905000" y="590836"/>
                      </a:cubicBezTo>
                      <a:cubicBezTo>
                        <a:pt x="1908006" y="583821"/>
                        <a:pt x="1914600" y="578760"/>
                        <a:pt x="1917700" y="571786"/>
                      </a:cubicBezTo>
                      <a:cubicBezTo>
                        <a:pt x="1931516" y="540700"/>
                        <a:pt x="1928225" y="536703"/>
                        <a:pt x="1936750" y="508286"/>
                      </a:cubicBezTo>
                      <a:cubicBezTo>
                        <a:pt x="1940597" y="495464"/>
                        <a:pt x="1946203" y="483173"/>
                        <a:pt x="1949450" y="470186"/>
                      </a:cubicBezTo>
                      <a:cubicBezTo>
                        <a:pt x="1951567" y="461719"/>
                        <a:pt x="1953292" y="453145"/>
                        <a:pt x="1955800" y="444786"/>
                      </a:cubicBezTo>
                      <a:cubicBezTo>
                        <a:pt x="1959647" y="431964"/>
                        <a:pt x="1964267" y="419386"/>
                        <a:pt x="1968500" y="406686"/>
                      </a:cubicBezTo>
                      <a:lnTo>
                        <a:pt x="1974850" y="387636"/>
                      </a:lnTo>
                      <a:cubicBezTo>
                        <a:pt x="1976967" y="372819"/>
                        <a:pt x="1982478" y="358098"/>
                        <a:pt x="1981200" y="343186"/>
                      </a:cubicBezTo>
                      <a:cubicBezTo>
                        <a:pt x="1975527" y="277004"/>
                        <a:pt x="1975489" y="177711"/>
                        <a:pt x="1930400" y="114586"/>
                      </a:cubicBezTo>
                      <a:cubicBezTo>
                        <a:pt x="1919961" y="99971"/>
                        <a:pt x="1907244" y="86449"/>
                        <a:pt x="1892300" y="76486"/>
                      </a:cubicBezTo>
                      <a:cubicBezTo>
                        <a:pt x="1885950" y="72253"/>
                        <a:pt x="1880265" y="66792"/>
                        <a:pt x="1873250" y="63786"/>
                      </a:cubicBezTo>
                      <a:cubicBezTo>
                        <a:pt x="1865228" y="60348"/>
                        <a:pt x="1856317" y="59553"/>
                        <a:pt x="1847850" y="57436"/>
                      </a:cubicBezTo>
                      <a:cubicBezTo>
                        <a:pt x="1841500" y="53203"/>
                        <a:pt x="1835774" y="47836"/>
                        <a:pt x="1828800" y="44736"/>
                      </a:cubicBezTo>
                      <a:cubicBezTo>
                        <a:pt x="1816567" y="39299"/>
                        <a:pt x="1803400" y="36269"/>
                        <a:pt x="1790700" y="32036"/>
                      </a:cubicBezTo>
                      <a:cubicBezTo>
                        <a:pt x="1784350" y="29919"/>
                        <a:pt x="1778144" y="27309"/>
                        <a:pt x="1771650" y="25686"/>
                      </a:cubicBezTo>
                      <a:cubicBezTo>
                        <a:pt x="1763183" y="23569"/>
                        <a:pt x="1754609" y="21844"/>
                        <a:pt x="1746250" y="19336"/>
                      </a:cubicBezTo>
                      <a:cubicBezTo>
                        <a:pt x="1681798" y="0"/>
                        <a:pt x="1734268" y="11860"/>
                        <a:pt x="1676400" y="286"/>
                      </a:cubicBezTo>
                      <a:cubicBezTo>
                        <a:pt x="1589617" y="2403"/>
                        <a:pt x="1502774" y="2782"/>
                        <a:pt x="1416050" y="6636"/>
                      </a:cubicBezTo>
                      <a:cubicBezTo>
                        <a:pt x="1403792" y="7181"/>
                        <a:pt x="1358848" y="24111"/>
                        <a:pt x="1352550" y="25686"/>
                      </a:cubicBezTo>
                      <a:cubicBezTo>
                        <a:pt x="1344083" y="27803"/>
                        <a:pt x="1335541" y="29638"/>
                        <a:pt x="1327150" y="32036"/>
                      </a:cubicBezTo>
                      <a:cubicBezTo>
                        <a:pt x="1290025" y="42643"/>
                        <a:pt x="1327365" y="34810"/>
                        <a:pt x="1282700" y="44736"/>
                      </a:cubicBezTo>
                      <a:cubicBezTo>
                        <a:pt x="1263009" y="49112"/>
                        <a:pt x="1232150" y="54679"/>
                        <a:pt x="1212850" y="57436"/>
                      </a:cubicBezTo>
                      <a:cubicBezTo>
                        <a:pt x="1195956" y="59849"/>
                        <a:pt x="1178917" y="61191"/>
                        <a:pt x="1162050" y="63786"/>
                      </a:cubicBezTo>
                      <a:cubicBezTo>
                        <a:pt x="1151383" y="65427"/>
                        <a:pt x="1140836" y="67795"/>
                        <a:pt x="1130300" y="70136"/>
                      </a:cubicBezTo>
                      <a:cubicBezTo>
                        <a:pt x="1121781" y="72029"/>
                        <a:pt x="1113547" y="75307"/>
                        <a:pt x="1104900" y="76486"/>
                      </a:cubicBezTo>
                      <a:cubicBezTo>
                        <a:pt x="1066917" y="81665"/>
                        <a:pt x="1028661" y="84619"/>
                        <a:pt x="990600" y="89186"/>
                      </a:cubicBezTo>
                      <a:cubicBezTo>
                        <a:pt x="975740" y="90969"/>
                        <a:pt x="960967" y="93419"/>
                        <a:pt x="946150" y="95536"/>
                      </a:cubicBezTo>
                      <a:cubicBezTo>
                        <a:pt x="939800" y="97653"/>
                        <a:pt x="933634" y="100434"/>
                        <a:pt x="927100" y="101886"/>
                      </a:cubicBezTo>
                      <a:cubicBezTo>
                        <a:pt x="894873" y="109048"/>
                        <a:pt x="857440" y="111392"/>
                        <a:pt x="825500" y="114586"/>
                      </a:cubicBezTo>
                      <a:cubicBezTo>
                        <a:pt x="763204" y="130160"/>
                        <a:pt x="846872" y="110626"/>
                        <a:pt x="730250" y="127286"/>
                      </a:cubicBezTo>
                      <a:cubicBezTo>
                        <a:pt x="723624" y="128233"/>
                        <a:pt x="717816" y="132618"/>
                        <a:pt x="711200" y="133636"/>
                      </a:cubicBezTo>
                      <a:cubicBezTo>
                        <a:pt x="690175" y="136871"/>
                        <a:pt x="668966" y="139486"/>
                        <a:pt x="647700" y="139986"/>
                      </a:cubicBezTo>
                      <a:cubicBezTo>
                        <a:pt x="488980" y="143721"/>
                        <a:pt x="330200" y="144219"/>
                        <a:pt x="171450" y="146336"/>
                      </a:cubicBezTo>
                      <a:cubicBezTo>
                        <a:pt x="148167" y="148453"/>
                        <a:pt x="124080" y="146263"/>
                        <a:pt x="101600" y="152686"/>
                      </a:cubicBezTo>
                      <a:cubicBezTo>
                        <a:pt x="89489" y="156146"/>
                        <a:pt x="57393" y="209106"/>
                        <a:pt x="57150" y="209836"/>
                      </a:cubicBezTo>
                      <a:cubicBezTo>
                        <a:pt x="52917" y="222536"/>
                        <a:pt x="51876" y="236797"/>
                        <a:pt x="44450" y="247936"/>
                      </a:cubicBezTo>
                      <a:cubicBezTo>
                        <a:pt x="29248" y="270740"/>
                        <a:pt x="25527" y="272700"/>
                        <a:pt x="19050" y="305086"/>
                      </a:cubicBezTo>
                      <a:cubicBezTo>
                        <a:pt x="4638" y="377144"/>
                        <a:pt x="11585" y="347645"/>
                        <a:pt x="0" y="393986"/>
                      </a:cubicBezTo>
                      <a:cubicBezTo>
                        <a:pt x="2117" y="461719"/>
                        <a:pt x="1522" y="529592"/>
                        <a:pt x="6350" y="597186"/>
                      </a:cubicBezTo>
                      <a:cubicBezTo>
                        <a:pt x="9364" y="639387"/>
                        <a:pt x="24931" y="678330"/>
                        <a:pt x="38100" y="717836"/>
                      </a:cubicBezTo>
                      <a:lnTo>
                        <a:pt x="57150" y="774986"/>
                      </a:lnTo>
                      <a:cubicBezTo>
                        <a:pt x="59267" y="781336"/>
                        <a:pt x="59787" y="788467"/>
                        <a:pt x="63500" y="794036"/>
                      </a:cubicBezTo>
                      <a:cubicBezTo>
                        <a:pt x="99896" y="848631"/>
                        <a:pt x="56260" y="779556"/>
                        <a:pt x="82550" y="832136"/>
                      </a:cubicBezTo>
                      <a:cubicBezTo>
                        <a:pt x="85963" y="838962"/>
                        <a:pt x="91837" y="844360"/>
                        <a:pt x="95250" y="851186"/>
                      </a:cubicBezTo>
                      <a:cubicBezTo>
                        <a:pt x="116855" y="894396"/>
                        <a:pt x="81266" y="842782"/>
                        <a:pt x="114300" y="895636"/>
                      </a:cubicBezTo>
                      <a:cubicBezTo>
                        <a:pt x="119909" y="904611"/>
                        <a:pt x="127199" y="912424"/>
                        <a:pt x="133350" y="921036"/>
                      </a:cubicBezTo>
                      <a:cubicBezTo>
                        <a:pt x="137786" y="927246"/>
                        <a:pt x="141164" y="934223"/>
                        <a:pt x="146050" y="940086"/>
                      </a:cubicBezTo>
                      <a:cubicBezTo>
                        <a:pt x="151799" y="946985"/>
                        <a:pt x="159880" y="951828"/>
                        <a:pt x="165100" y="959136"/>
                      </a:cubicBezTo>
                      <a:cubicBezTo>
                        <a:pt x="194396" y="1000151"/>
                        <a:pt x="159295" y="972199"/>
                        <a:pt x="196850" y="997236"/>
                      </a:cubicBezTo>
                      <a:cubicBezTo>
                        <a:pt x="228382" y="1044534"/>
                        <a:pt x="187856" y="986443"/>
                        <a:pt x="228600" y="1035336"/>
                      </a:cubicBezTo>
                      <a:cubicBezTo>
                        <a:pt x="233486" y="1041199"/>
                        <a:pt x="236414" y="1048523"/>
                        <a:pt x="241300" y="1054386"/>
                      </a:cubicBezTo>
                      <a:cubicBezTo>
                        <a:pt x="256579" y="1072721"/>
                        <a:pt x="260669" y="1073649"/>
                        <a:pt x="279400" y="1086136"/>
                      </a:cubicBezTo>
                      <a:cubicBezTo>
                        <a:pt x="283633" y="1092486"/>
                        <a:pt x="287214" y="1099323"/>
                        <a:pt x="292100" y="1105186"/>
                      </a:cubicBezTo>
                      <a:cubicBezTo>
                        <a:pt x="297849" y="1112085"/>
                        <a:pt x="305930" y="1116928"/>
                        <a:pt x="311150" y="1124236"/>
                      </a:cubicBezTo>
                      <a:cubicBezTo>
                        <a:pt x="316652" y="1131939"/>
                        <a:pt x="318348" y="1141933"/>
                        <a:pt x="323850" y="1149636"/>
                      </a:cubicBezTo>
                      <a:cubicBezTo>
                        <a:pt x="329070" y="1156944"/>
                        <a:pt x="337387" y="1161597"/>
                        <a:pt x="342900" y="1168686"/>
                      </a:cubicBezTo>
                      <a:cubicBezTo>
                        <a:pt x="352271" y="1180734"/>
                        <a:pt x="353820" y="1201959"/>
                        <a:pt x="368300" y="1206786"/>
                      </a:cubicBezTo>
                      <a:cubicBezTo>
                        <a:pt x="381000" y="1211019"/>
                        <a:pt x="394426" y="1213499"/>
                        <a:pt x="406400" y="1219486"/>
                      </a:cubicBezTo>
                      <a:cubicBezTo>
                        <a:pt x="414867" y="1223719"/>
                        <a:pt x="423011" y="1228670"/>
                        <a:pt x="431800" y="1232186"/>
                      </a:cubicBezTo>
                      <a:cubicBezTo>
                        <a:pt x="476701" y="1250147"/>
                        <a:pt x="457876" y="1240009"/>
                        <a:pt x="495300" y="1251236"/>
                      </a:cubicBezTo>
                      <a:cubicBezTo>
                        <a:pt x="508122" y="1255083"/>
                        <a:pt x="520030" y="1263267"/>
                        <a:pt x="533400" y="1263936"/>
                      </a:cubicBezTo>
                      <a:lnTo>
                        <a:pt x="660400" y="1270286"/>
                      </a:lnTo>
                      <a:cubicBezTo>
                        <a:pt x="771036" y="1292413"/>
                        <a:pt x="652143" y="1270493"/>
                        <a:pt x="920750" y="1282986"/>
                      </a:cubicBezTo>
                      <a:cubicBezTo>
                        <a:pt x="935701" y="1283681"/>
                        <a:pt x="950474" y="1286659"/>
                        <a:pt x="965200" y="1289336"/>
                      </a:cubicBezTo>
                      <a:cubicBezTo>
                        <a:pt x="973786" y="1290897"/>
                        <a:pt x="981874" y="1295566"/>
                        <a:pt x="990600" y="1295686"/>
                      </a:cubicBezTo>
                      <a:cubicBezTo>
                        <a:pt x="1136636" y="1297686"/>
                        <a:pt x="1282700" y="1295686"/>
                        <a:pt x="1428750" y="1295686"/>
                      </a:cubicBezTo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80"/>
              <p:cNvGrpSpPr/>
              <p:nvPr/>
            </p:nvGrpSpPr>
            <p:grpSpPr>
              <a:xfrm>
                <a:off x="1219200" y="990600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91" name="Freeform 90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81"/>
              <p:cNvGrpSpPr/>
              <p:nvPr/>
            </p:nvGrpSpPr>
            <p:grpSpPr>
              <a:xfrm rot="1119731">
                <a:off x="1160876" y="1300418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9" name="Freeform 88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82"/>
              <p:cNvGrpSpPr/>
              <p:nvPr/>
            </p:nvGrpSpPr>
            <p:grpSpPr>
              <a:xfrm rot="243107" flipH="1">
                <a:off x="-124338" y="969862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7" name="Freeform 86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1" name="Group 83"/>
              <p:cNvGrpSpPr/>
              <p:nvPr/>
            </p:nvGrpSpPr>
            <p:grpSpPr>
              <a:xfrm rot="20480269" flipH="1">
                <a:off x="-286924" y="1376619"/>
                <a:ext cx="1599988" cy="850899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85" name="Freeform 84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grpFill/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2" name="Group 178"/>
            <p:cNvGrpSpPr/>
            <p:nvPr/>
          </p:nvGrpSpPr>
          <p:grpSpPr>
            <a:xfrm rot="11289357">
              <a:off x="1226488" y="1648064"/>
              <a:ext cx="1765300" cy="228600"/>
              <a:chOff x="685800" y="5486400"/>
              <a:chExt cx="2755900" cy="469900"/>
            </a:xfrm>
          </p:grpSpPr>
          <p:sp>
            <p:nvSpPr>
              <p:cNvPr id="180" name="Freeform 179"/>
              <p:cNvSpPr/>
              <p:nvPr/>
            </p:nvSpPr>
            <p:spPr>
              <a:xfrm>
                <a:off x="685800" y="5715000"/>
                <a:ext cx="1439031" cy="241300"/>
              </a:xfrm>
              <a:custGeom>
                <a:avLst/>
                <a:gdLst>
                  <a:gd name="connsiteX0" fmla="*/ 1439031 w 1439031"/>
                  <a:gd name="connsiteY0" fmla="*/ 0 h 241300"/>
                  <a:gd name="connsiteX1" fmla="*/ 816731 w 1439031"/>
                  <a:gd name="connsiteY1" fmla="*/ 76200 h 241300"/>
                  <a:gd name="connsiteX2" fmla="*/ 613531 w 1439031"/>
                  <a:gd name="connsiteY2" fmla="*/ 88900 h 241300"/>
                  <a:gd name="connsiteX3" fmla="*/ 537331 w 1439031"/>
                  <a:gd name="connsiteY3" fmla="*/ 101600 h 241300"/>
                  <a:gd name="connsiteX4" fmla="*/ 410331 w 1439031"/>
                  <a:gd name="connsiteY4" fmla="*/ 127000 h 241300"/>
                  <a:gd name="connsiteX5" fmla="*/ 359531 w 1439031"/>
                  <a:gd name="connsiteY5" fmla="*/ 152400 h 241300"/>
                  <a:gd name="connsiteX6" fmla="*/ 169031 w 1439031"/>
                  <a:gd name="connsiteY6" fmla="*/ 177800 h 241300"/>
                  <a:gd name="connsiteX7" fmla="*/ 118231 w 1439031"/>
                  <a:gd name="connsiteY7" fmla="*/ 203200 h 241300"/>
                  <a:gd name="connsiteX8" fmla="*/ 67431 w 1439031"/>
                  <a:gd name="connsiteY8" fmla="*/ 215900 h 241300"/>
                  <a:gd name="connsiteX9" fmla="*/ 3931 w 1439031"/>
                  <a:gd name="connsiteY9" fmla="*/ 228600 h 241300"/>
                  <a:gd name="connsiteX10" fmla="*/ 3931 w 1439031"/>
                  <a:gd name="connsiteY10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9031" h="241300">
                    <a:moveTo>
                      <a:pt x="1439031" y="0"/>
                    </a:moveTo>
                    <a:cubicBezTo>
                      <a:pt x="1238796" y="133490"/>
                      <a:pt x="1409682" y="28381"/>
                      <a:pt x="816731" y="76200"/>
                    </a:cubicBezTo>
                    <a:cubicBezTo>
                      <a:pt x="749085" y="81655"/>
                      <a:pt x="681264" y="84667"/>
                      <a:pt x="613531" y="88900"/>
                    </a:cubicBezTo>
                    <a:cubicBezTo>
                      <a:pt x="588131" y="93133"/>
                      <a:pt x="562640" y="96855"/>
                      <a:pt x="537331" y="101600"/>
                    </a:cubicBezTo>
                    <a:cubicBezTo>
                      <a:pt x="494899" y="109556"/>
                      <a:pt x="410331" y="127000"/>
                      <a:pt x="410331" y="127000"/>
                    </a:cubicBezTo>
                    <a:cubicBezTo>
                      <a:pt x="393398" y="135467"/>
                      <a:pt x="378057" y="148500"/>
                      <a:pt x="359531" y="152400"/>
                    </a:cubicBezTo>
                    <a:cubicBezTo>
                      <a:pt x="296843" y="165597"/>
                      <a:pt x="231719" y="164603"/>
                      <a:pt x="169031" y="177800"/>
                    </a:cubicBezTo>
                    <a:cubicBezTo>
                      <a:pt x="150505" y="181700"/>
                      <a:pt x="135958" y="196553"/>
                      <a:pt x="118231" y="203200"/>
                    </a:cubicBezTo>
                    <a:cubicBezTo>
                      <a:pt x="101888" y="209329"/>
                      <a:pt x="84470" y="212114"/>
                      <a:pt x="67431" y="215900"/>
                    </a:cubicBezTo>
                    <a:cubicBezTo>
                      <a:pt x="46359" y="220583"/>
                      <a:pt x="23973" y="220583"/>
                      <a:pt x="3931" y="228600"/>
                    </a:cubicBezTo>
                    <a:cubicBezTo>
                      <a:pt x="0" y="230172"/>
                      <a:pt x="3931" y="237067"/>
                      <a:pt x="3931" y="2413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2133600" y="5486400"/>
                <a:ext cx="1308100" cy="283058"/>
              </a:xfrm>
              <a:custGeom>
                <a:avLst/>
                <a:gdLst>
                  <a:gd name="connsiteX0" fmla="*/ 0 w 1308100"/>
                  <a:gd name="connsiteY0" fmla="*/ 283058 h 283058"/>
                  <a:gd name="connsiteX1" fmla="*/ 596900 w 1308100"/>
                  <a:gd name="connsiteY1" fmla="*/ 67158 h 283058"/>
                  <a:gd name="connsiteX2" fmla="*/ 800100 w 1308100"/>
                  <a:gd name="connsiteY2" fmla="*/ 41758 h 283058"/>
                  <a:gd name="connsiteX3" fmla="*/ 1308100 w 1308100"/>
                  <a:gd name="connsiteY3" fmla="*/ 29058 h 283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8100" h="283058">
                    <a:moveTo>
                      <a:pt x="0" y="283058"/>
                    </a:moveTo>
                    <a:cubicBezTo>
                      <a:pt x="134298" y="81611"/>
                      <a:pt x="33941" y="214819"/>
                      <a:pt x="596900" y="67158"/>
                    </a:cubicBezTo>
                    <a:cubicBezTo>
                      <a:pt x="662927" y="49839"/>
                      <a:pt x="733165" y="55145"/>
                      <a:pt x="800100" y="41758"/>
                    </a:cubicBezTo>
                    <a:cubicBezTo>
                      <a:pt x="1008889" y="0"/>
                      <a:pt x="842014" y="29058"/>
                      <a:pt x="1308100" y="2905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2057400" y="5638800"/>
                <a:ext cx="1041400" cy="130728"/>
              </a:xfrm>
              <a:custGeom>
                <a:avLst/>
                <a:gdLst>
                  <a:gd name="connsiteX0" fmla="*/ 0 w 1041400"/>
                  <a:gd name="connsiteY0" fmla="*/ 130728 h 130728"/>
                  <a:gd name="connsiteX1" fmla="*/ 508000 w 1041400"/>
                  <a:gd name="connsiteY1" fmla="*/ 16428 h 130728"/>
                  <a:gd name="connsiteX2" fmla="*/ 571500 w 1041400"/>
                  <a:gd name="connsiteY2" fmla="*/ 3728 h 130728"/>
                  <a:gd name="connsiteX3" fmla="*/ 1041400 w 1041400"/>
                  <a:gd name="connsiteY3" fmla="*/ 3728 h 1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400" h="130728">
                    <a:moveTo>
                      <a:pt x="0" y="130728"/>
                    </a:moveTo>
                    <a:lnTo>
                      <a:pt x="508000" y="16428"/>
                    </a:lnTo>
                    <a:cubicBezTo>
                      <a:pt x="529072" y="11745"/>
                      <a:pt x="549920" y="4242"/>
                      <a:pt x="571500" y="3728"/>
                    </a:cubicBezTo>
                    <a:cubicBezTo>
                      <a:pt x="728089" y="0"/>
                      <a:pt x="884767" y="3728"/>
                      <a:pt x="1041400" y="3728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>
              <a:xfrm>
                <a:off x="762000" y="5562600"/>
                <a:ext cx="1054100" cy="139700"/>
              </a:xfrm>
              <a:custGeom>
                <a:avLst/>
                <a:gdLst>
                  <a:gd name="connsiteX0" fmla="*/ 1054100 w 1054100"/>
                  <a:gd name="connsiteY0" fmla="*/ 139700 h 139700"/>
                  <a:gd name="connsiteX1" fmla="*/ 419100 w 1054100"/>
                  <a:gd name="connsiteY1" fmla="*/ 25400 h 139700"/>
                  <a:gd name="connsiteX2" fmla="*/ 342900 w 1054100"/>
                  <a:gd name="connsiteY2" fmla="*/ 0 h 139700"/>
                  <a:gd name="connsiteX3" fmla="*/ 203200 w 1054100"/>
                  <a:gd name="connsiteY3" fmla="*/ 12700 h 139700"/>
                  <a:gd name="connsiteX4" fmla="*/ 0 w 1054100"/>
                  <a:gd name="connsiteY4" fmla="*/ 2540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100" h="139700">
                    <a:moveTo>
                      <a:pt x="1054100" y="139700"/>
                    </a:moveTo>
                    <a:lnTo>
                      <a:pt x="419100" y="25400"/>
                    </a:lnTo>
                    <a:cubicBezTo>
                      <a:pt x="392828" y="20239"/>
                      <a:pt x="342900" y="0"/>
                      <a:pt x="342900" y="0"/>
                    </a:cubicBezTo>
                    <a:lnTo>
                      <a:pt x="203200" y="12700"/>
                    </a:lnTo>
                    <a:cubicBezTo>
                      <a:pt x="135520" y="17713"/>
                      <a:pt x="0" y="25400"/>
                      <a:pt x="0" y="25400"/>
                    </a:cubicBezTo>
                  </a:path>
                </a:pathLst>
              </a:cu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2" name="Freeform 201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13"/>
          <p:cNvGrpSpPr/>
          <p:nvPr/>
        </p:nvGrpSpPr>
        <p:grpSpPr>
          <a:xfrm>
            <a:off x="5118611" y="246670"/>
            <a:ext cx="2082289" cy="1449598"/>
            <a:chOff x="5118611" y="246670"/>
            <a:chExt cx="2082289" cy="1449598"/>
          </a:xfrm>
        </p:grpSpPr>
        <p:sp>
          <p:nvSpPr>
            <p:cNvPr id="203" name="Freeform 202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reeform 204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Freeform 205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Freeform 211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44" name="Group 214"/>
          <p:cNvGrpSpPr/>
          <p:nvPr/>
        </p:nvGrpSpPr>
        <p:grpSpPr>
          <a:xfrm>
            <a:off x="5105400" y="228600"/>
            <a:ext cx="2082289" cy="1449598"/>
            <a:chOff x="5118611" y="246670"/>
            <a:chExt cx="2082289" cy="1449598"/>
          </a:xfrm>
        </p:grpSpPr>
        <p:sp>
          <p:nvSpPr>
            <p:cNvPr id="216" name="Freeform 215"/>
            <p:cNvSpPr/>
            <p:nvPr/>
          </p:nvSpPr>
          <p:spPr>
            <a:xfrm>
              <a:off x="6502400" y="749300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6375400" y="1270000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 rot="2049745">
              <a:off x="6471223" y="1169977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Freeform 218"/>
            <p:cNvSpPr/>
            <p:nvPr/>
          </p:nvSpPr>
          <p:spPr>
            <a:xfrm rot="2049745">
              <a:off x="5733979" y="246670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 rot="20003508">
              <a:off x="5347017" y="1472016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 rot="964513">
              <a:off x="5118611" y="1007313"/>
              <a:ext cx="698500" cy="194062"/>
            </a:xfrm>
            <a:custGeom>
              <a:avLst/>
              <a:gdLst>
                <a:gd name="connsiteX0" fmla="*/ 0 w 698500"/>
                <a:gd name="connsiteY0" fmla="*/ 165100 h 194062"/>
                <a:gd name="connsiteX1" fmla="*/ 431800 w 698500"/>
                <a:gd name="connsiteY1" fmla="*/ 88900 h 194062"/>
                <a:gd name="connsiteX2" fmla="*/ 508000 w 698500"/>
                <a:gd name="connsiteY2" fmla="*/ 63500 h 194062"/>
                <a:gd name="connsiteX3" fmla="*/ 622300 w 698500"/>
                <a:gd name="connsiteY3" fmla="*/ 25400 h 194062"/>
                <a:gd name="connsiteX4" fmla="*/ 698500 w 698500"/>
                <a:gd name="connsiteY4" fmla="*/ 0 h 19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194062">
                  <a:moveTo>
                    <a:pt x="0" y="165100"/>
                  </a:moveTo>
                  <a:cubicBezTo>
                    <a:pt x="202737" y="194062"/>
                    <a:pt x="71975" y="187034"/>
                    <a:pt x="431800" y="88900"/>
                  </a:cubicBezTo>
                  <a:cubicBezTo>
                    <a:pt x="457631" y="81855"/>
                    <a:pt x="485723" y="78352"/>
                    <a:pt x="508000" y="63500"/>
                  </a:cubicBezTo>
                  <a:cubicBezTo>
                    <a:pt x="578344" y="16604"/>
                    <a:pt x="512793" y="52777"/>
                    <a:pt x="622300" y="25400"/>
                  </a:cubicBezTo>
                  <a:cubicBezTo>
                    <a:pt x="648275" y="18906"/>
                    <a:pt x="698500" y="0"/>
                    <a:pt x="698500" y="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5581908">
              <a:off x="6309567" y="389136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Freeform 222"/>
            <p:cNvSpPr/>
            <p:nvPr/>
          </p:nvSpPr>
          <p:spPr>
            <a:xfrm rot="18570341">
              <a:off x="5446364" y="1167853"/>
              <a:ext cx="393700" cy="279400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3071649">
              <a:off x="6020338" y="1464961"/>
              <a:ext cx="311841" cy="150774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 224"/>
            <p:cNvSpPr/>
            <p:nvPr/>
          </p:nvSpPr>
          <p:spPr>
            <a:xfrm rot="20863972">
              <a:off x="5365087" y="576285"/>
              <a:ext cx="440209" cy="339927"/>
            </a:xfrm>
            <a:custGeom>
              <a:avLst/>
              <a:gdLst>
                <a:gd name="connsiteX0" fmla="*/ 0 w 393700"/>
                <a:gd name="connsiteY0" fmla="*/ 0 h 279400"/>
                <a:gd name="connsiteX1" fmla="*/ 63500 w 393700"/>
                <a:gd name="connsiteY1" fmla="*/ 63500 h 279400"/>
                <a:gd name="connsiteX2" fmla="*/ 215900 w 393700"/>
                <a:gd name="connsiteY2" fmla="*/ 177800 h 279400"/>
                <a:gd name="connsiteX3" fmla="*/ 279400 w 393700"/>
                <a:gd name="connsiteY3" fmla="*/ 228600 h 279400"/>
                <a:gd name="connsiteX4" fmla="*/ 317500 w 393700"/>
                <a:gd name="connsiteY4" fmla="*/ 241300 h 279400"/>
                <a:gd name="connsiteX5" fmla="*/ 355600 w 393700"/>
                <a:gd name="connsiteY5" fmla="*/ 266700 h 279400"/>
                <a:gd name="connsiteX6" fmla="*/ 393700 w 393700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700" h="279400">
                  <a:moveTo>
                    <a:pt x="0" y="0"/>
                  </a:moveTo>
                  <a:cubicBezTo>
                    <a:pt x="21167" y="21167"/>
                    <a:pt x="40772" y="44019"/>
                    <a:pt x="63500" y="63500"/>
                  </a:cubicBezTo>
                  <a:cubicBezTo>
                    <a:pt x="288744" y="256566"/>
                    <a:pt x="106366" y="95649"/>
                    <a:pt x="215900" y="177800"/>
                  </a:cubicBezTo>
                  <a:cubicBezTo>
                    <a:pt x="237585" y="194064"/>
                    <a:pt x="256414" y="214234"/>
                    <a:pt x="279400" y="228600"/>
                  </a:cubicBezTo>
                  <a:cubicBezTo>
                    <a:pt x="290752" y="235695"/>
                    <a:pt x="305526" y="235313"/>
                    <a:pt x="317500" y="241300"/>
                  </a:cubicBezTo>
                  <a:cubicBezTo>
                    <a:pt x="331152" y="248126"/>
                    <a:pt x="341948" y="259874"/>
                    <a:pt x="355600" y="266700"/>
                  </a:cubicBezTo>
                  <a:cubicBezTo>
                    <a:pt x="367574" y="272687"/>
                    <a:pt x="393700" y="279400"/>
                    <a:pt x="393700" y="279400"/>
                  </a:cubicBezTo>
                </a:path>
              </a:pathLst>
            </a:custGeom>
          </p:spPr>
          <p:style>
            <a:lnRef idx="2">
              <a:schemeClr val="accent6"/>
            </a:lnRef>
            <a:fillRef idx="0">
              <a:schemeClr val="accent6"/>
            </a:fillRef>
            <a:effectRef idx="1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6" name="Freeform 225"/>
          <p:cNvSpPr/>
          <p:nvPr/>
        </p:nvSpPr>
        <p:spPr>
          <a:xfrm>
            <a:off x="5867400" y="762000"/>
            <a:ext cx="614283" cy="533400"/>
          </a:xfrm>
          <a:custGeom>
            <a:avLst/>
            <a:gdLst>
              <a:gd name="connsiteX0" fmla="*/ 584200 w 614283"/>
              <a:gd name="connsiteY0" fmla="*/ 330200 h 533400"/>
              <a:gd name="connsiteX1" fmla="*/ 571500 w 614283"/>
              <a:gd name="connsiteY1" fmla="*/ 368300 h 533400"/>
              <a:gd name="connsiteX2" fmla="*/ 342900 w 614283"/>
              <a:gd name="connsiteY2" fmla="*/ 533400 h 533400"/>
              <a:gd name="connsiteX3" fmla="*/ 177800 w 614283"/>
              <a:gd name="connsiteY3" fmla="*/ 520700 h 533400"/>
              <a:gd name="connsiteX4" fmla="*/ 139700 w 614283"/>
              <a:gd name="connsiteY4" fmla="*/ 508000 h 533400"/>
              <a:gd name="connsiteX5" fmla="*/ 12700 w 614283"/>
              <a:gd name="connsiteY5" fmla="*/ 355600 h 533400"/>
              <a:gd name="connsiteX6" fmla="*/ 0 w 614283"/>
              <a:gd name="connsiteY6" fmla="*/ 317500 h 533400"/>
              <a:gd name="connsiteX7" fmla="*/ 12700 w 614283"/>
              <a:gd name="connsiteY7" fmla="*/ 127000 h 533400"/>
              <a:gd name="connsiteX8" fmla="*/ 76200 w 614283"/>
              <a:gd name="connsiteY8" fmla="*/ 63500 h 533400"/>
              <a:gd name="connsiteX9" fmla="*/ 152400 w 614283"/>
              <a:gd name="connsiteY9" fmla="*/ 38100 h 533400"/>
              <a:gd name="connsiteX10" fmla="*/ 190500 w 614283"/>
              <a:gd name="connsiteY10" fmla="*/ 12700 h 533400"/>
              <a:gd name="connsiteX11" fmla="*/ 266700 w 614283"/>
              <a:gd name="connsiteY11" fmla="*/ 0 h 533400"/>
              <a:gd name="connsiteX12" fmla="*/ 457200 w 614283"/>
              <a:gd name="connsiteY12" fmla="*/ 12700 h 533400"/>
              <a:gd name="connsiteX13" fmla="*/ 533400 w 614283"/>
              <a:gd name="connsiteY13" fmla="*/ 88900 h 533400"/>
              <a:gd name="connsiteX14" fmla="*/ 571500 w 614283"/>
              <a:gd name="connsiteY14" fmla="*/ 177800 h 533400"/>
              <a:gd name="connsiteX15" fmla="*/ 596900 w 614283"/>
              <a:gd name="connsiteY15" fmla="*/ 254000 h 533400"/>
              <a:gd name="connsiteX16" fmla="*/ 571500 w 614283"/>
              <a:gd name="connsiteY16" fmla="*/ 393700 h 533400"/>
              <a:gd name="connsiteX17" fmla="*/ 584200 w 614283"/>
              <a:gd name="connsiteY17" fmla="*/ 3302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14283" h="533400">
                <a:moveTo>
                  <a:pt x="584200" y="330200"/>
                </a:moveTo>
                <a:cubicBezTo>
                  <a:pt x="579967" y="342900"/>
                  <a:pt x="581266" y="359144"/>
                  <a:pt x="571500" y="368300"/>
                </a:cubicBezTo>
                <a:cubicBezTo>
                  <a:pt x="416281" y="513818"/>
                  <a:pt x="450618" y="497494"/>
                  <a:pt x="342900" y="533400"/>
                </a:cubicBezTo>
                <a:cubicBezTo>
                  <a:pt x="287867" y="529167"/>
                  <a:pt x="232570" y="527546"/>
                  <a:pt x="177800" y="520700"/>
                </a:cubicBezTo>
                <a:cubicBezTo>
                  <a:pt x="164516" y="519040"/>
                  <a:pt x="150267" y="516219"/>
                  <a:pt x="139700" y="508000"/>
                </a:cubicBezTo>
                <a:cubicBezTo>
                  <a:pt x="107868" y="483242"/>
                  <a:pt x="27376" y="399627"/>
                  <a:pt x="12700" y="355600"/>
                </a:cubicBezTo>
                <a:lnTo>
                  <a:pt x="0" y="317500"/>
                </a:lnTo>
                <a:cubicBezTo>
                  <a:pt x="4233" y="254000"/>
                  <a:pt x="2237" y="189775"/>
                  <a:pt x="12700" y="127000"/>
                </a:cubicBezTo>
                <a:cubicBezTo>
                  <a:pt x="17103" y="100584"/>
                  <a:pt x="54864" y="72983"/>
                  <a:pt x="76200" y="63500"/>
                </a:cubicBezTo>
                <a:cubicBezTo>
                  <a:pt x="100666" y="52626"/>
                  <a:pt x="130123" y="52952"/>
                  <a:pt x="152400" y="38100"/>
                </a:cubicBezTo>
                <a:cubicBezTo>
                  <a:pt x="165100" y="29633"/>
                  <a:pt x="176020" y="17527"/>
                  <a:pt x="190500" y="12700"/>
                </a:cubicBezTo>
                <a:cubicBezTo>
                  <a:pt x="214929" y="4557"/>
                  <a:pt x="241300" y="4233"/>
                  <a:pt x="266700" y="0"/>
                </a:cubicBezTo>
                <a:lnTo>
                  <a:pt x="457200" y="12700"/>
                </a:lnTo>
                <a:cubicBezTo>
                  <a:pt x="491278" y="24059"/>
                  <a:pt x="533400" y="88900"/>
                  <a:pt x="533400" y="88900"/>
                </a:cubicBezTo>
                <a:cubicBezTo>
                  <a:pt x="566995" y="223281"/>
                  <a:pt x="521383" y="65036"/>
                  <a:pt x="571500" y="177800"/>
                </a:cubicBezTo>
                <a:cubicBezTo>
                  <a:pt x="582374" y="202266"/>
                  <a:pt x="596900" y="254000"/>
                  <a:pt x="596900" y="254000"/>
                </a:cubicBezTo>
                <a:cubicBezTo>
                  <a:pt x="583604" y="386957"/>
                  <a:pt x="614283" y="350917"/>
                  <a:pt x="571500" y="393700"/>
                </a:cubicBezTo>
                <a:lnTo>
                  <a:pt x="584200" y="33020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23"/>
          <p:cNvGrpSpPr/>
          <p:nvPr/>
        </p:nvGrpSpPr>
        <p:grpSpPr>
          <a:xfrm rot="213102">
            <a:off x="1600200" y="1676400"/>
            <a:ext cx="5638800" cy="5181600"/>
            <a:chOff x="228600" y="2971800"/>
            <a:chExt cx="3505200" cy="3124200"/>
          </a:xfrm>
        </p:grpSpPr>
        <p:grpSp>
          <p:nvGrpSpPr>
            <p:cNvPr id="4" name="Group 42"/>
            <p:cNvGrpSpPr/>
            <p:nvPr/>
          </p:nvGrpSpPr>
          <p:grpSpPr>
            <a:xfrm rot="390136">
              <a:off x="1790329" y="3834150"/>
              <a:ext cx="515943" cy="2261850"/>
              <a:chOff x="381000" y="990600"/>
              <a:chExt cx="457200" cy="1905000"/>
            </a:xfrm>
          </p:grpSpPr>
          <p:sp>
            <p:nvSpPr>
              <p:cNvPr id="33" name="Freeform 32"/>
              <p:cNvSpPr/>
              <p:nvPr/>
            </p:nvSpPr>
            <p:spPr>
              <a:xfrm>
                <a:off x="381000" y="1905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81000" y="2057400"/>
                <a:ext cx="3048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381000" y="2209800"/>
                <a:ext cx="3810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381000" y="2438400"/>
                <a:ext cx="457200" cy="228599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381000" y="2667000"/>
                <a:ext cx="4572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381000" y="1752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81000" y="16002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381000" y="1371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381000" y="9906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381000" y="1143000"/>
                <a:ext cx="304800" cy="228600"/>
              </a:xfrm>
              <a:custGeom>
                <a:avLst/>
                <a:gdLst>
                  <a:gd name="connsiteX0" fmla="*/ 1295400 w 1982478"/>
                  <a:gd name="connsiteY0" fmla="*/ 1327436 h 1352039"/>
                  <a:gd name="connsiteX1" fmla="*/ 1524000 w 1982478"/>
                  <a:gd name="connsiteY1" fmla="*/ 1232186 h 1352039"/>
                  <a:gd name="connsiteX2" fmla="*/ 1562100 w 1982478"/>
                  <a:gd name="connsiteY2" fmla="*/ 1200436 h 1352039"/>
                  <a:gd name="connsiteX3" fmla="*/ 1600200 w 1982478"/>
                  <a:gd name="connsiteY3" fmla="*/ 1175036 h 1352039"/>
                  <a:gd name="connsiteX4" fmla="*/ 1651000 w 1982478"/>
                  <a:gd name="connsiteY4" fmla="*/ 1117886 h 1352039"/>
                  <a:gd name="connsiteX5" fmla="*/ 1670050 w 1982478"/>
                  <a:gd name="connsiteY5" fmla="*/ 1098836 h 1352039"/>
                  <a:gd name="connsiteX6" fmla="*/ 1689100 w 1982478"/>
                  <a:gd name="connsiteY6" fmla="*/ 1060736 h 1352039"/>
                  <a:gd name="connsiteX7" fmla="*/ 1695450 w 1982478"/>
                  <a:gd name="connsiteY7" fmla="*/ 1041686 h 1352039"/>
                  <a:gd name="connsiteX8" fmla="*/ 1708150 w 1982478"/>
                  <a:gd name="connsiteY8" fmla="*/ 1022636 h 1352039"/>
                  <a:gd name="connsiteX9" fmla="*/ 1720850 w 1982478"/>
                  <a:gd name="connsiteY9" fmla="*/ 997236 h 1352039"/>
                  <a:gd name="connsiteX10" fmla="*/ 1739900 w 1982478"/>
                  <a:gd name="connsiteY10" fmla="*/ 984536 h 1352039"/>
                  <a:gd name="connsiteX11" fmla="*/ 1752600 w 1982478"/>
                  <a:gd name="connsiteY11" fmla="*/ 959136 h 1352039"/>
                  <a:gd name="connsiteX12" fmla="*/ 1758950 w 1982478"/>
                  <a:gd name="connsiteY12" fmla="*/ 940086 h 1352039"/>
                  <a:gd name="connsiteX13" fmla="*/ 1771650 w 1982478"/>
                  <a:gd name="connsiteY13" fmla="*/ 921036 h 1352039"/>
                  <a:gd name="connsiteX14" fmla="*/ 1790700 w 1982478"/>
                  <a:gd name="connsiteY14" fmla="*/ 882936 h 1352039"/>
                  <a:gd name="connsiteX15" fmla="*/ 1797050 w 1982478"/>
                  <a:gd name="connsiteY15" fmla="*/ 857536 h 1352039"/>
                  <a:gd name="connsiteX16" fmla="*/ 1809750 w 1982478"/>
                  <a:gd name="connsiteY16" fmla="*/ 838486 h 1352039"/>
                  <a:gd name="connsiteX17" fmla="*/ 1835150 w 1982478"/>
                  <a:gd name="connsiteY17" fmla="*/ 781336 h 1352039"/>
                  <a:gd name="connsiteX18" fmla="*/ 1854200 w 1982478"/>
                  <a:gd name="connsiteY18" fmla="*/ 730536 h 1352039"/>
                  <a:gd name="connsiteX19" fmla="*/ 1866900 w 1982478"/>
                  <a:gd name="connsiteY19" fmla="*/ 705136 h 1352039"/>
                  <a:gd name="connsiteX20" fmla="*/ 1873250 w 1982478"/>
                  <a:gd name="connsiteY20" fmla="*/ 686086 h 1352039"/>
                  <a:gd name="connsiteX21" fmla="*/ 1885950 w 1982478"/>
                  <a:gd name="connsiteY21" fmla="*/ 660686 h 1352039"/>
                  <a:gd name="connsiteX22" fmla="*/ 1892300 w 1982478"/>
                  <a:gd name="connsiteY22" fmla="*/ 635286 h 1352039"/>
                  <a:gd name="connsiteX23" fmla="*/ 1898650 w 1982478"/>
                  <a:gd name="connsiteY23" fmla="*/ 616236 h 1352039"/>
                  <a:gd name="connsiteX24" fmla="*/ 1905000 w 1982478"/>
                  <a:gd name="connsiteY24" fmla="*/ 590836 h 1352039"/>
                  <a:gd name="connsiteX25" fmla="*/ 1917700 w 1982478"/>
                  <a:gd name="connsiteY25" fmla="*/ 571786 h 1352039"/>
                  <a:gd name="connsiteX26" fmla="*/ 1936750 w 1982478"/>
                  <a:gd name="connsiteY26" fmla="*/ 508286 h 1352039"/>
                  <a:gd name="connsiteX27" fmla="*/ 1949450 w 1982478"/>
                  <a:gd name="connsiteY27" fmla="*/ 470186 h 1352039"/>
                  <a:gd name="connsiteX28" fmla="*/ 1955800 w 1982478"/>
                  <a:gd name="connsiteY28" fmla="*/ 444786 h 1352039"/>
                  <a:gd name="connsiteX29" fmla="*/ 1968500 w 1982478"/>
                  <a:gd name="connsiteY29" fmla="*/ 406686 h 1352039"/>
                  <a:gd name="connsiteX30" fmla="*/ 1974850 w 1982478"/>
                  <a:gd name="connsiteY30" fmla="*/ 387636 h 1352039"/>
                  <a:gd name="connsiteX31" fmla="*/ 1981200 w 1982478"/>
                  <a:gd name="connsiteY31" fmla="*/ 343186 h 1352039"/>
                  <a:gd name="connsiteX32" fmla="*/ 1930400 w 1982478"/>
                  <a:gd name="connsiteY32" fmla="*/ 114586 h 1352039"/>
                  <a:gd name="connsiteX33" fmla="*/ 1892300 w 1982478"/>
                  <a:gd name="connsiteY33" fmla="*/ 76486 h 1352039"/>
                  <a:gd name="connsiteX34" fmla="*/ 1873250 w 1982478"/>
                  <a:gd name="connsiteY34" fmla="*/ 63786 h 1352039"/>
                  <a:gd name="connsiteX35" fmla="*/ 1847850 w 1982478"/>
                  <a:gd name="connsiteY35" fmla="*/ 57436 h 1352039"/>
                  <a:gd name="connsiteX36" fmla="*/ 1828800 w 1982478"/>
                  <a:gd name="connsiteY36" fmla="*/ 44736 h 1352039"/>
                  <a:gd name="connsiteX37" fmla="*/ 1790700 w 1982478"/>
                  <a:gd name="connsiteY37" fmla="*/ 32036 h 1352039"/>
                  <a:gd name="connsiteX38" fmla="*/ 1771650 w 1982478"/>
                  <a:gd name="connsiteY38" fmla="*/ 25686 h 1352039"/>
                  <a:gd name="connsiteX39" fmla="*/ 1746250 w 1982478"/>
                  <a:gd name="connsiteY39" fmla="*/ 19336 h 1352039"/>
                  <a:gd name="connsiteX40" fmla="*/ 1676400 w 1982478"/>
                  <a:gd name="connsiteY40" fmla="*/ 286 h 1352039"/>
                  <a:gd name="connsiteX41" fmla="*/ 1416050 w 1982478"/>
                  <a:gd name="connsiteY41" fmla="*/ 6636 h 1352039"/>
                  <a:gd name="connsiteX42" fmla="*/ 1352550 w 1982478"/>
                  <a:gd name="connsiteY42" fmla="*/ 25686 h 1352039"/>
                  <a:gd name="connsiteX43" fmla="*/ 1327150 w 1982478"/>
                  <a:gd name="connsiteY43" fmla="*/ 32036 h 1352039"/>
                  <a:gd name="connsiteX44" fmla="*/ 1282700 w 1982478"/>
                  <a:gd name="connsiteY44" fmla="*/ 44736 h 1352039"/>
                  <a:gd name="connsiteX45" fmla="*/ 1212850 w 1982478"/>
                  <a:gd name="connsiteY45" fmla="*/ 57436 h 1352039"/>
                  <a:gd name="connsiteX46" fmla="*/ 1162050 w 1982478"/>
                  <a:gd name="connsiteY46" fmla="*/ 63786 h 1352039"/>
                  <a:gd name="connsiteX47" fmla="*/ 1130300 w 1982478"/>
                  <a:gd name="connsiteY47" fmla="*/ 70136 h 1352039"/>
                  <a:gd name="connsiteX48" fmla="*/ 1104900 w 1982478"/>
                  <a:gd name="connsiteY48" fmla="*/ 76486 h 1352039"/>
                  <a:gd name="connsiteX49" fmla="*/ 990600 w 1982478"/>
                  <a:gd name="connsiteY49" fmla="*/ 89186 h 1352039"/>
                  <a:gd name="connsiteX50" fmla="*/ 946150 w 1982478"/>
                  <a:gd name="connsiteY50" fmla="*/ 95536 h 1352039"/>
                  <a:gd name="connsiteX51" fmla="*/ 927100 w 1982478"/>
                  <a:gd name="connsiteY51" fmla="*/ 101886 h 1352039"/>
                  <a:gd name="connsiteX52" fmla="*/ 825500 w 1982478"/>
                  <a:gd name="connsiteY52" fmla="*/ 114586 h 1352039"/>
                  <a:gd name="connsiteX53" fmla="*/ 730250 w 1982478"/>
                  <a:gd name="connsiteY53" fmla="*/ 127286 h 1352039"/>
                  <a:gd name="connsiteX54" fmla="*/ 711200 w 1982478"/>
                  <a:gd name="connsiteY54" fmla="*/ 133636 h 1352039"/>
                  <a:gd name="connsiteX55" fmla="*/ 647700 w 1982478"/>
                  <a:gd name="connsiteY55" fmla="*/ 139986 h 1352039"/>
                  <a:gd name="connsiteX56" fmla="*/ 171450 w 1982478"/>
                  <a:gd name="connsiteY56" fmla="*/ 146336 h 1352039"/>
                  <a:gd name="connsiteX57" fmla="*/ 101600 w 1982478"/>
                  <a:gd name="connsiteY57" fmla="*/ 152686 h 1352039"/>
                  <a:gd name="connsiteX58" fmla="*/ 57150 w 1982478"/>
                  <a:gd name="connsiteY58" fmla="*/ 209836 h 1352039"/>
                  <a:gd name="connsiteX59" fmla="*/ 44450 w 1982478"/>
                  <a:gd name="connsiteY59" fmla="*/ 247936 h 1352039"/>
                  <a:gd name="connsiteX60" fmla="*/ 19050 w 1982478"/>
                  <a:gd name="connsiteY60" fmla="*/ 305086 h 1352039"/>
                  <a:gd name="connsiteX61" fmla="*/ 0 w 1982478"/>
                  <a:gd name="connsiteY61" fmla="*/ 393986 h 1352039"/>
                  <a:gd name="connsiteX62" fmla="*/ 6350 w 1982478"/>
                  <a:gd name="connsiteY62" fmla="*/ 597186 h 1352039"/>
                  <a:gd name="connsiteX63" fmla="*/ 38100 w 1982478"/>
                  <a:gd name="connsiteY63" fmla="*/ 717836 h 1352039"/>
                  <a:gd name="connsiteX64" fmla="*/ 57150 w 1982478"/>
                  <a:gd name="connsiteY64" fmla="*/ 774986 h 1352039"/>
                  <a:gd name="connsiteX65" fmla="*/ 63500 w 1982478"/>
                  <a:gd name="connsiteY65" fmla="*/ 794036 h 1352039"/>
                  <a:gd name="connsiteX66" fmla="*/ 82550 w 1982478"/>
                  <a:gd name="connsiteY66" fmla="*/ 832136 h 1352039"/>
                  <a:gd name="connsiteX67" fmla="*/ 95250 w 1982478"/>
                  <a:gd name="connsiteY67" fmla="*/ 851186 h 1352039"/>
                  <a:gd name="connsiteX68" fmla="*/ 114300 w 1982478"/>
                  <a:gd name="connsiteY68" fmla="*/ 895636 h 1352039"/>
                  <a:gd name="connsiteX69" fmla="*/ 133350 w 1982478"/>
                  <a:gd name="connsiteY69" fmla="*/ 921036 h 1352039"/>
                  <a:gd name="connsiteX70" fmla="*/ 146050 w 1982478"/>
                  <a:gd name="connsiteY70" fmla="*/ 940086 h 1352039"/>
                  <a:gd name="connsiteX71" fmla="*/ 165100 w 1982478"/>
                  <a:gd name="connsiteY71" fmla="*/ 959136 h 1352039"/>
                  <a:gd name="connsiteX72" fmla="*/ 196850 w 1982478"/>
                  <a:gd name="connsiteY72" fmla="*/ 997236 h 1352039"/>
                  <a:gd name="connsiteX73" fmla="*/ 228600 w 1982478"/>
                  <a:gd name="connsiteY73" fmla="*/ 1035336 h 1352039"/>
                  <a:gd name="connsiteX74" fmla="*/ 241300 w 1982478"/>
                  <a:gd name="connsiteY74" fmla="*/ 1054386 h 1352039"/>
                  <a:gd name="connsiteX75" fmla="*/ 279400 w 1982478"/>
                  <a:gd name="connsiteY75" fmla="*/ 1086136 h 1352039"/>
                  <a:gd name="connsiteX76" fmla="*/ 292100 w 1982478"/>
                  <a:gd name="connsiteY76" fmla="*/ 1105186 h 1352039"/>
                  <a:gd name="connsiteX77" fmla="*/ 311150 w 1982478"/>
                  <a:gd name="connsiteY77" fmla="*/ 1124236 h 1352039"/>
                  <a:gd name="connsiteX78" fmla="*/ 323850 w 1982478"/>
                  <a:gd name="connsiteY78" fmla="*/ 1149636 h 1352039"/>
                  <a:gd name="connsiteX79" fmla="*/ 342900 w 1982478"/>
                  <a:gd name="connsiteY79" fmla="*/ 1168686 h 1352039"/>
                  <a:gd name="connsiteX80" fmla="*/ 368300 w 1982478"/>
                  <a:gd name="connsiteY80" fmla="*/ 1206786 h 1352039"/>
                  <a:gd name="connsiteX81" fmla="*/ 406400 w 1982478"/>
                  <a:gd name="connsiteY81" fmla="*/ 1219486 h 1352039"/>
                  <a:gd name="connsiteX82" fmla="*/ 431800 w 1982478"/>
                  <a:gd name="connsiteY82" fmla="*/ 1232186 h 1352039"/>
                  <a:gd name="connsiteX83" fmla="*/ 495300 w 1982478"/>
                  <a:gd name="connsiteY83" fmla="*/ 1251236 h 1352039"/>
                  <a:gd name="connsiteX84" fmla="*/ 533400 w 1982478"/>
                  <a:gd name="connsiteY84" fmla="*/ 1263936 h 1352039"/>
                  <a:gd name="connsiteX85" fmla="*/ 660400 w 1982478"/>
                  <a:gd name="connsiteY85" fmla="*/ 1270286 h 1352039"/>
                  <a:gd name="connsiteX86" fmla="*/ 920750 w 1982478"/>
                  <a:gd name="connsiteY86" fmla="*/ 1282986 h 1352039"/>
                  <a:gd name="connsiteX87" fmla="*/ 965200 w 1982478"/>
                  <a:gd name="connsiteY87" fmla="*/ 1289336 h 1352039"/>
                  <a:gd name="connsiteX88" fmla="*/ 990600 w 1982478"/>
                  <a:gd name="connsiteY88" fmla="*/ 1295686 h 1352039"/>
                  <a:gd name="connsiteX89" fmla="*/ 1428750 w 1982478"/>
                  <a:gd name="connsiteY89" fmla="*/ 1295686 h 1352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82478" h="1352039">
                    <a:moveTo>
                      <a:pt x="1295400" y="1327436"/>
                    </a:moveTo>
                    <a:cubicBezTo>
                      <a:pt x="1393813" y="1352039"/>
                      <a:pt x="1316938" y="1338675"/>
                      <a:pt x="1524000" y="1232186"/>
                    </a:cubicBezTo>
                    <a:cubicBezTo>
                      <a:pt x="1552705" y="1217423"/>
                      <a:pt x="1535084" y="1221448"/>
                      <a:pt x="1562100" y="1200436"/>
                    </a:cubicBezTo>
                    <a:cubicBezTo>
                      <a:pt x="1574148" y="1191065"/>
                      <a:pt x="1600200" y="1175036"/>
                      <a:pt x="1600200" y="1175036"/>
                    </a:cubicBezTo>
                    <a:cubicBezTo>
                      <a:pt x="1622863" y="1141042"/>
                      <a:pt x="1607504" y="1161382"/>
                      <a:pt x="1651000" y="1117886"/>
                    </a:cubicBezTo>
                    <a:lnTo>
                      <a:pt x="1670050" y="1098836"/>
                    </a:lnTo>
                    <a:cubicBezTo>
                      <a:pt x="1686011" y="1050953"/>
                      <a:pt x="1664481" y="1109975"/>
                      <a:pt x="1689100" y="1060736"/>
                    </a:cubicBezTo>
                    <a:cubicBezTo>
                      <a:pt x="1692093" y="1054749"/>
                      <a:pt x="1692457" y="1047673"/>
                      <a:pt x="1695450" y="1041686"/>
                    </a:cubicBezTo>
                    <a:cubicBezTo>
                      <a:pt x="1698863" y="1034860"/>
                      <a:pt x="1704364" y="1029262"/>
                      <a:pt x="1708150" y="1022636"/>
                    </a:cubicBezTo>
                    <a:cubicBezTo>
                      <a:pt x="1712846" y="1014417"/>
                      <a:pt x="1714790" y="1004508"/>
                      <a:pt x="1720850" y="997236"/>
                    </a:cubicBezTo>
                    <a:cubicBezTo>
                      <a:pt x="1725736" y="991373"/>
                      <a:pt x="1733550" y="988769"/>
                      <a:pt x="1739900" y="984536"/>
                    </a:cubicBezTo>
                    <a:cubicBezTo>
                      <a:pt x="1744133" y="976069"/>
                      <a:pt x="1748871" y="967837"/>
                      <a:pt x="1752600" y="959136"/>
                    </a:cubicBezTo>
                    <a:cubicBezTo>
                      <a:pt x="1755237" y="952984"/>
                      <a:pt x="1755957" y="946073"/>
                      <a:pt x="1758950" y="940086"/>
                    </a:cubicBezTo>
                    <a:cubicBezTo>
                      <a:pt x="1762363" y="933260"/>
                      <a:pt x="1768237" y="927862"/>
                      <a:pt x="1771650" y="921036"/>
                    </a:cubicBezTo>
                    <a:cubicBezTo>
                      <a:pt x="1797940" y="868456"/>
                      <a:pt x="1754304" y="937531"/>
                      <a:pt x="1790700" y="882936"/>
                    </a:cubicBezTo>
                    <a:cubicBezTo>
                      <a:pt x="1792817" y="874469"/>
                      <a:pt x="1793612" y="865558"/>
                      <a:pt x="1797050" y="857536"/>
                    </a:cubicBezTo>
                    <a:cubicBezTo>
                      <a:pt x="1800056" y="850521"/>
                      <a:pt x="1805964" y="845112"/>
                      <a:pt x="1809750" y="838486"/>
                    </a:cubicBezTo>
                    <a:cubicBezTo>
                      <a:pt x="1820245" y="820119"/>
                      <a:pt x="1827728" y="801129"/>
                      <a:pt x="1835150" y="781336"/>
                    </a:cubicBezTo>
                    <a:cubicBezTo>
                      <a:pt x="1847718" y="747822"/>
                      <a:pt x="1834564" y="774717"/>
                      <a:pt x="1854200" y="730536"/>
                    </a:cubicBezTo>
                    <a:cubicBezTo>
                      <a:pt x="1858045" y="721886"/>
                      <a:pt x="1863171" y="713837"/>
                      <a:pt x="1866900" y="705136"/>
                    </a:cubicBezTo>
                    <a:cubicBezTo>
                      <a:pt x="1869537" y="698984"/>
                      <a:pt x="1870613" y="692238"/>
                      <a:pt x="1873250" y="686086"/>
                    </a:cubicBezTo>
                    <a:cubicBezTo>
                      <a:pt x="1876979" y="677385"/>
                      <a:pt x="1882626" y="669549"/>
                      <a:pt x="1885950" y="660686"/>
                    </a:cubicBezTo>
                    <a:cubicBezTo>
                      <a:pt x="1889014" y="652514"/>
                      <a:pt x="1889902" y="643677"/>
                      <a:pt x="1892300" y="635286"/>
                    </a:cubicBezTo>
                    <a:cubicBezTo>
                      <a:pt x="1894139" y="628850"/>
                      <a:pt x="1896811" y="622672"/>
                      <a:pt x="1898650" y="616236"/>
                    </a:cubicBezTo>
                    <a:cubicBezTo>
                      <a:pt x="1901048" y="607845"/>
                      <a:pt x="1901562" y="598858"/>
                      <a:pt x="1905000" y="590836"/>
                    </a:cubicBezTo>
                    <a:cubicBezTo>
                      <a:pt x="1908006" y="583821"/>
                      <a:pt x="1914600" y="578760"/>
                      <a:pt x="1917700" y="571786"/>
                    </a:cubicBezTo>
                    <a:cubicBezTo>
                      <a:pt x="1931516" y="540700"/>
                      <a:pt x="1928225" y="536703"/>
                      <a:pt x="1936750" y="508286"/>
                    </a:cubicBezTo>
                    <a:cubicBezTo>
                      <a:pt x="1940597" y="495464"/>
                      <a:pt x="1946203" y="483173"/>
                      <a:pt x="1949450" y="470186"/>
                    </a:cubicBezTo>
                    <a:cubicBezTo>
                      <a:pt x="1951567" y="461719"/>
                      <a:pt x="1953292" y="453145"/>
                      <a:pt x="1955800" y="444786"/>
                    </a:cubicBezTo>
                    <a:cubicBezTo>
                      <a:pt x="1959647" y="431964"/>
                      <a:pt x="1964267" y="419386"/>
                      <a:pt x="1968500" y="406686"/>
                    </a:cubicBezTo>
                    <a:lnTo>
                      <a:pt x="1974850" y="387636"/>
                    </a:lnTo>
                    <a:cubicBezTo>
                      <a:pt x="1976967" y="372819"/>
                      <a:pt x="1982478" y="358098"/>
                      <a:pt x="1981200" y="343186"/>
                    </a:cubicBezTo>
                    <a:cubicBezTo>
                      <a:pt x="1975527" y="277004"/>
                      <a:pt x="1975489" y="177711"/>
                      <a:pt x="1930400" y="114586"/>
                    </a:cubicBezTo>
                    <a:cubicBezTo>
                      <a:pt x="1919961" y="99971"/>
                      <a:pt x="1907244" y="86449"/>
                      <a:pt x="1892300" y="76486"/>
                    </a:cubicBezTo>
                    <a:cubicBezTo>
                      <a:pt x="1885950" y="72253"/>
                      <a:pt x="1880265" y="66792"/>
                      <a:pt x="1873250" y="63786"/>
                    </a:cubicBezTo>
                    <a:cubicBezTo>
                      <a:pt x="1865228" y="60348"/>
                      <a:pt x="1856317" y="59553"/>
                      <a:pt x="1847850" y="57436"/>
                    </a:cubicBezTo>
                    <a:cubicBezTo>
                      <a:pt x="1841500" y="53203"/>
                      <a:pt x="1835774" y="47836"/>
                      <a:pt x="1828800" y="44736"/>
                    </a:cubicBezTo>
                    <a:cubicBezTo>
                      <a:pt x="1816567" y="39299"/>
                      <a:pt x="1803400" y="36269"/>
                      <a:pt x="1790700" y="32036"/>
                    </a:cubicBezTo>
                    <a:cubicBezTo>
                      <a:pt x="1784350" y="29919"/>
                      <a:pt x="1778144" y="27309"/>
                      <a:pt x="1771650" y="25686"/>
                    </a:cubicBezTo>
                    <a:cubicBezTo>
                      <a:pt x="1763183" y="23569"/>
                      <a:pt x="1754609" y="21844"/>
                      <a:pt x="1746250" y="19336"/>
                    </a:cubicBezTo>
                    <a:cubicBezTo>
                      <a:pt x="1681798" y="0"/>
                      <a:pt x="1734268" y="11860"/>
                      <a:pt x="1676400" y="286"/>
                    </a:cubicBezTo>
                    <a:cubicBezTo>
                      <a:pt x="1589617" y="2403"/>
                      <a:pt x="1502774" y="2782"/>
                      <a:pt x="1416050" y="6636"/>
                    </a:cubicBezTo>
                    <a:cubicBezTo>
                      <a:pt x="1403792" y="7181"/>
                      <a:pt x="1358848" y="24111"/>
                      <a:pt x="1352550" y="25686"/>
                    </a:cubicBezTo>
                    <a:cubicBezTo>
                      <a:pt x="1344083" y="27803"/>
                      <a:pt x="1335541" y="29638"/>
                      <a:pt x="1327150" y="32036"/>
                    </a:cubicBezTo>
                    <a:cubicBezTo>
                      <a:pt x="1290025" y="42643"/>
                      <a:pt x="1327365" y="34810"/>
                      <a:pt x="1282700" y="44736"/>
                    </a:cubicBezTo>
                    <a:cubicBezTo>
                      <a:pt x="1263009" y="49112"/>
                      <a:pt x="1232150" y="54679"/>
                      <a:pt x="1212850" y="57436"/>
                    </a:cubicBezTo>
                    <a:cubicBezTo>
                      <a:pt x="1195956" y="59849"/>
                      <a:pt x="1178917" y="61191"/>
                      <a:pt x="1162050" y="63786"/>
                    </a:cubicBezTo>
                    <a:cubicBezTo>
                      <a:pt x="1151383" y="65427"/>
                      <a:pt x="1140836" y="67795"/>
                      <a:pt x="1130300" y="70136"/>
                    </a:cubicBezTo>
                    <a:cubicBezTo>
                      <a:pt x="1121781" y="72029"/>
                      <a:pt x="1113547" y="75307"/>
                      <a:pt x="1104900" y="76486"/>
                    </a:cubicBezTo>
                    <a:cubicBezTo>
                      <a:pt x="1066917" y="81665"/>
                      <a:pt x="1028661" y="84619"/>
                      <a:pt x="990600" y="89186"/>
                    </a:cubicBezTo>
                    <a:cubicBezTo>
                      <a:pt x="975740" y="90969"/>
                      <a:pt x="960967" y="93419"/>
                      <a:pt x="946150" y="95536"/>
                    </a:cubicBezTo>
                    <a:cubicBezTo>
                      <a:pt x="939800" y="97653"/>
                      <a:pt x="933634" y="100434"/>
                      <a:pt x="927100" y="101886"/>
                    </a:cubicBezTo>
                    <a:cubicBezTo>
                      <a:pt x="894873" y="109048"/>
                      <a:pt x="857440" y="111392"/>
                      <a:pt x="825500" y="114586"/>
                    </a:cubicBezTo>
                    <a:cubicBezTo>
                      <a:pt x="763204" y="130160"/>
                      <a:pt x="846872" y="110626"/>
                      <a:pt x="730250" y="127286"/>
                    </a:cubicBezTo>
                    <a:cubicBezTo>
                      <a:pt x="723624" y="128233"/>
                      <a:pt x="717816" y="132618"/>
                      <a:pt x="711200" y="133636"/>
                    </a:cubicBezTo>
                    <a:cubicBezTo>
                      <a:pt x="690175" y="136871"/>
                      <a:pt x="668966" y="139486"/>
                      <a:pt x="647700" y="139986"/>
                    </a:cubicBezTo>
                    <a:cubicBezTo>
                      <a:pt x="488980" y="143721"/>
                      <a:pt x="330200" y="144219"/>
                      <a:pt x="171450" y="146336"/>
                    </a:cubicBezTo>
                    <a:cubicBezTo>
                      <a:pt x="148167" y="148453"/>
                      <a:pt x="124080" y="146263"/>
                      <a:pt x="101600" y="152686"/>
                    </a:cubicBezTo>
                    <a:cubicBezTo>
                      <a:pt x="89489" y="156146"/>
                      <a:pt x="57393" y="209106"/>
                      <a:pt x="57150" y="209836"/>
                    </a:cubicBezTo>
                    <a:cubicBezTo>
                      <a:pt x="52917" y="222536"/>
                      <a:pt x="51876" y="236797"/>
                      <a:pt x="44450" y="247936"/>
                    </a:cubicBezTo>
                    <a:cubicBezTo>
                      <a:pt x="29248" y="270740"/>
                      <a:pt x="25527" y="272700"/>
                      <a:pt x="19050" y="305086"/>
                    </a:cubicBezTo>
                    <a:cubicBezTo>
                      <a:pt x="4638" y="377144"/>
                      <a:pt x="11585" y="347645"/>
                      <a:pt x="0" y="393986"/>
                    </a:cubicBezTo>
                    <a:cubicBezTo>
                      <a:pt x="2117" y="461719"/>
                      <a:pt x="1522" y="529592"/>
                      <a:pt x="6350" y="597186"/>
                    </a:cubicBezTo>
                    <a:cubicBezTo>
                      <a:pt x="9364" y="639387"/>
                      <a:pt x="24931" y="678330"/>
                      <a:pt x="38100" y="717836"/>
                    </a:cubicBezTo>
                    <a:lnTo>
                      <a:pt x="57150" y="774986"/>
                    </a:lnTo>
                    <a:cubicBezTo>
                      <a:pt x="59267" y="781336"/>
                      <a:pt x="59787" y="788467"/>
                      <a:pt x="63500" y="794036"/>
                    </a:cubicBezTo>
                    <a:cubicBezTo>
                      <a:pt x="99896" y="848631"/>
                      <a:pt x="56260" y="779556"/>
                      <a:pt x="82550" y="832136"/>
                    </a:cubicBezTo>
                    <a:cubicBezTo>
                      <a:pt x="85963" y="838962"/>
                      <a:pt x="91837" y="844360"/>
                      <a:pt x="95250" y="851186"/>
                    </a:cubicBezTo>
                    <a:cubicBezTo>
                      <a:pt x="116855" y="894396"/>
                      <a:pt x="81266" y="842782"/>
                      <a:pt x="114300" y="895636"/>
                    </a:cubicBezTo>
                    <a:cubicBezTo>
                      <a:pt x="119909" y="904611"/>
                      <a:pt x="127199" y="912424"/>
                      <a:pt x="133350" y="921036"/>
                    </a:cubicBezTo>
                    <a:cubicBezTo>
                      <a:pt x="137786" y="927246"/>
                      <a:pt x="141164" y="934223"/>
                      <a:pt x="146050" y="940086"/>
                    </a:cubicBezTo>
                    <a:cubicBezTo>
                      <a:pt x="151799" y="946985"/>
                      <a:pt x="159880" y="951828"/>
                      <a:pt x="165100" y="959136"/>
                    </a:cubicBezTo>
                    <a:cubicBezTo>
                      <a:pt x="194396" y="1000151"/>
                      <a:pt x="159295" y="972199"/>
                      <a:pt x="196850" y="997236"/>
                    </a:cubicBezTo>
                    <a:cubicBezTo>
                      <a:pt x="228382" y="1044534"/>
                      <a:pt x="187856" y="986443"/>
                      <a:pt x="228600" y="1035336"/>
                    </a:cubicBezTo>
                    <a:cubicBezTo>
                      <a:pt x="233486" y="1041199"/>
                      <a:pt x="236414" y="1048523"/>
                      <a:pt x="241300" y="1054386"/>
                    </a:cubicBezTo>
                    <a:cubicBezTo>
                      <a:pt x="256579" y="1072721"/>
                      <a:pt x="260669" y="1073649"/>
                      <a:pt x="279400" y="1086136"/>
                    </a:cubicBezTo>
                    <a:cubicBezTo>
                      <a:pt x="283633" y="1092486"/>
                      <a:pt x="287214" y="1099323"/>
                      <a:pt x="292100" y="1105186"/>
                    </a:cubicBezTo>
                    <a:cubicBezTo>
                      <a:pt x="297849" y="1112085"/>
                      <a:pt x="305930" y="1116928"/>
                      <a:pt x="311150" y="1124236"/>
                    </a:cubicBezTo>
                    <a:cubicBezTo>
                      <a:pt x="316652" y="1131939"/>
                      <a:pt x="318348" y="1141933"/>
                      <a:pt x="323850" y="1149636"/>
                    </a:cubicBezTo>
                    <a:cubicBezTo>
                      <a:pt x="329070" y="1156944"/>
                      <a:pt x="337387" y="1161597"/>
                      <a:pt x="342900" y="1168686"/>
                    </a:cubicBezTo>
                    <a:cubicBezTo>
                      <a:pt x="352271" y="1180734"/>
                      <a:pt x="353820" y="1201959"/>
                      <a:pt x="368300" y="1206786"/>
                    </a:cubicBezTo>
                    <a:cubicBezTo>
                      <a:pt x="381000" y="1211019"/>
                      <a:pt x="394426" y="1213499"/>
                      <a:pt x="406400" y="1219486"/>
                    </a:cubicBezTo>
                    <a:cubicBezTo>
                      <a:pt x="414867" y="1223719"/>
                      <a:pt x="423011" y="1228670"/>
                      <a:pt x="431800" y="1232186"/>
                    </a:cubicBezTo>
                    <a:cubicBezTo>
                      <a:pt x="476701" y="1250147"/>
                      <a:pt x="457876" y="1240009"/>
                      <a:pt x="495300" y="1251236"/>
                    </a:cubicBezTo>
                    <a:cubicBezTo>
                      <a:pt x="508122" y="1255083"/>
                      <a:pt x="520030" y="1263267"/>
                      <a:pt x="533400" y="1263936"/>
                    </a:cubicBezTo>
                    <a:lnTo>
                      <a:pt x="660400" y="1270286"/>
                    </a:lnTo>
                    <a:cubicBezTo>
                      <a:pt x="771036" y="1292413"/>
                      <a:pt x="652143" y="1270493"/>
                      <a:pt x="920750" y="1282986"/>
                    </a:cubicBezTo>
                    <a:cubicBezTo>
                      <a:pt x="935701" y="1283681"/>
                      <a:pt x="950474" y="1286659"/>
                      <a:pt x="965200" y="1289336"/>
                    </a:cubicBezTo>
                    <a:cubicBezTo>
                      <a:pt x="973786" y="1290897"/>
                      <a:pt x="981874" y="1295566"/>
                      <a:pt x="990600" y="1295686"/>
                    </a:cubicBezTo>
                    <a:cubicBezTo>
                      <a:pt x="1136636" y="1297686"/>
                      <a:pt x="1282700" y="1295686"/>
                      <a:pt x="1428750" y="1295686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22"/>
            <p:cNvGrpSpPr/>
            <p:nvPr/>
          </p:nvGrpSpPr>
          <p:grpSpPr>
            <a:xfrm>
              <a:off x="228600" y="2971800"/>
              <a:ext cx="3505200" cy="1493244"/>
              <a:chOff x="228600" y="2971800"/>
              <a:chExt cx="3505200" cy="1493244"/>
            </a:xfrm>
          </p:grpSpPr>
          <p:grpSp>
            <p:nvGrpSpPr>
              <p:cNvPr id="6" name="Group 67"/>
              <p:cNvGrpSpPr/>
              <p:nvPr/>
            </p:nvGrpSpPr>
            <p:grpSpPr>
              <a:xfrm>
                <a:off x="1928238" y="2996423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66" name="Freeform 6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8"/>
              <p:cNvGrpSpPr/>
              <p:nvPr/>
            </p:nvGrpSpPr>
            <p:grpSpPr>
              <a:xfrm rot="1119731">
                <a:off x="1862420" y="3364277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0" name="Freeform 69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71"/>
              <p:cNvGrpSpPr/>
              <p:nvPr/>
            </p:nvGrpSpPr>
            <p:grpSpPr>
              <a:xfrm rot="243107" flipH="1">
                <a:off x="412076" y="2971800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3" name="Freeform 72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Freeform 73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" name="Group 74"/>
              <p:cNvGrpSpPr/>
              <p:nvPr/>
            </p:nvGrpSpPr>
            <p:grpSpPr>
              <a:xfrm rot="20480269" flipH="1">
                <a:off x="228600" y="3454752"/>
                <a:ext cx="1805562" cy="1010292"/>
                <a:chOff x="4279900" y="368300"/>
                <a:chExt cx="3411827" cy="1788583"/>
              </a:xfrm>
              <a:solidFill>
                <a:srgbClr val="00B050"/>
              </a:solidFill>
            </p:grpSpPr>
            <p:sp>
              <p:nvSpPr>
                <p:cNvPr id="76" name="Freeform 75"/>
                <p:cNvSpPr/>
                <p:nvPr/>
              </p:nvSpPr>
              <p:spPr>
                <a:xfrm rot="11822489">
                  <a:off x="4279900" y="368300"/>
                  <a:ext cx="3090332" cy="1788583"/>
                </a:xfrm>
                <a:custGeom>
                  <a:avLst/>
                  <a:gdLst>
                    <a:gd name="connsiteX0" fmla="*/ 0 w 3090333"/>
                    <a:gd name="connsiteY0" fmla="*/ 1511300 h 1788583"/>
                    <a:gd name="connsiteX1" fmla="*/ 2654300 w 3090333"/>
                    <a:gd name="connsiteY1" fmla="*/ 1536700 h 1788583"/>
                    <a:gd name="connsiteX2" fmla="*/ 2616200 w 3090333"/>
                    <a:gd name="connsiteY2" fmla="*/ 0 h 1788583"/>
                    <a:gd name="connsiteX3" fmla="*/ 2616200 w 3090333"/>
                    <a:gd name="connsiteY3" fmla="*/ 0 h 1788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0333" h="1788583">
                      <a:moveTo>
                        <a:pt x="0" y="1511300"/>
                      </a:moveTo>
                      <a:cubicBezTo>
                        <a:pt x="1109133" y="1649941"/>
                        <a:pt x="2218267" y="1788583"/>
                        <a:pt x="2654300" y="1536700"/>
                      </a:cubicBezTo>
                      <a:cubicBezTo>
                        <a:pt x="3090333" y="1284817"/>
                        <a:pt x="2616200" y="0"/>
                        <a:pt x="2616200" y="0"/>
                      </a:cubicBezTo>
                      <a:lnTo>
                        <a:pt x="2616200" y="0"/>
                      </a:ln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/>
                <p:cNvSpPr/>
                <p:nvPr/>
              </p:nvSpPr>
              <p:spPr>
                <a:xfrm rot="21355693">
                  <a:off x="4547207" y="1067780"/>
                  <a:ext cx="3144520" cy="847395"/>
                </a:xfrm>
                <a:custGeom>
                  <a:avLst/>
                  <a:gdLst>
                    <a:gd name="connsiteX0" fmla="*/ 0 w 3144520"/>
                    <a:gd name="connsiteY0" fmla="*/ 663960 h 847395"/>
                    <a:gd name="connsiteX1" fmla="*/ 38100 w 3144520"/>
                    <a:gd name="connsiteY1" fmla="*/ 676660 h 847395"/>
                    <a:gd name="connsiteX2" fmla="*/ 406400 w 3144520"/>
                    <a:gd name="connsiteY2" fmla="*/ 409960 h 847395"/>
                    <a:gd name="connsiteX3" fmla="*/ 457200 w 3144520"/>
                    <a:gd name="connsiteY3" fmla="*/ 333760 h 847395"/>
                    <a:gd name="connsiteX4" fmla="*/ 520700 w 3144520"/>
                    <a:gd name="connsiteY4" fmla="*/ 257560 h 847395"/>
                    <a:gd name="connsiteX5" fmla="*/ 533400 w 3144520"/>
                    <a:gd name="connsiteY5" fmla="*/ 219460 h 847395"/>
                    <a:gd name="connsiteX6" fmla="*/ 584200 w 3144520"/>
                    <a:gd name="connsiteY6" fmla="*/ 498860 h 847395"/>
                    <a:gd name="connsiteX7" fmla="*/ 609600 w 3144520"/>
                    <a:gd name="connsiteY7" fmla="*/ 638560 h 847395"/>
                    <a:gd name="connsiteX8" fmla="*/ 635000 w 3144520"/>
                    <a:gd name="connsiteY8" fmla="*/ 714760 h 847395"/>
                    <a:gd name="connsiteX9" fmla="*/ 660400 w 3144520"/>
                    <a:gd name="connsiteY9" fmla="*/ 752860 h 847395"/>
                    <a:gd name="connsiteX10" fmla="*/ 673100 w 3144520"/>
                    <a:gd name="connsiteY10" fmla="*/ 790960 h 847395"/>
                    <a:gd name="connsiteX11" fmla="*/ 749300 w 3144520"/>
                    <a:gd name="connsiteY11" fmla="*/ 829060 h 847395"/>
                    <a:gd name="connsiteX12" fmla="*/ 1193800 w 3144520"/>
                    <a:gd name="connsiteY12" fmla="*/ 803660 h 847395"/>
                    <a:gd name="connsiteX13" fmla="*/ 1231900 w 3144520"/>
                    <a:gd name="connsiteY13" fmla="*/ 790960 h 847395"/>
                    <a:gd name="connsiteX14" fmla="*/ 1282700 w 3144520"/>
                    <a:gd name="connsiteY14" fmla="*/ 752860 h 847395"/>
                    <a:gd name="connsiteX15" fmla="*/ 1320800 w 3144520"/>
                    <a:gd name="connsiteY15" fmla="*/ 702060 h 847395"/>
                    <a:gd name="connsiteX16" fmla="*/ 1358900 w 3144520"/>
                    <a:gd name="connsiteY16" fmla="*/ 663960 h 847395"/>
                    <a:gd name="connsiteX17" fmla="*/ 1397000 w 3144520"/>
                    <a:gd name="connsiteY17" fmla="*/ 549660 h 847395"/>
                    <a:gd name="connsiteX18" fmla="*/ 1409700 w 3144520"/>
                    <a:gd name="connsiteY18" fmla="*/ 511560 h 847395"/>
                    <a:gd name="connsiteX19" fmla="*/ 1435100 w 3144520"/>
                    <a:gd name="connsiteY19" fmla="*/ 422660 h 847395"/>
                    <a:gd name="connsiteX20" fmla="*/ 1447800 w 3144520"/>
                    <a:gd name="connsiteY20" fmla="*/ 321060 h 847395"/>
                    <a:gd name="connsiteX21" fmla="*/ 1460500 w 3144520"/>
                    <a:gd name="connsiteY21" fmla="*/ 359160 h 847395"/>
                    <a:gd name="connsiteX22" fmla="*/ 1485900 w 3144520"/>
                    <a:gd name="connsiteY22" fmla="*/ 448060 h 847395"/>
                    <a:gd name="connsiteX23" fmla="*/ 1536700 w 3144520"/>
                    <a:gd name="connsiteY23" fmla="*/ 536960 h 847395"/>
                    <a:gd name="connsiteX24" fmla="*/ 1651000 w 3144520"/>
                    <a:gd name="connsiteY24" fmla="*/ 625860 h 847395"/>
                    <a:gd name="connsiteX25" fmla="*/ 1917700 w 3144520"/>
                    <a:gd name="connsiteY25" fmla="*/ 587760 h 847395"/>
                    <a:gd name="connsiteX26" fmla="*/ 1968500 w 3144520"/>
                    <a:gd name="connsiteY26" fmla="*/ 575060 h 847395"/>
                    <a:gd name="connsiteX27" fmla="*/ 2019300 w 3144520"/>
                    <a:gd name="connsiteY27" fmla="*/ 549660 h 847395"/>
                    <a:gd name="connsiteX28" fmla="*/ 2108200 w 3144520"/>
                    <a:gd name="connsiteY28" fmla="*/ 422660 h 847395"/>
                    <a:gd name="connsiteX29" fmla="*/ 2133600 w 3144520"/>
                    <a:gd name="connsiteY29" fmla="*/ 384560 h 847395"/>
                    <a:gd name="connsiteX30" fmla="*/ 2184400 w 3144520"/>
                    <a:gd name="connsiteY30" fmla="*/ 168660 h 847395"/>
                    <a:gd name="connsiteX31" fmla="*/ 2247900 w 3144520"/>
                    <a:gd name="connsiteY31" fmla="*/ 244860 h 847395"/>
                    <a:gd name="connsiteX32" fmla="*/ 2324100 w 3144520"/>
                    <a:gd name="connsiteY32" fmla="*/ 270260 h 847395"/>
                    <a:gd name="connsiteX33" fmla="*/ 2667000 w 3144520"/>
                    <a:gd name="connsiteY33" fmla="*/ 257560 h 847395"/>
                    <a:gd name="connsiteX34" fmla="*/ 2730500 w 3144520"/>
                    <a:gd name="connsiteY34" fmla="*/ 244860 h 847395"/>
                    <a:gd name="connsiteX35" fmla="*/ 2857500 w 3144520"/>
                    <a:gd name="connsiteY35" fmla="*/ 232160 h 847395"/>
                    <a:gd name="connsiteX36" fmla="*/ 2933700 w 3144520"/>
                    <a:gd name="connsiteY36" fmla="*/ 206760 h 847395"/>
                    <a:gd name="connsiteX37" fmla="*/ 3009900 w 3144520"/>
                    <a:gd name="connsiteY37" fmla="*/ 168660 h 847395"/>
                    <a:gd name="connsiteX38" fmla="*/ 3086100 w 3144520"/>
                    <a:gd name="connsiteY38" fmla="*/ 130560 h 847395"/>
                    <a:gd name="connsiteX39" fmla="*/ 3124200 w 3144520"/>
                    <a:gd name="connsiteY39" fmla="*/ 92460 h 847395"/>
                    <a:gd name="connsiteX40" fmla="*/ 3124200 w 3144520"/>
                    <a:gd name="connsiteY40" fmla="*/ 16260 h 847395"/>
                    <a:gd name="connsiteX41" fmla="*/ 3086100 w 3144520"/>
                    <a:gd name="connsiteY41" fmla="*/ 3560 h 847395"/>
                    <a:gd name="connsiteX42" fmla="*/ 2882900 w 3144520"/>
                    <a:gd name="connsiteY42" fmla="*/ 3560 h 84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3144520" h="847395">
                      <a:moveTo>
                        <a:pt x="0" y="663960"/>
                      </a:moveTo>
                      <a:cubicBezTo>
                        <a:pt x="12700" y="668193"/>
                        <a:pt x="26748" y="683755"/>
                        <a:pt x="38100" y="676660"/>
                      </a:cubicBezTo>
                      <a:cubicBezTo>
                        <a:pt x="166635" y="596326"/>
                        <a:pt x="289088" y="505943"/>
                        <a:pt x="406400" y="409960"/>
                      </a:cubicBezTo>
                      <a:cubicBezTo>
                        <a:pt x="430027" y="390629"/>
                        <a:pt x="435614" y="355346"/>
                        <a:pt x="457200" y="333760"/>
                      </a:cubicBezTo>
                      <a:cubicBezTo>
                        <a:pt x="485287" y="305673"/>
                        <a:pt x="503019" y="292923"/>
                        <a:pt x="520700" y="257560"/>
                      </a:cubicBezTo>
                      <a:cubicBezTo>
                        <a:pt x="526687" y="245586"/>
                        <a:pt x="529167" y="232160"/>
                        <a:pt x="533400" y="219460"/>
                      </a:cubicBezTo>
                      <a:cubicBezTo>
                        <a:pt x="643263" y="292702"/>
                        <a:pt x="563919" y="225070"/>
                        <a:pt x="584200" y="498860"/>
                      </a:cubicBezTo>
                      <a:cubicBezTo>
                        <a:pt x="587426" y="542410"/>
                        <a:pt x="596604" y="595238"/>
                        <a:pt x="609600" y="638560"/>
                      </a:cubicBezTo>
                      <a:cubicBezTo>
                        <a:pt x="617293" y="664205"/>
                        <a:pt x="620148" y="692483"/>
                        <a:pt x="635000" y="714760"/>
                      </a:cubicBezTo>
                      <a:cubicBezTo>
                        <a:pt x="643467" y="727460"/>
                        <a:pt x="653574" y="739208"/>
                        <a:pt x="660400" y="752860"/>
                      </a:cubicBezTo>
                      <a:cubicBezTo>
                        <a:pt x="666387" y="764834"/>
                        <a:pt x="664737" y="780507"/>
                        <a:pt x="673100" y="790960"/>
                      </a:cubicBezTo>
                      <a:cubicBezTo>
                        <a:pt x="691005" y="813341"/>
                        <a:pt x="724201" y="820694"/>
                        <a:pt x="749300" y="829060"/>
                      </a:cubicBezTo>
                      <a:cubicBezTo>
                        <a:pt x="971575" y="821890"/>
                        <a:pt x="1040726" y="847395"/>
                        <a:pt x="1193800" y="803660"/>
                      </a:cubicBezTo>
                      <a:cubicBezTo>
                        <a:pt x="1206672" y="799982"/>
                        <a:pt x="1219200" y="795193"/>
                        <a:pt x="1231900" y="790960"/>
                      </a:cubicBezTo>
                      <a:cubicBezTo>
                        <a:pt x="1248833" y="778260"/>
                        <a:pt x="1267733" y="767827"/>
                        <a:pt x="1282700" y="752860"/>
                      </a:cubicBezTo>
                      <a:cubicBezTo>
                        <a:pt x="1297667" y="737893"/>
                        <a:pt x="1307025" y="718131"/>
                        <a:pt x="1320800" y="702060"/>
                      </a:cubicBezTo>
                      <a:cubicBezTo>
                        <a:pt x="1332489" y="688423"/>
                        <a:pt x="1346200" y="676660"/>
                        <a:pt x="1358900" y="663960"/>
                      </a:cubicBezTo>
                      <a:lnTo>
                        <a:pt x="1397000" y="549660"/>
                      </a:lnTo>
                      <a:cubicBezTo>
                        <a:pt x="1401233" y="536960"/>
                        <a:pt x="1406453" y="524547"/>
                        <a:pt x="1409700" y="511560"/>
                      </a:cubicBezTo>
                      <a:cubicBezTo>
                        <a:pt x="1425647" y="447773"/>
                        <a:pt x="1416880" y="477319"/>
                        <a:pt x="1435100" y="422660"/>
                      </a:cubicBezTo>
                      <a:cubicBezTo>
                        <a:pt x="1439333" y="388793"/>
                        <a:pt x="1435124" y="352749"/>
                        <a:pt x="1447800" y="321060"/>
                      </a:cubicBezTo>
                      <a:cubicBezTo>
                        <a:pt x="1452772" y="308631"/>
                        <a:pt x="1456822" y="346288"/>
                        <a:pt x="1460500" y="359160"/>
                      </a:cubicBezTo>
                      <a:cubicBezTo>
                        <a:pt x="1469707" y="391383"/>
                        <a:pt x="1472850" y="417610"/>
                        <a:pt x="1485900" y="448060"/>
                      </a:cubicBezTo>
                      <a:cubicBezTo>
                        <a:pt x="1492108" y="462546"/>
                        <a:pt x="1521775" y="523391"/>
                        <a:pt x="1536700" y="536960"/>
                      </a:cubicBezTo>
                      <a:cubicBezTo>
                        <a:pt x="1572415" y="569428"/>
                        <a:pt x="1612900" y="596227"/>
                        <a:pt x="1651000" y="625860"/>
                      </a:cubicBezTo>
                      <a:cubicBezTo>
                        <a:pt x="1739900" y="613160"/>
                        <a:pt x="1830579" y="609540"/>
                        <a:pt x="1917700" y="587760"/>
                      </a:cubicBezTo>
                      <a:cubicBezTo>
                        <a:pt x="1934633" y="583527"/>
                        <a:pt x="1952157" y="581189"/>
                        <a:pt x="1968500" y="575060"/>
                      </a:cubicBezTo>
                      <a:cubicBezTo>
                        <a:pt x="1986227" y="568413"/>
                        <a:pt x="2002367" y="558127"/>
                        <a:pt x="2019300" y="549660"/>
                      </a:cubicBezTo>
                      <a:cubicBezTo>
                        <a:pt x="2075716" y="474438"/>
                        <a:pt x="2045659" y="516472"/>
                        <a:pt x="2108200" y="422660"/>
                      </a:cubicBezTo>
                      <a:cubicBezTo>
                        <a:pt x="2116667" y="409960"/>
                        <a:pt x="2128773" y="399040"/>
                        <a:pt x="2133600" y="384560"/>
                      </a:cubicBezTo>
                      <a:cubicBezTo>
                        <a:pt x="2173967" y="263459"/>
                        <a:pt x="2154211" y="334702"/>
                        <a:pt x="2184400" y="168660"/>
                      </a:cubicBezTo>
                      <a:cubicBezTo>
                        <a:pt x="2200209" y="192374"/>
                        <a:pt x="2222016" y="230480"/>
                        <a:pt x="2247900" y="244860"/>
                      </a:cubicBezTo>
                      <a:cubicBezTo>
                        <a:pt x="2271305" y="257863"/>
                        <a:pt x="2324100" y="270260"/>
                        <a:pt x="2324100" y="270260"/>
                      </a:cubicBezTo>
                      <a:cubicBezTo>
                        <a:pt x="2438400" y="266027"/>
                        <a:pt x="2552844" y="264695"/>
                        <a:pt x="2667000" y="257560"/>
                      </a:cubicBezTo>
                      <a:cubicBezTo>
                        <a:pt x="2688544" y="256214"/>
                        <a:pt x="2709104" y="247713"/>
                        <a:pt x="2730500" y="244860"/>
                      </a:cubicBezTo>
                      <a:cubicBezTo>
                        <a:pt x="2772671" y="239237"/>
                        <a:pt x="2815167" y="236393"/>
                        <a:pt x="2857500" y="232160"/>
                      </a:cubicBezTo>
                      <a:cubicBezTo>
                        <a:pt x="2882900" y="223693"/>
                        <a:pt x="2911423" y="221612"/>
                        <a:pt x="2933700" y="206760"/>
                      </a:cubicBezTo>
                      <a:cubicBezTo>
                        <a:pt x="3042889" y="133967"/>
                        <a:pt x="2904740" y="221240"/>
                        <a:pt x="3009900" y="168660"/>
                      </a:cubicBezTo>
                      <a:cubicBezTo>
                        <a:pt x="3108377" y="119421"/>
                        <a:pt x="2990335" y="162482"/>
                        <a:pt x="3086100" y="130560"/>
                      </a:cubicBezTo>
                      <a:cubicBezTo>
                        <a:pt x="3098800" y="117860"/>
                        <a:pt x="3114237" y="107404"/>
                        <a:pt x="3124200" y="92460"/>
                      </a:cubicBezTo>
                      <a:cubicBezTo>
                        <a:pt x="3137747" y="72140"/>
                        <a:pt x="3144520" y="36580"/>
                        <a:pt x="3124200" y="16260"/>
                      </a:cubicBezTo>
                      <a:cubicBezTo>
                        <a:pt x="3114734" y="6794"/>
                        <a:pt x="3099468" y="4264"/>
                        <a:pt x="3086100" y="3560"/>
                      </a:cubicBezTo>
                      <a:cubicBezTo>
                        <a:pt x="3018460" y="0"/>
                        <a:pt x="2950633" y="3560"/>
                        <a:pt x="2882900" y="3560"/>
                      </a:cubicBezTo>
                    </a:path>
                  </a:pathLst>
                </a:custGeom>
                <a:solidFill>
                  <a:srgbClr val="708B39"/>
                </a:solidFill>
              </p:spPr>
              <p:style>
                <a:lnRef idx="2">
                  <a:schemeClr val="dk1"/>
                </a:lnRef>
                <a:fillRef idx="0">
                  <a:schemeClr val="dk1"/>
                </a:fillRef>
                <a:effectRef idx="1">
                  <a:schemeClr val="dk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4038</TotalTime>
  <Words>11</Words>
  <Application>Microsoft Office PowerPoint</Application>
  <PresentationFormat>On-screen Show (4:3)</PresentationFormat>
  <Paragraphs>7</Paragraphs>
  <Slides>20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1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Matrix</dc:creator>
  <cp:lastModifiedBy>Matrix</cp:lastModifiedBy>
  <cp:revision>142</cp:revision>
  <dcterms:created xsi:type="dcterms:W3CDTF">2011-11-07T15:04:25Z</dcterms:created>
  <dcterms:modified xsi:type="dcterms:W3CDTF">2011-11-13T21:16:30Z</dcterms:modified>
</cp:coreProperties>
</file>