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66" r:id="rId5"/>
    <p:sldId id="257" r:id="rId6"/>
    <p:sldId id="258" r:id="rId7"/>
    <p:sldId id="259" r:id="rId8"/>
    <p:sldId id="274" r:id="rId9"/>
    <p:sldId id="275" r:id="rId10"/>
    <p:sldId id="263" r:id="rId11"/>
    <p:sldId id="262" r:id="rId12"/>
    <p:sldId id="264" r:id="rId13"/>
    <p:sldId id="265" r:id="rId14"/>
    <p:sldId id="272" r:id="rId15"/>
    <p:sldId id="268" r:id="rId16"/>
    <p:sldId id="267" r:id="rId17"/>
    <p:sldId id="270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548FE3A-B858-4332-9A3D-1D63CBDD38DD}">
          <p14:sldIdLst>
            <p14:sldId id="256"/>
            <p14:sldId id="277"/>
            <p14:sldId id="278"/>
            <p14:sldId id="266"/>
            <p14:sldId id="257"/>
            <p14:sldId id="258"/>
            <p14:sldId id="259"/>
            <p14:sldId id="274"/>
            <p14:sldId id="275"/>
            <p14:sldId id="263"/>
            <p14:sldId id="262"/>
            <p14:sldId id="264"/>
            <p14:sldId id="265"/>
            <p14:sldId id="272"/>
            <p14:sldId id="268"/>
            <p14:sldId id="267"/>
            <p14:sldId id="270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35C1A-A988-4ABA-B3FA-2911C046642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E5A96-4D4C-4A84-8C64-18D74D3F74AD}">
      <dgm:prSet phldrT="[Text]"/>
      <dgm:spPr/>
      <dgm:t>
        <a:bodyPr/>
        <a:lstStyle/>
        <a:p>
          <a:r>
            <a:rPr lang="fa-IR" dirty="0" smtClean="0">
              <a:solidFill>
                <a:schemeClr val="tx1">
                  <a:lumMod val="10000"/>
                </a:schemeClr>
              </a:solidFill>
            </a:rPr>
            <a:t>اهداف</a:t>
          </a:r>
          <a:endParaRPr lang="en-US" dirty="0">
            <a:solidFill>
              <a:schemeClr val="tx1">
                <a:lumMod val="10000"/>
              </a:schemeClr>
            </a:solidFill>
          </a:endParaRPr>
        </a:p>
      </dgm:t>
    </dgm:pt>
    <dgm:pt modelId="{5FB003BE-8729-42D5-A3BE-A3AFE2B583BB}" type="parTrans" cxnId="{FBAFC609-3D3F-4591-9A5D-7604582A8EF1}">
      <dgm:prSet/>
      <dgm:spPr/>
      <dgm:t>
        <a:bodyPr/>
        <a:lstStyle/>
        <a:p>
          <a:endParaRPr lang="en-US"/>
        </a:p>
      </dgm:t>
    </dgm:pt>
    <dgm:pt modelId="{B1406915-6BF8-4741-9D20-FFD6FFEA4C65}" type="sibTrans" cxnId="{FBAFC609-3D3F-4591-9A5D-7604582A8EF1}">
      <dgm:prSet/>
      <dgm:spPr/>
      <dgm:t>
        <a:bodyPr/>
        <a:lstStyle/>
        <a:p>
          <a:endParaRPr lang="en-US"/>
        </a:p>
      </dgm:t>
    </dgm:pt>
    <dgm:pt modelId="{48FF0068-3458-41A3-BAEF-76B71A6736AD}">
      <dgm:prSet phldrT="[Text]" custT="1"/>
      <dgm:spPr/>
      <dgm:t>
        <a:bodyPr/>
        <a:lstStyle/>
        <a:p>
          <a:r>
            <a:rPr lang="fa-IR" sz="5400" dirty="0" smtClean="0">
              <a:solidFill>
                <a:schemeClr val="tx1">
                  <a:lumMod val="10000"/>
                </a:schemeClr>
              </a:solidFill>
            </a:rPr>
            <a:t>امید</a:t>
          </a:r>
          <a:endParaRPr lang="en-US" sz="2000" dirty="0">
            <a:solidFill>
              <a:schemeClr val="tx1">
                <a:lumMod val="10000"/>
              </a:schemeClr>
            </a:solidFill>
          </a:endParaRPr>
        </a:p>
      </dgm:t>
    </dgm:pt>
    <dgm:pt modelId="{E6F0DBC2-2B64-456A-8B44-9CC6086AEE63}" type="parTrans" cxnId="{E326848F-9F70-46C6-802E-123B2A1ABB13}">
      <dgm:prSet/>
      <dgm:spPr/>
      <dgm:t>
        <a:bodyPr/>
        <a:lstStyle/>
        <a:p>
          <a:endParaRPr lang="en-US"/>
        </a:p>
      </dgm:t>
    </dgm:pt>
    <dgm:pt modelId="{05A253F0-8404-48D0-A5C9-48621D2D9974}" type="sibTrans" cxnId="{E326848F-9F70-46C6-802E-123B2A1ABB13}">
      <dgm:prSet/>
      <dgm:spPr/>
      <dgm:t>
        <a:bodyPr/>
        <a:lstStyle/>
        <a:p>
          <a:endParaRPr lang="en-US"/>
        </a:p>
      </dgm:t>
    </dgm:pt>
    <dgm:pt modelId="{75EB02D9-8252-460D-B693-819C5A322C79}">
      <dgm:prSet phldrT="[Text]"/>
      <dgm:spPr/>
      <dgm:t>
        <a:bodyPr/>
        <a:lstStyle/>
        <a:p>
          <a:r>
            <a:rPr lang="fa-IR" dirty="0" smtClean="0">
              <a:solidFill>
                <a:schemeClr val="tx1">
                  <a:lumMod val="10000"/>
                </a:schemeClr>
              </a:solidFill>
            </a:rPr>
            <a:t>راه کارها</a:t>
          </a:r>
          <a:endParaRPr lang="en-US" dirty="0">
            <a:solidFill>
              <a:schemeClr val="tx1">
                <a:lumMod val="10000"/>
              </a:schemeClr>
            </a:solidFill>
          </a:endParaRPr>
        </a:p>
      </dgm:t>
    </dgm:pt>
    <dgm:pt modelId="{6E14E1AB-0358-4FD1-BB10-6A7A9095D72D}" type="sibTrans" cxnId="{966C6CB4-17F3-42FD-839D-CF8C2747034D}">
      <dgm:prSet/>
      <dgm:spPr/>
      <dgm:t>
        <a:bodyPr/>
        <a:lstStyle/>
        <a:p>
          <a:endParaRPr lang="en-US"/>
        </a:p>
      </dgm:t>
    </dgm:pt>
    <dgm:pt modelId="{A77F9124-F05D-4338-82BF-AE9B166DB67D}" type="parTrans" cxnId="{966C6CB4-17F3-42FD-839D-CF8C2747034D}">
      <dgm:prSet/>
      <dgm:spPr/>
      <dgm:t>
        <a:bodyPr/>
        <a:lstStyle/>
        <a:p>
          <a:endParaRPr lang="en-US"/>
        </a:p>
      </dgm:t>
    </dgm:pt>
    <dgm:pt modelId="{C82E1894-C2D5-4C6A-BB62-2C491A55595F}">
      <dgm:prSet phldrT="[Tex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a-IR" dirty="0" smtClean="0">
              <a:solidFill>
                <a:schemeClr val="tx1">
                  <a:lumMod val="10000"/>
                </a:schemeClr>
              </a:solidFill>
            </a:rPr>
            <a:t>انگیزه</a:t>
          </a:r>
          <a:endParaRPr lang="en-US" dirty="0">
            <a:solidFill>
              <a:schemeClr val="tx1">
                <a:lumMod val="10000"/>
              </a:schemeClr>
            </a:solidFill>
          </a:endParaRPr>
        </a:p>
      </dgm:t>
    </dgm:pt>
    <dgm:pt modelId="{5BA0F255-643D-4459-AFD8-3B2EBDAB06C0}" type="sibTrans" cxnId="{13B1B3A7-32D0-4C11-8EEA-CD7F7E3847D8}">
      <dgm:prSet/>
      <dgm:spPr/>
      <dgm:t>
        <a:bodyPr/>
        <a:lstStyle/>
        <a:p>
          <a:endParaRPr lang="en-US"/>
        </a:p>
      </dgm:t>
    </dgm:pt>
    <dgm:pt modelId="{39517BDC-1AAE-4E6B-A568-5B657582EB83}" type="parTrans" cxnId="{13B1B3A7-32D0-4C11-8EEA-CD7F7E3847D8}">
      <dgm:prSet/>
      <dgm:spPr/>
      <dgm:t>
        <a:bodyPr/>
        <a:lstStyle/>
        <a:p>
          <a:endParaRPr lang="en-US"/>
        </a:p>
      </dgm:t>
    </dgm:pt>
    <dgm:pt modelId="{C11E9868-53D3-42F7-A13A-3BD077A288CA}" type="pres">
      <dgm:prSet presAssocID="{75535C1A-A988-4ABA-B3FA-2911C046642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1D9915-F06C-47A1-AC50-6DE34688C747}" type="pres">
      <dgm:prSet presAssocID="{75535C1A-A988-4ABA-B3FA-2911C046642D}" presName="ellipse" presStyleLbl="trBgShp" presStyleIdx="0" presStyleCnt="1" custLinFactNeighborX="317" custLinFactNeighborY="-2655"/>
      <dgm:spPr/>
    </dgm:pt>
    <dgm:pt modelId="{58CAA2B7-6FEF-481C-8858-694669D7B153}" type="pres">
      <dgm:prSet presAssocID="{75535C1A-A988-4ABA-B3FA-2911C046642D}" presName="arrow1" presStyleLbl="fgShp" presStyleIdx="0" presStyleCnt="1"/>
      <dgm:spPr/>
    </dgm:pt>
    <dgm:pt modelId="{F5348327-E3EB-480D-B0B4-B667F9A41DBA}" type="pres">
      <dgm:prSet presAssocID="{75535C1A-A988-4ABA-B3FA-2911C046642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8F65C-EF9F-4663-8C74-18C045ED6E83}" type="pres">
      <dgm:prSet presAssocID="{75EB02D9-8252-460D-B693-819C5A322C7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9FB83-C6B5-41C9-B5F4-555448B055CE}" type="pres">
      <dgm:prSet presAssocID="{C82E1894-C2D5-4C6A-BB62-2C491A55595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C8894-83DB-4A94-BEA1-11C2A74A284A}" type="pres">
      <dgm:prSet presAssocID="{48FF0068-3458-41A3-BAEF-76B71A6736AD}" presName="item3" presStyleLbl="node1" presStyleIdx="2" presStyleCnt="3" custLinFactNeighborX="2222" custLinFactNeighborY="-2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EF654-1978-4612-9A2F-E449A17526AB}" type="pres">
      <dgm:prSet presAssocID="{75535C1A-A988-4ABA-B3FA-2911C046642D}" presName="funnel" presStyleLbl="trAlignAcc1" presStyleIdx="0" presStyleCnt="1"/>
      <dgm:spPr/>
    </dgm:pt>
  </dgm:ptLst>
  <dgm:cxnLst>
    <dgm:cxn modelId="{0A691B08-D020-4167-99BC-2548664543A2}" type="presOf" srcId="{974E5A96-4D4C-4A84-8C64-18D74D3F74AD}" destId="{A29C8894-83DB-4A94-BEA1-11C2A74A284A}" srcOrd="0" destOrd="0" presId="urn:microsoft.com/office/officeart/2005/8/layout/funnel1"/>
    <dgm:cxn modelId="{FBAFC609-3D3F-4591-9A5D-7604582A8EF1}" srcId="{75535C1A-A988-4ABA-B3FA-2911C046642D}" destId="{974E5A96-4D4C-4A84-8C64-18D74D3F74AD}" srcOrd="0" destOrd="0" parTransId="{5FB003BE-8729-42D5-A3BE-A3AFE2B583BB}" sibTransId="{B1406915-6BF8-4741-9D20-FFD6FFEA4C65}"/>
    <dgm:cxn modelId="{966C6CB4-17F3-42FD-839D-CF8C2747034D}" srcId="{75535C1A-A988-4ABA-B3FA-2911C046642D}" destId="{75EB02D9-8252-460D-B693-819C5A322C79}" srcOrd="1" destOrd="0" parTransId="{A77F9124-F05D-4338-82BF-AE9B166DB67D}" sibTransId="{6E14E1AB-0358-4FD1-BB10-6A7A9095D72D}"/>
    <dgm:cxn modelId="{18293C12-0765-4397-A017-28B408EFB558}" type="presOf" srcId="{75EB02D9-8252-460D-B693-819C5A322C79}" destId="{7F69FB83-C6B5-41C9-B5F4-555448B055CE}" srcOrd="0" destOrd="0" presId="urn:microsoft.com/office/officeart/2005/8/layout/funnel1"/>
    <dgm:cxn modelId="{96921F2A-0A88-4124-8590-4E2AB9FF0673}" type="presOf" srcId="{C82E1894-C2D5-4C6A-BB62-2C491A55595F}" destId="{6528F65C-EF9F-4663-8C74-18C045ED6E83}" srcOrd="0" destOrd="0" presId="urn:microsoft.com/office/officeart/2005/8/layout/funnel1"/>
    <dgm:cxn modelId="{E326848F-9F70-46C6-802E-123B2A1ABB13}" srcId="{75535C1A-A988-4ABA-B3FA-2911C046642D}" destId="{48FF0068-3458-41A3-BAEF-76B71A6736AD}" srcOrd="3" destOrd="0" parTransId="{E6F0DBC2-2B64-456A-8B44-9CC6086AEE63}" sibTransId="{05A253F0-8404-48D0-A5C9-48621D2D9974}"/>
    <dgm:cxn modelId="{13B1B3A7-32D0-4C11-8EEA-CD7F7E3847D8}" srcId="{75535C1A-A988-4ABA-B3FA-2911C046642D}" destId="{C82E1894-C2D5-4C6A-BB62-2C491A55595F}" srcOrd="2" destOrd="0" parTransId="{39517BDC-1AAE-4E6B-A568-5B657582EB83}" sibTransId="{5BA0F255-643D-4459-AFD8-3B2EBDAB06C0}"/>
    <dgm:cxn modelId="{34E5546F-BE9E-4C5C-876C-D90D408339C9}" type="presOf" srcId="{48FF0068-3458-41A3-BAEF-76B71A6736AD}" destId="{F5348327-E3EB-480D-B0B4-B667F9A41DBA}" srcOrd="0" destOrd="0" presId="urn:microsoft.com/office/officeart/2005/8/layout/funnel1"/>
    <dgm:cxn modelId="{CBEE7280-6060-4791-82ED-C664236D9401}" type="presOf" srcId="{75535C1A-A988-4ABA-B3FA-2911C046642D}" destId="{C11E9868-53D3-42F7-A13A-3BD077A288CA}" srcOrd="0" destOrd="0" presId="urn:microsoft.com/office/officeart/2005/8/layout/funnel1"/>
    <dgm:cxn modelId="{E6FB5CF0-307D-4904-AECD-35B194D9B705}" type="presParOf" srcId="{C11E9868-53D3-42F7-A13A-3BD077A288CA}" destId="{191D9915-F06C-47A1-AC50-6DE34688C747}" srcOrd="0" destOrd="0" presId="urn:microsoft.com/office/officeart/2005/8/layout/funnel1"/>
    <dgm:cxn modelId="{CC9DBE2E-89FA-4E89-8126-6A7393736461}" type="presParOf" srcId="{C11E9868-53D3-42F7-A13A-3BD077A288CA}" destId="{58CAA2B7-6FEF-481C-8858-694669D7B153}" srcOrd="1" destOrd="0" presId="urn:microsoft.com/office/officeart/2005/8/layout/funnel1"/>
    <dgm:cxn modelId="{9FE27B9D-36D9-40E5-BC3B-72B6BA9EC4D6}" type="presParOf" srcId="{C11E9868-53D3-42F7-A13A-3BD077A288CA}" destId="{F5348327-E3EB-480D-B0B4-B667F9A41DBA}" srcOrd="2" destOrd="0" presId="urn:microsoft.com/office/officeart/2005/8/layout/funnel1"/>
    <dgm:cxn modelId="{F1B3263D-7416-4252-B869-DB736E2DC3F1}" type="presParOf" srcId="{C11E9868-53D3-42F7-A13A-3BD077A288CA}" destId="{6528F65C-EF9F-4663-8C74-18C045ED6E83}" srcOrd="3" destOrd="0" presId="urn:microsoft.com/office/officeart/2005/8/layout/funnel1"/>
    <dgm:cxn modelId="{106E94CE-944B-4549-813D-B5293CB914C9}" type="presParOf" srcId="{C11E9868-53D3-42F7-A13A-3BD077A288CA}" destId="{7F69FB83-C6B5-41C9-B5F4-555448B055CE}" srcOrd="4" destOrd="0" presId="urn:microsoft.com/office/officeart/2005/8/layout/funnel1"/>
    <dgm:cxn modelId="{893772D8-3AE3-48D8-A883-FF82C882492D}" type="presParOf" srcId="{C11E9868-53D3-42F7-A13A-3BD077A288CA}" destId="{A29C8894-83DB-4A94-BEA1-11C2A74A284A}" srcOrd="5" destOrd="0" presId="urn:microsoft.com/office/officeart/2005/8/layout/funnel1"/>
    <dgm:cxn modelId="{EF8AD6FE-6D52-4580-A16F-3FBCBF7AE08D}" type="presParOf" srcId="{C11E9868-53D3-42F7-A13A-3BD077A288CA}" destId="{75DEF654-1978-4612-9A2F-E449A17526A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21859-8CFA-485C-8F7B-D8737A4967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6D7ACF-6249-466A-B8EF-0D7AA297B388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b="1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rPr>
            <a:t>سرمایه های انسان</a:t>
          </a:r>
          <a:endParaRPr lang="en-US" b="1" dirty="0">
            <a:solidFill>
              <a:schemeClr val="tx1">
                <a:lumMod val="10000"/>
              </a:schemeClr>
            </a:solidFill>
            <a:cs typeface="B Nazanin" pitchFamily="2" charset="-78"/>
          </a:endParaRPr>
        </a:p>
      </dgm:t>
    </dgm:pt>
    <dgm:pt modelId="{B7B5C8F2-FBA0-4AE3-98C7-5D7287D930E9}" type="parTrans" cxnId="{1F871C66-551E-4009-B459-5858D60312BB}">
      <dgm:prSet/>
      <dgm:spPr/>
      <dgm:t>
        <a:bodyPr/>
        <a:lstStyle/>
        <a:p>
          <a:endParaRPr lang="en-US"/>
        </a:p>
      </dgm:t>
    </dgm:pt>
    <dgm:pt modelId="{B61E19E9-7AF4-47FA-8170-21F093A6F84A}" type="sibTrans" cxnId="{1F871C66-551E-4009-B459-5858D60312BB}">
      <dgm:prSet/>
      <dgm:spPr/>
      <dgm:t>
        <a:bodyPr/>
        <a:lstStyle/>
        <a:p>
          <a:endParaRPr lang="en-US"/>
        </a:p>
      </dgm:t>
    </dgm:pt>
    <dgm:pt modelId="{6E647363-DBB2-4DCB-BAC8-1289EEC990EE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rPr>
            <a:t>سرمایه های روانی</a:t>
          </a:r>
          <a:endParaRPr lang="en-US" dirty="0">
            <a:solidFill>
              <a:schemeClr val="tx1">
                <a:lumMod val="10000"/>
              </a:schemeClr>
            </a:solidFill>
            <a:cs typeface="B Nazanin" pitchFamily="2" charset="-78"/>
          </a:endParaRPr>
        </a:p>
      </dgm:t>
    </dgm:pt>
    <dgm:pt modelId="{5A5CCC9F-350C-4874-9155-C95484FD2CB8}" type="parTrans" cxnId="{E53C6292-BCE9-448E-9F83-87CD5FF0A10D}">
      <dgm:prSet/>
      <dgm:spPr/>
      <dgm:t>
        <a:bodyPr/>
        <a:lstStyle/>
        <a:p>
          <a:endParaRPr lang="en-US"/>
        </a:p>
      </dgm:t>
    </dgm:pt>
    <dgm:pt modelId="{F26CA230-AD4C-424B-AB75-760E2974BE56}" type="sibTrans" cxnId="{E53C6292-BCE9-448E-9F83-87CD5FF0A10D}">
      <dgm:prSet/>
      <dgm:spPr/>
      <dgm:t>
        <a:bodyPr/>
        <a:lstStyle/>
        <a:p>
          <a:endParaRPr lang="en-US"/>
        </a:p>
      </dgm:t>
    </dgm:pt>
    <dgm:pt modelId="{8E1864F6-3149-4FD1-8AC8-4F8523E30C49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rPr>
            <a:t>سرمایه های اقتصادی</a:t>
          </a:r>
          <a:endParaRPr lang="en-US" dirty="0">
            <a:solidFill>
              <a:schemeClr val="tx1">
                <a:lumMod val="10000"/>
              </a:schemeClr>
            </a:solidFill>
            <a:cs typeface="B Nazanin" pitchFamily="2" charset="-78"/>
          </a:endParaRPr>
        </a:p>
      </dgm:t>
    </dgm:pt>
    <dgm:pt modelId="{EF89F5F3-9A04-4255-8BA2-5A804752FCB9}" type="parTrans" cxnId="{47589F6F-B133-4140-92FC-5960B9DB16CA}">
      <dgm:prSet/>
      <dgm:spPr/>
      <dgm:t>
        <a:bodyPr/>
        <a:lstStyle/>
        <a:p>
          <a:endParaRPr lang="en-US"/>
        </a:p>
      </dgm:t>
    </dgm:pt>
    <dgm:pt modelId="{819D028F-F9CC-44F7-9904-840D68BFB58B}" type="sibTrans" cxnId="{47589F6F-B133-4140-92FC-5960B9DB16CA}">
      <dgm:prSet/>
      <dgm:spPr/>
      <dgm:t>
        <a:bodyPr/>
        <a:lstStyle/>
        <a:p>
          <a:endParaRPr lang="en-US"/>
        </a:p>
      </dgm:t>
    </dgm:pt>
    <dgm:pt modelId="{33B9ACE3-7602-44F7-857F-458A3560BE07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b="0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rPr>
            <a:t>سرمایه های اجتماعی</a:t>
          </a:r>
          <a:endParaRPr lang="en-US" b="0" dirty="0">
            <a:solidFill>
              <a:schemeClr val="tx1">
                <a:lumMod val="10000"/>
              </a:schemeClr>
            </a:solidFill>
            <a:cs typeface="B Nazanin" pitchFamily="2" charset="-78"/>
          </a:endParaRPr>
        </a:p>
      </dgm:t>
    </dgm:pt>
    <dgm:pt modelId="{93F85F20-5EE8-45EF-A3EF-BEFF2D60A1A0}" type="parTrans" cxnId="{B4023F82-AC7C-4D0C-ADA8-FCBE79A7C1CF}">
      <dgm:prSet/>
      <dgm:spPr/>
      <dgm:t>
        <a:bodyPr/>
        <a:lstStyle/>
        <a:p>
          <a:endParaRPr lang="en-US"/>
        </a:p>
      </dgm:t>
    </dgm:pt>
    <dgm:pt modelId="{D3AD0229-2D3D-4618-8BA1-A19C2115E0BC}" type="sibTrans" cxnId="{B4023F82-AC7C-4D0C-ADA8-FCBE79A7C1CF}">
      <dgm:prSet/>
      <dgm:spPr/>
      <dgm:t>
        <a:bodyPr/>
        <a:lstStyle/>
        <a:p>
          <a:endParaRPr lang="en-US"/>
        </a:p>
      </dgm:t>
    </dgm:pt>
    <dgm:pt modelId="{EF7FBEBC-F77C-496B-A5B8-7505BF68A559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4000" b="0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rPr>
            <a:t>امید</a:t>
          </a:r>
          <a:endParaRPr lang="en-US" sz="4000" b="0" dirty="0">
            <a:solidFill>
              <a:schemeClr val="tx1">
                <a:lumMod val="10000"/>
              </a:schemeClr>
            </a:solidFill>
            <a:cs typeface="B Nazanin" pitchFamily="2" charset="-78"/>
          </a:endParaRPr>
        </a:p>
      </dgm:t>
    </dgm:pt>
    <dgm:pt modelId="{4B0720D1-F553-42F4-AA19-DE2C36F91CA7}" type="parTrans" cxnId="{CB6ADAFB-D4F5-4ABA-BB42-D6B0DB6FC854}">
      <dgm:prSet/>
      <dgm:spPr/>
      <dgm:t>
        <a:bodyPr/>
        <a:lstStyle/>
        <a:p>
          <a:endParaRPr lang="en-US"/>
        </a:p>
      </dgm:t>
    </dgm:pt>
    <dgm:pt modelId="{FF5EB364-523C-4386-A408-0319F1E46984}" type="sibTrans" cxnId="{CB6ADAFB-D4F5-4ABA-BB42-D6B0DB6FC854}">
      <dgm:prSet/>
      <dgm:spPr/>
      <dgm:t>
        <a:bodyPr/>
        <a:lstStyle/>
        <a:p>
          <a:endParaRPr lang="en-US"/>
        </a:p>
      </dgm:t>
    </dgm:pt>
    <dgm:pt modelId="{446198F2-EA89-47D3-8060-54B3A21D71AF}" type="pres">
      <dgm:prSet presAssocID="{03521859-8CFA-485C-8F7B-D8737A4967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F934C1-A185-4221-9B10-CFCAC5EDFFD4}" type="pres">
      <dgm:prSet presAssocID="{296D7ACF-6249-466A-B8EF-0D7AA297B388}" presName="hierRoot1" presStyleCnt="0">
        <dgm:presLayoutVars>
          <dgm:hierBranch val="init"/>
        </dgm:presLayoutVars>
      </dgm:prSet>
      <dgm:spPr/>
    </dgm:pt>
    <dgm:pt modelId="{0421FEE8-18E7-48B2-90A7-CE2210A2A446}" type="pres">
      <dgm:prSet presAssocID="{296D7ACF-6249-466A-B8EF-0D7AA297B388}" presName="rootComposite1" presStyleCnt="0"/>
      <dgm:spPr/>
    </dgm:pt>
    <dgm:pt modelId="{325FC374-44ED-4954-B651-3E4E0B40B780}" type="pres">
      <dgm:prSet presAssocID="{296D7ACF-6249-466A-B8EF-0D7AA297B388}" presName="rootText1" presStyleLbl="node0" presStyleIdx="0" presStyleCnt="1" custScaleX="206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1FA69-CB8B-42C0-B6EB-998D42C78E04}" type="pres">
      <dgm:prSet presAssocID="{296D7ACF-6249-466A-B8EF-0D7AA297B38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E8D9F1A-CF23-4E10-9846-5A4CA65AA39C}" type="pres">
      <dgm:prSet presAssocID="{296D7ACF-6249-466A-B8EF-0D7AA297B388}" presName="hierChild2" presStyleCnt="0"/>
      <dgm:spPr/>
    </dgm:pt>
    <dgm:pt modelId="{E5211E62-AD95-434F-9BDE-2176EAEEB06E}" type="pres">
      <dgm:prSet presAssocID="{5A5CCC9F-350C-4874-9155-C95484FD2CB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CD80302-7B16-46F6-904E-E0C35AED3A92}" type="pres">
      <dgm:prSet presAssocID="{6E647363-DBB2-4DCB-BAC8-1289EEC990EE}" presName="hierRoot2" presStyleCnt="0">
        <dgm:presLayoutVars>
          <dgm:hierBranch val="init"/>
        </dgm:presLayoutVars>
      </dgm:prSet>
      <dgm:spPr/>
    </dgm:pt>
    <dgm:pt modelId="{96BCB7BB-C2DC-46F1-8F3D-6CEA541BE27F}" type="pres">
      <dgm:prSet presAssocID="{6E647363-DBB2-4DCB-BAC8-1289EEC990EE}" presName="rootComposite" presStyleCnt="0"/>
      <dgm:spPr/>
    </dgm:pt>
    <dgm:pt modelId="{AB2ADD7E-3280-404E-984F-A0239120D005}" type="pres">
      <dgm:prSet presAssocID="{6E647363-DBB2-4DCB-BAC8-1289EEC990E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12AA51-2999-46ED-B78A-F3570BC91A5E}" type="pres">
      <dgm:prSet presAssocID="{6E647363-DBB2-4DCB-BAC8-1289EEC990EE}" presName="rootConnector" presStyleLbl="node2" presStyleIdx="0" presStyleCnt="3"/>
      <dgm:spPr/>
      <dgm:t>
        <a:bodyPr/>
        <a:lstStyle/>
        <a:p>
          <a:endParaRPr lang="en-US"/>
        </a:p>
      </dgm:t>
    </dgm:pt>
    <dgm:pt modelId="{29E3EBAB-EF8F-4799-AEDA-A5AE7A1D2D60}" type="pres">
      <dgm:prSet presAssocID="{6E647363-DBB2-4DCB-BAC8-1289EEC990EE}" presName="hierChild4" presStyleCnt="0"/>
      <dgm:spPr/>
    </dgm:pt>
    <dgm:pt modelId="{56A97988-19CC-4DD4-B309-528478C559CF}" type="pres">
      <dgm:prSet presAssocID="{4B0720D1-F553-42F4-AA19-DE2C36F91CA7}" presName="Name37" presStyleLbl="parChTrans1D3" presStyleIdx="0" presStyleCnt="1"/>
      <dgm:spPr/>
      <dgm:t>
        <a:bodyPr/>
        <a:lstStyle/>
        <a:p>
          <a:endParaRPr lang="en-US"/>
        </a:p>
      </dgm:t>
    </dgm:pt>
    <dgm:pt modelId="{81292225-553E-4BE0-9DEF-F64A74E216F7}" type="pres">
      <dgm:prSet presAssocID="{EF7FBEBC-F77C-496B-A5B8-7505BF68A559}" presName="hierRoot2" presStyleCnt="0">
        <dgm:presLayoutVars>
          <dgm:hierBranch val="init"/>
        </dgm:presLayoutVars>
      </dgm:prSet>
      <dgm:spPr/>
    </dgm:pt>
    <dgm:pt modelId="{CC3DF266-7C7E-4360-8046-66C087153CC2}" type="pres">
      <dgm:prSet presAssocID="{EF7FBEBC-F77C-496B-A5B8-7505BF68A559}" presName="rootComposite" presStyleCnt="0"/>
      <dgm:spPr/>
    </dgm:pt>
    <dgm:pt modelId="{151ED394-2324-4C25-991F-C6F3EDE68D8B}" type="pres">
      <dgm:prSet presAssocID="{EF7FBEBC-F77C-496B-A5B8-7505BF68A559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B36C56-B72A-42A2-A00F-1F70CEEEAC42}" type="pres">
      <dgm:prSet presAssocID="{EF7FBEBC-F77C-496B-A5B8-7505BF68A559}" presName="rootConnector" presStyleLbl="node3" presStyleIdx="0" presStyleCnt="1"/>
      <dgm:spPr/>
      <dgm:t>
        <a:bodyPr/>
        <a:lstStyle/>
        <a:p>
          <a:endParaRPr lang="en-US"/>
        </a:p>
      </dgm:t>
    </dgm:pt>
    <dgm:pt modelId="{570293D0-8106-4E3B-8E0E-0DB367AD2643}" type="pres">
      <dgm:prSet presAssocID="{EF7FBEBC-F77C-496B-A5B8-7505BF68A559}" presName="hierChild4" presStyleCnt="0"/>
      <dgm:spPr/>
    </dgm:pt>
    <dgm:pt modelId="{35E1BAA1-A8B2-4796-8CEA-0AB3F77E7F4B}" type="pres">
      <dgm:prSet presAssocID="{EF7FBEBC-F77C-496B-A5B8-7505BF68A559}" presName="hierChild5" presStyleCnt="0"/>
      <dgm:spPr/>
    </dgm:pt>
    <dgm:pt modelId="{4DD8C019-140B-47B9-B038-BE05D081216D}" type="pres">
      <dgm:prSet presAssocID="{6E647363-DBB2-4DCB-BAC8-1289EEC990EE}" presName="hierChild5" presStyleCnt="0"/>
      <dgm:spPr/>
    </dgm:pt>
    <dgm:pt modelId="{9BEDFB7E-1949-44EC-9AA2-D75E83944086}" type="pres">
      <dgm:prSet presAssocID="{EF89F5F3-9A04-4255-8BA2-5A804752FCB9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72CAEAF-9B55-45B3-A3DF-E23CEFE27E84}" type="pres">
      <dgm:prSet presAssocID="{8E1864F6-3149-4FD1-8AC8-4F8523E30C49}" presName="hierRoot2" presStyleCnt="0">
        <dgm:presLayoutVars>
          <dgm:hierBranch val="init"/>
        </dgm:presLayoutVars>
      </dgm:prSet>
      <dgm:spPr/>
    </dgm:pt>
    <dgm:pt modelId="{4E2BEE70-116C-47B4-BA5E-B2B2F1AA9CF3}" type="pres">
      <dgm:prSet presAssocID="{8E1864F6-3149-4FD1-8AC8-4F8523E30C49}" presName="rootComposite" presStyleCnt="0"/>
      <dgm:spPr/>
    </dgm:pt>
    <dgm:pt modelId="{C60C911D-BAEF-4D73-BE4D-CCF9AEA80EBB}" type="pres">
      <dgm:prSet presAssocID="{8E1864F6-3149-4FD1-8AC8-4F8523E30C4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EC42C-72F6-4722-A79D-1570E8C93909}" type="pres">
      <dgm:prSet presAssocID="{8E1864F6-3149-4FD1-8AC8-4F8523E30C49}" presName="rootConnector" presStyleLbl="node2" presStyleIdx="1" presStyleCnt="3"/>
      <dgm:spPr/>
      <dgm:t>
        <a:bodyPr/>
        <a:lstStyle/>
        <a:p>
          <a:endParaRPr lang="en-US"/>
        </a:p>
      </dgm:t>
    </dgm:pt>
    <dgm:pt modelId="{4AD48F95-587C-4D31-9B41-9E41BD0F1EBE}" type="pres">
      <dgm:prSet presAssocID="{8E1864F6-3149-4FD1-8AC8-4F8523E30C49}" presName="hierChild4" presStyleCnt="0"/>
      <dgm:spPr/>
    </dgm:pt>
    <dgm:pt modelId="{577944CE-8E09-4526-A52D-595F735F70A6}" type="pres">
      <dgm:prSet presAssocID="{8E1864F6-3149-4FD1-8AC8-4F8523E30C49}" presName="hierChild5" presStyleCnt="0"/>
      <dgm:spPr/>
    </dgm:pt>
    <dgm:pt modelId="{D8D483E1-0C76-4995-B5D1-B384D64F1AD9}" type="pres">
      <dgm:prSet presAssocID="{93F85F20-5EE8-45EF-A3EF-BEFF2D60A1A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127B241-E1DA-4A7D-9AA6-6F4DF9F72B90}" type="pres">
      <dgm:prSet presAssocID="{33B9ACE3-7602-44F7-857F-458A3560BE07}" presName="hierRoot2" presStyleCnt="0">
        <dgm:presLayoutVars>
          <dgm:hierBranch val="init"/>
        </dgm:presLayoutVars>
      </dgm:prSet>
      <dgm:spPr/>
    </dgm:pt>
    <dgm:pt modelId="{FF24891B-A3B9-4C18-A6E5-D5BE2F451387}" type="pres">
      <dgm:prSet presAssocID="{33B9ACE3-7602-44F7-857F-458A3560BE07}" presName="rootComposite" presStyleCnt="0"/>
      <dgm:spPr/>
    </dgm:pt>
    <dgm:pt modelId="{0946D68E-3E0D-49CF-827A-A0CA54537D85}" type="pres">
      <dgm:prSet presAssocID="{33B9ACE3-7602-44F7-857F-458A3560BE0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4C9BBB-7E11-4458-98FD-35D949028ED8}" type="pres">
      <dgm:prSet presAssocID="{33B9ACE3-7602-44F7-857F-458A3560BE07}" presName="rootConnector" presStyleLbl="node2" presStyleIdx="2" presStyleCnt="3"/>
      <dgm:spPr/>
      <dgm:t>
        <a:bodyPr/>
        <a:lstStyle/>
        <a:p>
          <a:endParaRPr lang="en-US"/>
        </a:p>
      </dgm:t>
    </dgm:pt>
    <dgm:pt modelId="{20C08029-593C-4DB2-97A1-43C973E19C26}" type="pres">
      <dgm:prSet presAssocID="{33B9ACE3-7602-44F7-857F-458A3560BE07}" presName="hierChild4" presStyleCnt="0"/>
      <dgm:spPr/>
    </dgm:pt>
    <dgm:pt modelId="{EB749BCF-2A5A-4BDE-8F54-D50E2712F917}" type="pres">
      <dgm:prSet presAssocID="{33B9ACE3-7602-44F7-857F-458A3560BE07}" presName="hierChild5" presStyleCnt="0"/>
      <dgm:spPr/>
    </dgm:pt>
    <dgm:pt modelId="{BA0A4A27-8D44-4CC1-A62F-7AD5019A4087}" type="pres">
      <dgm:prSet presAssocID="{296D7ACF-6249-466A-B8EF-0D7AA297B388}" presName="hierChild3" presStyleCnt="0"/>
      <dgm:spPr/>
    </dgm:pt>
  </dgm:ptLst>
  <dgm:cxnLst>
    <dgm:cxn modelId="{E53C6292-BCE9-448E-9F83-87CD5FF0A10D}" srcId="{296D7ACF-6249-466A-B8EF-0D7AA297B388}" destId="{6E647363-DBB2-4DCB-BAC8-1289EEC990EE}" srcOrd="0" destOrd="0" parTransId="{5A5CCC9F-350C-4874-9155-C95484FD2CB8}" sibTransId="{F26CA230-AD4C-424B-AB75-760E2974BE56}"/>
    <dgm:cxn modelId="{D7920BFD-F5E4-4A3C-9983-49B314B77962}" type="presOf" srcId="{33B9ACE3-7602-44F7-857F-458A3560BE07}" destId="{0946D68E-3E0D-49CF-827A-A0CA54537D85}" srcOrd="0" destOrd="0" presId="urn:microsoft.com/office/officeart/2005/8/layout/orgChart1"/>
    <dgm:cxn modelId="{B4023F82-AC7C-4D0C-ADA8-FCBE79A7C1CF}" srcId="{296D7ACF-6249-466A-B8EF-0D7AA297B388}" destId="{33B9ACE3-7602-44F7-857F-458A3560BE07}" srcOrd="2" destOrd="0" parTransId="{93F85F20-5EE8-45EF-A3EF-BEFF2D60A1A0}" sibTransId="{D3AD0229-2D3D-4618-8BA1-A19C2115E0BC}"/>
    <dgm:cxn modelId="{E7A6DD2F-3821-41DF-8CB3-6D3A2AC6E738}" type="presOf" srcId="{EF7FBEBC-F77C-496B-A5B8-7505BF68A559}" destId="{CDB36C56-B72A-42A2-A00F-1F70CEEEAC42}" srcOrd="1" destOrd="0" presId="urn:microsoft.com/office/officeart/2005/8/layout/orgChart1"/>
    <dgm:cxn modelId="{1094FEE7-478C-47D0-B57A-491BC953DD2C}" type="presOf" srcId="{33B9ACE3-7602-44F7-857F-458A3560BE07}" destId="{614C9BBB-7E11-4458-98FD-35D949028ED8}" srcOrd="1" destOrd="0" presId="urn:microsoft.com/office/officeart/2005/8/layout/orgChart1"/>
    <dgm:cxn modelId="{1F871C66-551E-4009-B459-5858D60312BB}" srcId="{03521859-8CFA-485C-8F7B-D8737A49674A}" destId="{296D7ACF-6249-466A-B8EF-0D7AA297B388}" srcOrd="0" destOrd="0" parTransId="{B7B5C8F2-FBA0-4AE3-98C7-5D7287D930E9}" sibTransId="{B61E19E9-7AF4-47FA-8170-21F093A6F84A}"/>
    <dgm:cxn modelId="{5B3F5F40-FE23-42BC-A3B7-5045B5BF66C3}" type="presOf" srcId="{EF7FBEBC-F77C-496B-A5B8-7505BF68A559}" destId="{151ED394-2324-4C25-991F-C6F3EDE68D8B}" srcOrd="0" destOrd="0" presId="urn:microsoft.com/office/officeart/2005/8/layout/orgChart1"/>
    <dgm:cxn modelId="{3EE46AD5-7532-41AB-AE65-9F5EDFED318A}" type="presOf" srcId="{6E647363-DBB2-4DCB-BAC8-1289EEC990EE}" destId="{3412AA51-2999-46ED-B78A-F3570BC91A5E}" srcOrd="1" destOrd="0" presId="urn:microsoft.com/office/officeart/2005/8/layout/orgChart1"/>
    <dgm:cxn modelId="{55DD6AFC-BE95-449A-AF8D-9329373A4C53}" type="presOf" srcId="{EF89F5F3-9A04-4255-8BA2-5A804752FCB9}" destId="{9BEDFB7E-1949-44EC-9AA2-D75E83944086}" srcOrd="0" destOrd="0" presId="urn:microsoft.com/office/officeart/2005/8/layout/orgChart1"/>
    <dgm:cxn modelId="{47589F6F-B133-4140-92FC-5960B9DB16CA}" srcId="{296D7ACF-6249-466A-B8EF-0D7AA297B388}" destId="{8E1864F6-3149-4FD1-8AC8-4F8523E30C49}" srcOrd="1" destOrd="0" parTransId="{EF89F5F3-9A04-4255-8BA2-5A804752FCB9}" sibTransId="{819D028F-F9CC-44F7-9904-840D68BFB58B}"/>
    <dgm:cxn modelId="{B3BE8961-0B06-4E6F-B25C-45E2735CCB0D}" type="presOf" srcId="{296D7ACF-6249-466A-B8EF-0D7AA297B388}" destId="{9FF1FA69-CB8B-42C0-B6EB-998D42C78E04}" srcOrd="1" destOrd="0" presId="urn:microsoft.com/office/officeart/2005/8/layout/orgChart1"/>
    <dgm:cxn modelId="{8F08C0ED-1314-469B-AE78-668038E4C8DE}" type="presOf" srcId="{5A5CCC9F-350C-4874-9155-C95484FD2CB8}" destId="{E5211E62-AD95-434F-9BDE-2176EAEEB06E}" srcOrd="0" destOrd="0" presId="urn:microsoft.com/office/officeart/2005/8/layout/orgChart1"/>
    <dgm:cxn modelId="{9B568429-FDAC-480E-BB41-0CC076B3F224}" type="presOf" srcId="{4B0720D1-F553-42F4-AA19-DE2C36F91CA7}" destId="{56A97988-19CC-4DD4-B309-528478C559CF}" srcOrd="0" destOrd="0" presId="urn:microsoft.com/office/officeart/2005/8/layout/orgChart1"/>
    <dgm:cxn modelId="{245BEB11-BF15-4DA1-8AF5-583B71669622}" type="presOf" srcId="{8E1864F6-3149-4FD1-8AC8-4F8523E30C49}" destId="{C60C911D-BAEF-4D73-BE4D-CCF9AEA80EBB}" srcOrd="0" destOrd="0" presId="urn:microsoft.com/office/officeart/2005/8/layout/orgChart1"/>
    <dgm:cxn modelId="{6A35C534-B210-4C15-B558-3BC0A77AF945}" type="presOf" srcId="{03521859-8CFA-485C-8F7B-D8737A49674A}" destId="{446198F2-EA89-47D3-8060-54B3A21D71AF}" srcOrd="0" destOrd="0" presId="urn:microsoft.com/office/officeart/2005/8/layout/orgChart1"/>
    <dgm:cxn modelId="{CB6ADAFB-D4F5-4ABA-BB42-D6B0DB6FC854}" srcId="{6E647363-DBB2-4DCB-BAC8-1289EEC990EE}" destId="{EF7FBEBC-F77C-496B-A5B8-7505BF68A559}" srcOrd="0" destOrd="0" parTransId="{4B0720D1-F553-42F4-AA19-DE2C36F91CA7}" sibTransId="{FF5EB364-523C-4386-A408-0319F1E46984}"/>
    <dgm:cxn modelId="{6911C4BF-130B-4F01-BD1C-727DCE626CB0}" type="presOf" srcId="{93F85F20-5EE8-45EF-A3EF-BEFF2D60A1A0}" destId="{D8D483E1-0C76-4995-B5D1-B384D64F1AD9}" srcOrd="0" destOrd="0" presId="urn:microsoft.com/office/officeart/2005/8/layout/orgChart1"/>
    <dgm:cxn modelId="{3448E108-820F-483F-9FCA-7199938E7867}" type="presOf" srcId="{6E647363-DBB2-4DCB-BAC8-1289EEC990EE}" destId="{AB2ADD7E-3280-404E-984F-A0239120D005}" srcOrd="0" destOrd="0" presId="urn:microsoft.com/office/officeart/2005/8/layout/orgChart1"/>
    <dgm:cxn modelId="{85354E38-4E61-40B3-AD74-B6D2767DAC9A}" type="presOf" srcId="{296D7ACF-6249-466A-B8EF-0D7AA297B388}" destId="{325FC374-44ED-4954-B651-3E4E0B40B780}" srcOrd="0" destOrd="0" presId="urn:microsoft.com/office/officeart/2005/8/layout/orgChart1"/>
    <dgm:cxn modelId="{DF22EEE3-FF23-49F7-9E1E-1C5DA1FDF61C}" type="presOf" srcId="{8E1864F6-3149-4FD1-8AC8-4F8523E30C49}" destId="{CBCEC42C-72F6-4722-A79D-1570E8C93909}" srcOrd="1" destOrd="0" presId="urn:microsoft.com/office/officeart/2005/8/layout/orgChart1"/>
    <dgm:cxn modelId="{799F9C90-DB03-4903-86A1-9A63D6BEB47C}" type="presParOf" srcId="{446198F2-EA89-47D3-8060-54B3A21D71AF}" destId="{28F934C1-A185-4221-9B10-CFCAC5EDFFD4}" srcOrd="0" destOrd="0" presId="urn:microsoft.com/office/officeart/2005/8/layout/orgChart1"/>
    <dgm:cxn modelId="{3C207DAB-1055-4191-B8A7-B467AB8B6F2C}" type="presParOf" srcId="{28F934C1-A185-4221-9B10-CFCAC5EDFFD4}" destId="{0421FEE8-18E7-48B2-90A7-CE2210A2A446}" srcOrd="0" destOrd="0" presId="urn:microsoft.com/office/officeart/2005/8/layout/orgChart1"/>
    <dgm:cxn modelId="{FE274D60-109F-43CF-8E97-F9A35D363488}" type="presParOf" srcId="{0421FEE8-18E7-48B2-90A7-CE2210A2A446}" destId="{325FC374-44ED-4954-B651-3E4E0B40B780}" srcOrd="0" destOrd="0" presId="urn:microsoft.com/office/officeart/2005/8/layout/orgChart1"/>
    <dgm:cxn modelId="{5816AAD5-2F93-4181-9DB1-9AFFDE54820D}" type="presParOf" srcId="{0421FEE8-18E7-48B2-90A7-CE2210A2A446}" destId="{9FF1FA69-CB8B-42C0-B6EB-998D42C78E04}" srcOrd="1" destOrd="0" presId="urn:microsoft.com/office/officeart/2005/8/layout/orgChart1"/>
    <dgm:cxn modelId="{F232AB77-3521-46DC-B949-B9C9579EC969}" type="presParOf" srcId="{28F934C1-A185-4221-9B10-CFCAC5EDFFD4}" destId="{DE8D9F1A-CF23-4E10-9846-5A4CA65AA39C}" srcOrd="1" destOrd="0" presId="urn:microsoft.com/office/officeart/2005/8/layout/orgChart1"/>
    <dgm:cxn modelId="{7965DC4D-A193-4B5A-9E72-789A89074A76}" type="presParOf" srcId="{DE8D9F1A-CF23-4E10-9846-5A4CA65AA39C}" destId="{E5211E62-AD95-434F-9BDE-2176EAEEB06E}" srcOrd="0" destOrd="0" presId="urn:microsoft.com/office/officeart/2005/8/layout/orgChart1"/>
    <dgm:cxn modelId="{84E0102D-01F0-4E60-A78F-81F163A562CF}" type="presParOf" srcId="{DE8D9F1A-CF23-4E10-9846-5A4CA65AA39C}" destId="{4CD80302-7B16-46F6-904E-E0C35AED3A92}" srcOrd="1" destOrd="0" presId="urn:microsoft.com/office/officeart/2005/8/layout/orgChart1"/>
    <dgm:cxn modelId="{74A388A1-D4B9-46DC-80F5-DC1E6DCFDC8D}" type="presParOf" srcId="{4CD80302-7B16-46F6-904E-E0C35AED3A92}" destId="{96BCB7BB-C2DC-46F1-8F3D-6CEA541BE27F}" srcOrd="0" destOrd="0" presId="urn:microsoft.com/office/officeart/2005/8/layout/orgChart1"/>
    <dgm:cxn modelId="{4AB4B8B9-1AD8-450E-A17A-DCDAC75B472F}" type="presParOf" srcId="{96BCB7BB-C2DC-46F1-8F3D-6CEA541BE27F}" destId="{AB2ADD7E-3280-404E-984F-A0239120D005}" srcOrd="0" destOrd="0" presId="urn:microsoft.com/office/officeart/2005/8/layout/orgChart1"/>
    <dgm:cxn modelId="{D3C34175-29F6-44E5-915B-CA7D140D3A59}" type="presParOf" srcId="{96BCB7BB-C2DC-46F1-8F3D-6CEA541BE27F}" destId="{3412AA51-2999-46ED-B78A-F3570BC91A5E}" srcOrd="1" destOrd="0" presId="urn:microsoft.com/office/officeart/2005/8/layout/orgChart1"/>
    <dgm:cxn modelId="{958BAE4B-F9E1-4FFA-B9F3-B71C24A26E26}" type="presParOf" srcId="{4CD80302-7B16-46F6-904E-E0C35AED3A92}" destId="{29E3EBAB-EF8F-4799-AEDA-A5AE7A1D2D60}" srcOrd="1" destOrd="0" presId="urn:microsoft.com/office/officeart/2005/8/layout/orgChart1"/>
    <dgm:cxn modelId="{CBDA5275-A554-422E-A609-2F1DC0C942F0}" type="presParOf" srcId="{29E3EBAB-EF8F-4799-AEDA-A5AE7A1D2D60}" destId="{56A97988-19CC-4DD4-B309-528478C559CF}" srcOrd="0" destOrd="0" presId="urn:microsoft.com/office/officeart/2005/8/layout/orgChart1"/>
    <dgm:cxn modelId="{9FAEEF04-5856-4F05-B0CD-48012C7D5BDA}" type="presParOf" srcId="{29E3EBAB-EF8F-4799-AEDA-A5AE7A1D2D60}" destId="{81292225-553E-4BE0-9DEF-F64A74E216F7}" srcOrd="1" destOrd="0" presId="urn:microsoft.com/office/officeart/2005/8/layout/orgChart1"/>
    <dgm:cxn modelId="{534929A5-E4C4-4FE9-B9E0-BA7B789C177C}" type="presParOf" srcId="{81292225-553E-4BE0-9DEF-F64A74E216F7}" destId="{CC3DF266-7C7E-4360-8046-66C087153CC2}" srcOrd="0" destOrd="0" presId="urn:microsoft.com/office/officeart/2005/8/layout/orgChart1"/>
    <dgm:cxn modelId="{6E2DDCFC-D7B9-4D8E-A9BD-5F5C8551CC2D}" type="presParOf" srcId="{CC3DF266-7C7E-4360-8046-66C087153CC2}" destId="{151ED394-2324-4C25-991F-C6F3EDE68D8B}" srcOrd="0" destOrd="0" presId="urn:microsoft.com/office/officeart/2005/8/layout/orgChart1"/>
    <dgm:cxn modelId="{1DA22FB6-4D0D-4485-B7D5-7D730D9A9826}" type="presParOf" srcId="{CC3DF266-7C7E-4360-8046-66C087153CC2}" destId="{CDB36C56-B72A-42A2-A00F-1F70CEEEAC42}" srcOrd="1" destOrd="0" presId="urn:microsoft.com/office/officeart/2005/8/layout/orgChart1"/>
    <dgm:cxn modelId="{30907BBB-FC7C-466C-B503-A115CA7DF8FF}" type="presParOf" srcId="{81292225-553E-4BE0-9DEF-F64A74E216F7}" destId="{570293D0-8106-4E3B-8E0E-0DB367AD2643}" srcOrd="1" destOrd="0" presId="urn:microsoft.com/office/officeart/2005/8/layout/orgChart1"/>
    <dgm:cxn modelId="{4ECC2837-59ED-4BCF-963A-57CAAD41C7B2}" type="presParOf" srcId="{81292225-553E-4BE0-9DEF-F64A74E216F7}" destId="{35E1BAA1-A8B2-4796-8CEA-0AB3F77E7F4B}" srcOrd="2" destOrd="0" presId="urn:microsoft.com/office/officeart/2005/8/layout/orgChart1"/>
    <dgm:cxn modelId="{3AA9B74E-8C80-44C9-BB86-21D212DFC2A7}" type="presParOf" srcId="{4CD80302-7B16-46F6-904E-E0C35AED3A92}" destId="{4DD8C019-140B-47B9-B038-BE05D081216D}" srcOrd="2" destOrd="0" presId="urn:microsoft.com/office/officeart/2005/8/layout/orgChart1"/>
    <dgm:cxn modelId="{484B2BF8-B126-4D6F-BCCA-6EC44DE9E861}" type="presParOf" srcId="{DE8D9F1A-CF23-4E10-9846-5A4CA65AA39C}" destId="{9BEDFB7E-1949-44EC-9AA2-D75E83944086}" srcOrd="2" destOrd="0" presId="urn:microsoft.com/office/officeart/2005/8/layout/orgChart1"/>
    <dgm:cxn modelId="{ED0DB6FB-3499-46F9-B709-8B9D846420EC}" type="presParOf" srcId="{DE8D9F1A-CF23-4E10-9846-5A4CA65AA39C}" destId="{B72CAEAF-9B55-45B3-A3DF-E23CEFE27E84}" srcOrd="3" destOrd="0" presId="urn:microsoft.com/office/officeart/2005/8/layout/orgChart1"/>
    <dgm:cxn modelId="{F647F57C-317F-4660-AC1F-6660050BFE89}" type="presParOf" srcId="{B72CAEAF-9B55-45B3-A3DF-E23CEFE27E84}" destId="{4E2BEE70-116C-47B4-BA5E-B2B2F1AA9CF3}" srcOrd="0" destOrd="0" presId="urn:microsoft.com/office/officeart/2005/8/layout/orgChart1"/>
    <dgm:cxn modelId="{0546F848-823E-4B7E-B507-09ACD9F81ACD}" type="presParOf" srcId="{4E2BEE70-116C-47B4-BA5E-B2B2F1AA9CF3}" destId="{C60C911D-BAEF-4D73-BE4D-CCF9AEA80EBB}" srcOrd="0" destOrd="0" presId="urn:microsoft.com/office/officeart/2005/8/layout/orgChart1"/>
    <dgm:cxn modelId="{76BB515B-C5E0-41F0-AA8F-A6BB4E788D8C}" type="presParOf" srcId="{4E2BEE70-116C-47B4-BA5E-B2B2F1AA9CF3}" destId="{CBCEC42C-72F6-4722-A79D-1570E8C93909}" srcOrd="1" destOrd="0" presId="urn:microsoft.com/office/officeart/2005/8/layout/orgChart1"/>
    <dgm:cxn modelId="{652EFBCF-6803-4529-B2E9-B568DD6BEBE4}" type="presParOf" srcId="{B72CAEAF-9B55-45B3-A3DF-E23CEFE27E84}" destId="{4AD48F95-587C-4D31-9B41-9E41BD0F1EBE}" srcOrd="1" destOrd="0" presId="urn:microsoft.com/office/officeart/2005/8/layout/orgChart1"/>
    <dgm:cxn modelId="{B503CD4E-D855-4CB1-8FCA-7604753F86FE}" type="presParOf" srcId="{B72CAEAF-9B55-45B3-A3DF-E23CEFE27E84}" destId="{577944CE-8E09-4526-A52D-595F735F70A6}" srcOrd="2" destOrd="0" presId="urn:microsoft.com/office/officeart/2005/8/layout/orgChart1"/>
    <dgm:cxn modelId="{4DCD9D5A-49E5-45A3-BC0B-CE858FC86DDD}" type="presParOf" srcId="{DE8D9F1A-CF23-4E10-9846-5A4CA65AA39C}" destId="{D8D483E1-0C76-4995-B5D1-B384D64F1AD9}" srcOrd="4" destOrd="0" presId="urn:microsoft.com/office/officeart/2005/8/layout/orgChart1"/>
    <dgm:cxn modelId="{A680F176-80A1-4FCF-8AB6-D8BA87CF320F}" type="presParOf" srcId="{DE8D9F1A-CF23-4E10-9846-5A4CA65AA39C}" destId="{5127B241-E1DA-4A7D-9AA6-6F4DF9F72B90}" srcOrd="5" destOrd="0" presId="urn:microsoft.com/office/officeart/2005/8/layout/orgChart1"/>
    <dgm:cxn modelId="{CD47AB6C-8C64-419D-AD70-9A94979B57FF}" type="presParOf" srcId="{5127B241-E1DA-4A7D-9AA6-6F4DF9F72B90}" destId="{FF24891B-A3B9-4C18-A6E5-D5BE2F451387}" srcOrd="0" destOrd="0" presId="urn:microsoft.com/office/officeart/2005/8/layout/orgChart1"/>
    <dgm:cxn modelId="{49904AE2-015E-44EC-A3D4-7909606F46D6}" type="presParOf" srcId="{FF24891B-A3B9-4C18-A6E5-D5BE2F451387}" destId="{0946D68E-3E0D-49CF-827A-A0CA54537D85}" srcOrd="0" destOrd="0" presId="urn:microsoft.com/office/officeart/2005/8/layout/orgChart1"/>
    <dgm:cxn modelId="{C130F536-E26D-4369-8A66-E4B7538177B0}" type="presParOf" srcId="{FF24891B-A3B9-4C18-A6E5-D5BE2F451387}" destId="{614C9BBB-7E11-4458-98FD-35D949028ED8}" srcOrd="1" destOrd="0" presId="urn:microsoft.com/office/officeart/2005/8/layout/orgChart1"/>
    <dgm:cxn modelId="{2A460809-16C8-4617-AF25-B9EA9F9BCD9D}" type="presParOf" srcId="{5127B241-E1DA-4A7D-9AA6-6F4DF9F72B90}" destId="{20C08029-593C-4DB2-97A1-43C973E19C26}" srcOrd="1" destOrd="0" presId="urn:microsoft.com/office/officeart/2005/8/layout/orgChart1"/>
    <dgm:cxn modelId="{A4D5B033-D836-4969-8CE3-F3528A6E087C}" type="presParOf" srcId="{5127B241-E1DA-4A7D-9AA6-6F4DF9F72B90}" destId="{EB749BCF-2A5A-4BDE-8F54-D50E2712F917}" srcOrd="2" destOrd="0" presId="urn:microsoft.com/office/officeart/2005/8/layout/orgChart1"/>
    <dgm:cxn modelId="{F1146989-D08D-4FD5-87FF-43FFE5D64003}" type="presParOf" srcId="{28F934C1-A185-4221-9B10-CFCAC5EDFFD4}" destId="{BA0A4A27-8D44-4CC1-A62F-7AD5019A40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D9915-F06C-47A1-AC50-6DE34688C747}">
      <dsp:nvSpPr>
        <dsp:cNvPr id="0" name=""/>
        <dsp:cNvSpPr/>
      </dsp:nvSpPr>
      <dsp:spPr>
        <a:xfrm>
          <a:off x="1415006" y="134888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AA2B7-6FEF-481C-8858-694669D7B153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48327-E3EB-480D-B0B4-B667F9A41DBA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solidFill>
                <a:schemeClr val="tx1">
                  <a:lumMod val="10000"/>
                </a:schemeClr>
              </a:solidFill>
            </a:rPr>
            <a:t>امید</a:t>
          </a:r>
          <a:endParaRPr lang="en-US" sz="20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524000" y="3276600"/>
        <a:ext cx="3048000" cy="762000"/>
      </dsp:txXfrm>
    </dsp:sp>
    <dsp:sp modelId="{6528F65C-EF9F-4663-8C74-18C045ED6E83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>
                  <a:lumMod val="10000"/>
                </a:schemeClr>
              </a:solidFill>
            </a:rPr>
            <a:t>انگیزه</a:t>
          </a:r>
          <a:endParaRPr lang="en-US" sz="22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2763268" y="1558292"/>
        <a:ext cx="808224" cy="808224"/>
      </dsp:txXfrm>
    </dsp:sp>
    <dsp:sp modelId="{7F69FB83-C6B5-41C9-B5F4-555448B055CE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>
                  <a:lumMod val="10000"/>
                </a:schemeClr>
              </a:solidFill>
            </a:rPr>
            <a:t>راه کارها</a:t>
          </a:r>
          <a:endParaRPr lang="en-US" sz="22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945388" y="700787"/>
        <a:ext cx="808224" cy="808224"/>
      </dsp:txXfrm>
    </dsp:sp>
    <dsp:sp modelId="{A29C8894-83DB-4A94-BEA1-11C2A74A284A}">
      <dsp:nvSpPr>
        <dsp:cNvPr id="0" name=""/>
        <dsp:cNvSpPr/>
      </dsp:nvSpPr>
      <dsp:spPr>
        <a:xfrm>
          <a:off x="2971797" y="228598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>
                  <a:lumMod val="10000"/>
                </a:schemeClr>
              </a:solidFill>
            </a:rPr>
            <a:t>اهداف</a:t>
          </a:r>
          <a:endParaRPr lang="en-US" sz="22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3139185" y="395986"/>
        <a:ext cx="808224" cy="808224"/>
      </dsp:txXfrm>
    </dsp:sp>
    <dsp:sp modelId="{75DEF654-1978-4612-9A2F-E449A17526AB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83E1-0C76-4995-B5D1-B384D64F1AD9}">
      <dsp:nvSpPr>
        <dsp:cNvPr id="0" name=""/>
        <dsp:cNvSpPr/>
      </dsp:nvSpPr>
      <dsp:spPr>
        <a:xfrm>
          <a:off x="3388518" y="914131"/>
          <a:ext cx="2209713" cy="38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52"/>
              </a:lnTo>
              <a:lnTo>
                <a:pt x="2209713" y="191752"/>
              </a:lnTo>
              <a:lnTo>
                <a:pt x="2209713" y="3835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DFB7E-1949-44EC-9AA2-D75E83944086}">
      <dsp:nvSpPr>
        <dsp:cNvPr id="0" name=""/>
        <dsp:cNvSpPr/>
      </dsp:nvSpPr>
      <dsp:spPr>
        <a:xfrm>
          <a:off x="3342798" y="914131"/>
          <a:ext cx="91440" cy="383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5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97988-19CC-4DD4-B309-528478C559CF}">
      <dsp:nvSpPr>
        <dsp:cNvPr id="0" name=""/>
        <dsp:cNvSpPr/>
      </dsp:nvSpPr>
      <dsp:spPr>
        <a:xfrm>
          <a:off x="448321" y="2210739"/>
          <a:ext cx="273931" cy="840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56"/>
              </a:lnTo>
              <a:lnTo>
                <a:pt x="273931" y="8400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11E62-AD95-434F-9BDE-2176EAEEB06E}">
      <dsp:nvSpPr>
        <dsp:cNvPr id="0" name=""/>
        <dsp:cNvSpPr/>
      </dsp:nvSpPr>
      <dsp:spPr>
        <a:xfrm>
          <a:off x="1178804" y="914131"/>
          <a:ext cx="2209713" cy="383504"/>
        </a:xfrm>
        <a:custGeom>
          <a:avLst/>
          <a:gdLst/>
          <a:ahLst/>
          <a:cxnLst/>
          <a:rect l="0" t="0" r="0" b="0"/>
          <a:pathLst>
            <a:path>
              <a:moveTo>
                <a:pt x="2209713" y="0"/>
              </a:moveTo>
              <a:lnTo>
                <a:pt x="2209713" y="191752"/>
              </a:lnTo>
              <a:lnTo>
                <a:pt x="0" y="191752"/>
              </a:lnTo>
              <a:lnTo>
                <a:pt x="0" y="3835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FC374-44ED-4954-B651-3E4E0B40B780}">
      <dsp:nvSpPr>
        <dsp:cNvPr id="0" name=""/>
        <dsp:cNvSpPr/>
      </dsp:nvSpPr>
      <dsp:spPr>
        <a:xfrm>
          <a:off x="1504308" y="1026"/>
          <a:ext cx="3768420" cy="913104"/>
        </a:xfrm>
        <a:prstGeom prst="rect">
          <a:avLst/>
        </a:prstGeom>
        <a:solidFill>
          <a:schemeClr val="dk1"/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rPr>
            <a:t>سرمایه های انسان</a:t>
          </a:r>
          <a:endParaRPr lang="en-US" sz="2500" b="1" kern="1200" dirty="0">
            <a:solidFill>
              <a:schemeClr val="tx1">
                <a:lumMod val="10000"/>
              </a:schemeClr>
            </a:solidFill>
            <a:cs typeface="B Nazanin" pitchFamily="2" charset="-78"/>
          </a:endParaRPr>
        </a:p>
      </dsp:txBody>
      <dsp:txXfrm>
        <a:off x="1504308" y="1026"/>
        <a:ext cx="3768420" cy="913104"/>
      </dsp:txXfrm>
    </dsp:sp>
    <dsp:sp modelId="{AB2ADD7E-3280-404E-984F-A0239120D005}">
      <dsp:nvSpPr>
        <dsp:cNvPr id="0" name=""/>
        <dsp:cNvSpPr/>
      </dsp:nvSpPr>
      <dsp:spPr>
        <a:xfrm>
          <a:off x="265700" y="1297635"/>
          <a:ext cx="1826209" cy="913104"/>
        </a:xfrm>
        <a:prstGeom prst="rect">
          <a:avLst/>
        </a:prstGeom>
        <a:solidFill>
          <a:schemeClr val="dk1"/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rPr>
            <a:t>سرمایه های روانی</a:t>
          </a:r>
          <a:endParaRPr lang="en-US" sz="2500" kern="1200" dirty="0">
            <a:solidFill>
              <a:schemeClr val="tx1">
                <a:lumMod val="10000"/>
              </a:schemeClr>
            </a:solidFill>
            <a:cs typeface="B Nazanin" pitchFamily="2" charset="-78"/>
          </a:endParaRPr>
        </a:p>
      </dsp:txBody>
      <dsp:txXfrm>
        <a:off x="265700" y="1297635"/>
        <a:ext cx="1826209" cy="913104"/>
      </dsp:txXfrm>
    </dsp:sp>
    <dsp:sp modelId="{151ED394-2324-4C25-991F-C6F3EDE68D8B}">
      <dsp:nvSpPr>
        <dsp:cNvPr id="0" name=""/>
        <dsp:cNvSpPr/>
      </dsp:nvSpPr>
      <dsp:spPr>
        <a:xfrm>
          <a:off x="722252" y="2594243"/>
          <a:ext cx="1826209" cy="913104"/>
        </a:xfrm>
        <a:prstGeom prst="rect">
          <a:avLst/>
        </a:prstGeom>
        <a:solidFill>
          <a:schemeClr val="dk1"/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0" kern="1200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rPr>
            <a:t>امید</a:t>
          </a:r>
          <a:endParaRPr lang="en-US" sz="4000" b="0" kern="1200" dirty="0">
            <a:solidFill>
              <a:schemeClr val="tx1">
                <a:lumMod val="10000"/>
              </a:schemeClr>
            </a:solidFill>
            <a:cs typeface="B Nazanin" pitchFamily="2" charset="-78"/>
          </a:endParaRPr>
        </a:p>
      </dsp:txBody>
      <dsp:txXfrm>
        <a:off x="722252" y="2594243"/>
        <a:ext cx="1826209" cy="913104"/>
      </dsp:txXfrm>
    </dsp:sp>
    <dsp:sp modelId="{C60C911D-BAEF-4D73-BE4D-CCF9AEA80EBB}">
      <dsp:nvSpPr>
        <dsp:cNvPr id="0" name=""/>
        <dsp:cNvSpPr/>
      </dsp:nvSpPr>
      <dsp:spPr>
        <a:xfrm>
          <a:off x="2475413" y="1297635"/>
          <a:ext cx="1826209" cy="913104"/>
        </a:xfrm>
        <a:prstGeom prst="rect">
          <a:avLst/>
        </a:prstGeom>
        <a:solidFill>
          <a:schemeClr val="dk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rPr>
            <a:t>سرمایه های اقتصادی</a:t>
          </a:r>
          <a:endParaRPr lang="en-US" sz="2500" kern="1200" dirty="0">
            <a:solidFill>
              <a:schemeClr val="tx1">
                <a:lumMod val="10000"/>
              </a:schemeClr>
            </a:solidFill>
            <a:cs typeface="B Nazanin" pitchFamily="2" charset="-78"/>
          </a:endParaRPr>
        </a:p>
      </dsp:txBody>
      <dsp:txXfrm>
        <a:off x="2475413" y="1297635"/>
        <a:ext cx="1826209" cy="913104"/>
      </dsp:txXfrm>
    </dsp:sp>
    <dsp:sp modelId="{0946D68E-3E0D-49CF-827A-A0CA54537D85}">
      <dsp:nvSpPr>
        <dsp:cNvPr id="0" name=""/>
        <dsp:cNvSpPr/>
      </dsp:nvSpPr>
      <dsp:spPr>
        <a:xfrm>
          <a:off x="4685127" y="1297635"/>
          <a:ext cx="1826209" cy="913104"/>
        </a:xfrm>
        <a:prstGeom prst="rect">
          <a:avLst/>
        </a:prstGeom>
        <a:solidFill>
          <a:schemeClr val="dk1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0" kern="1200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rPr>
            <a:t>سرمایه های اجتماعی</a:t>
          </a:r>
          <a:endParaRPr lang="en-US" sz="2500" b="0" kern="1200" dirty="0">
            <a:solidFill>
              <a:schemeClr val="tx1">
                <a:lumMod val="10000"/>
              </a:schemeClr>
            </a:solidFill>
            <a:cs typeface="B Nazanin" pitchFamily="2" charset="-78"/>
          </a:endParaRPr>
        </a:p>
      </dsp:txBody>
      <dsp:txXfrm>
        <a:off x="4685127" y="1297635"/>
        <a:ext cx="1826209" cy="91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5D58E7-B368-45A5-89FC-7AB0CC37B25E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FD1DD1A-4E7C-42C6-AF6E-7EB6218BA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shia.net/view/%D9%82%D8%B1%D8%A2%D9%86" TargetMode="External"/><Relationship Id="rId2" Type="http://schemas.openxmlformats.org/officeDocument/2006/relationships/hyperlink" Target="http://fa.wikishia.net/index.php?title=%D8%AD%D9%88%D8%B6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fa.wikishia.net/view/%D8%A7%D9%87%D9%84_%D8%A8%DB%8C%D8%A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057400"/>
            <a:ext cx="3313355" cy="1981200"/>
          </a:xfrm>
        </p:spPr>
        <p:txBody>
          <a:bodyPr>
            <a:normAutofit/>
          </a:bodyPr>
          <a:lstStyle/>
          <a:p>
            <a:pPr algn="ctr"/>
            <a:r>
              <a:rPr lang="fa-IR" sz="7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Tahoma" pitchFamily="34" charset="0"/>
                <a:cs typeface="B Nazanin" pitchFamily="2" charset="-78"/>
              </a:rPr>
              <a:t>امید</a:t>
            </a:r>
            <a:endParaRPr lang="en-US" sz="7200" dirty="0">
              <a:solidFill>
                <a:schemeClr val="tx1">
                  <a:lumMod val="10000"/>
                </a:schemeClr>
              </a:solidFill>
              <a:latin typeface="Arial" pitchFamily="34" charset="0"/>
              <a:ea typeface="Tahoma" pitchFamily="34" charset="0"/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533400"/>
            <a:ext cx="3309803" cy="1260629"/>
          </a:xfrm>
        </p:spPr>
        <p:txBody>
          <a:bodyPr>
            <a:normAutofit fontScale="92500" lnSpcReduction="20000"/>
          </a:bodyPr>
          <a:lstStyle/>
          <a:p>
            <a:r>
              <a:rPr lang="fa-IR" sz="4800" dirty="0">
                <a:solidFill>
                  <a:schemeClr val="bg2">
                    <a:lumMod val="50000"/>
                  </a:schemeClr>
                </a:solidFill>
                <a:cs typeface="B Esfehan" pitchFamily="2" charset="-78"/>
              </a:rPr>
              <a:t>بسم اللّه و بذکر ولیّه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I: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" y="1905000"/>
            <a:ext cx="396636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مشهورترین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افرادی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که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در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حوزه ی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امیدواری پژوهش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کرده اند 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84043"/>
            <a:ext cx="2088232" cy="2066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434" y="394699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سیلیگمن پدر روانشناسی مثبت گرا</a:t>
            </a:r>
            <a:endParaRPr lang="en-US" sz="2000" b="1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1026" name="Picture 2" descr="I:\0000015-Leisure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68242"/>
            <a:ext cx="1974674" cy="20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394699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اشنایدر سلطان امید</a:t>
            </a:r>
            <a:endParaRPr lang="en-US" sz="2000" b="1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" name="AutoShape 2" descr="data:image/jpeg;base64,/9j/4AAQSkZJRgABAQAAAQABAAD/2wCEAAkGBxQTEhUUEhQUFRQVGB8YGBUWFBgYFxcXGBUXFxgXFxQYHCggGBolHBUXIjEhJSkrLi4uFx8zODMsNygtLisBCgoKDQwNGg8PFCwcFBwsKysrKywsLCsrKysrLCsrKysrKywsLCsrKysrKysrKysrKysrKysrKysrKysrKysrK//AABEIAQgAvwMBIgACEQEDEQH/xAAcAAAABwEBAAAAAAAAAAAAAAAAAQIDBAUGBwj/xABBEAABAwIEAwUFBQcDAwUAAAABAgMRACEEEjFBBSJRBhNhcYEyQpGh8AcjUrHBFDNicoLR4UOy8SRTdBUlNERz/8QAFQEBAQAAAAAAAAAAAAAAAAAAAAH/xAAUEQEAAAAAAAAAAAAAAAAAAAAA/9oADAMBAAIRAxEAPwClxJufM/nURaqexBufP9aYVQJKqIqoqKaBU0aVU3NGmgeCqVJ+vGmqdaaUo2E3HpNAM1LQTJABJAzRpy7mdLC9WeF4GotknUhSZGiTlGSBuZIvV49wQurUvLCVgqiIAkJEgDqUnSdBQZ/AcPWp1oLjIoqzJGvKYKc3W8jrBqfgeEpBJUQcitTtJSUzsRyqE+NaX9gQIkRzJkRrckGR70ImY9+oOKayuKE6gk3m7cEam9km/wDLQNOstsNKOQTFhA1EQNNZketYniGHClEqSmPdge0oiAbHcmSdgI61vUtJUEpMmZIi0hIGXXWQVfDyqG5w9KlqVHsJgCLFR90nyzehPWg5/j8IUwEqWDurOZt/tAg6azfSmsNj30AKchxu4hVnDaTlVEqIkayBoSK3GI4ACsq2Myco/DJIO1/qBBjt8AVdSUpXYDlOYJEkgEW89hKt5IoKTD49C8oCoUrRC+VZPgD7XmKfKqq+N8GOXMRJJkqJuq8SCbmDaQALTNNcI4ookNPnn0Q4SDn2CVmbK/i33vQXQVSgqmjIoBVBKSunkrqEhVPIVQWTblSQu1VaHKkBy1BTPi58/wBaYNPvGoxFARpJo6OgIUdCaANBM4dhu8XlJgesT0MeY0vcVvuC9mU6Ae0NCoKKTqnmToDHvazHKRev7N8NlCCEkJKZzBSpcJuTAI3URfQADrW97oMtBKbKULmTpr6Hy6UEBGDbbTBudxER0mOltttDsTqipJt1gRAm2gGxJ/KltpKjmJ9fL86ljCA9IO3nM2260FO2wV7GwtIIg3NztufDOabXw/MIBJkLiehCLGeuW/r1rQIw3qT56m1G81G5N/jm1H6+dBi28HzkgmEpkCdcoSqZPn8h0pSsOtKTocxAI+arnWx8LAXmK0juGg9bEH1tJ8YAH9Iph5oROyQeloEAeQj1M0GffWQmNADmInQpUCFTtf8A21EwfESgpFxclRmM5vIJyn3RGa5A05oKbDGNwBGg6+fXbWszx1J0Emb2OhSYt/ag03EOHNYppS08mUgK5QdpGbmJAFuXWNfDlnHeEpBIieqkpnfUyZrpfZTjqTlSohNum5mQACLqJ3n0qv7YcByiQki0iLHef6o+PjQYPg+NUqWnDmWgSle6kiJCuqgCDO48qshWbfJadQsEwlYnqATCgT5FWvjWlWmCQPTxFAYNKC6ailCgkoVT2a1REU+k2oITppgmnXTTFARNAmhNFNAqaBSSITqqw8Sqw+ZFEKtOzTObEtToklUdcqSRHjIB9KDrvAsIlBATcNgIHNHspGg3m59ad4i/KyPT0ttSuDKhpRMCBGWDA2g/i16VAU7zj9Bc32A1BjWgmMEAa308enwqdyzPmPMRpFRcK3YWHW+16skNwduv/NAEi002pMz0n4VMDe9j6f5ikvo9PnQVrjP9ojfwqtxAgnUbx0ner5SfPx6VW4pAkpMSBMTsf0oM3jjG+xtvvv0+prJ8Te5SmQQVRN5STMJN9PEVs+IYeAZv0FvyHp8Kw3ECDKZzGYKVDmTBic3Xx8BQVGExym3xFjpeDvJiR5V0deNDqYK05iCIykWGuUklKogiQbVyTFGS2rcgEjUm5JPiIH+K2nDscE5cwUASEk94cvNHMm+UEETCiDqdqDNdreHglU2IFjBuDsoHUeI0pvhr2dlpRsckHxKDkJ9cs+tWPajE82QzOxIggmYkib8pvMa1T8AXmZI3Ssg2iCqFaeZVQWAoRQFHQKTT2x+ulMpp46H63oILlR1GnXKZVQFNGKRRg0C5qz7NKjFs3y8+v9KrepgetVYNSuGmHmiTA7xPN0GYAn4UHZ+EO/crGsTHiRYkeF4nr5VWMm5sYyiFfEjNvfWoTnEQ224VA5U3ImN+W+wTb51L4M0l1lLzIUCpAJQsFBiJAWlWgiYjW0Hag0XDlTBmQN/r1q2YSBfU1SYNQBkBRSQCLQI89OlWzKzHujyP5mKCSpUdPiaacVvP50FLIvIPX6+tabdcI1j40BqIi5JHhvNtahIZudjGv142ipGcgWB0sSQBMQIm52ppJIMmZVJsJ8hQZvtC5lCuu3pr+VYniLRKUtk85CpITJ3UkQSRdUDzrbcdwoUFFegvE2I1Ex5H41huJpK4UhCrz7KSEgK15oAP4pnagxKhyA6FKQFDWdNtiL/DWrDB4/ITe+gEkIJkGCItJSAFCDN/du7jFJK0p0K0rbcUTY5cykKPmSEz/DWTexswE2SAkfzKgST/AFTHlQWfHselSuWSASAD+EQYI66fPwiT2Xul4iYzp/2qP6fKs0twm97QPj+sE1quBMZMOYOVRBW4sAHInVKemfLEDYG+1BaH6vb40VQeAY1Trais5spEK0kKmEGNVAAHyIqxAoCApZ0P1vQSKNeh+t6Cucpk086KZKaBJoTQoJoFJrQ9l+BftJPMUmcqDsXMucA+GhrPprW/Z/i4ceZMELaLifB1jmSoH3bFVBcNcOcceSy6g8wSXUTICdVjMYGUgHob71tMW4vOVBMrCdQYzpCiSifBKpHj8C1wsqEuuzKwAAAYCBoJN5UZN+tUWI7ThGLZw4zFb6yEkZVJTlTC86CQSMgEEGOtBfYMAjkAAF0kGTBmQo6VaNg2ufVIrOYR9IzErc0uSk5AoSQVrSCnMZ9kzEi9T2eIqBjlJsbHLIIJ5Um5Hs3tv5UFwpcjY7bz6pg7Cmy8DMiQACJGouJHw+JqkPadHeBFxb3hkI2MhQHkIn0qUnHAuWOqFGdYhSSn5mgs2Fykk9d/DT9PWmsUqCd7WSNPInX4VXMcTSAoG0KnxjQmD0IE+dVmN7StBRGYhSUzlGpBBypTaApREDpIN6B3iDIWR3p5QZy6SQJv4QB5xpeqjHYdK4AcyAKnRSioEmMiEzmEJVvAAM2E1Hx3aFhUqKmkxYgvFDdpmXVBOZc+4kgnfLWQ7TdsUoTladS85fN3YHdpKhATymCgJABAJnLBJzEgGu1HDm3TPflK80Zjh15VpAvKEklKRIEwBrbUjAYphSCQsQdBBBm+WxHiDtVkjib7yipTiyskgqJEibwmBCRrYW1sKr3nFFcxBPvRc31JFr9B4UD2NbOZJOsJC+ucIM5tv8il4B9xxvuEmEbx/Eb26+NJOIAYIOqrXvAkKEGdZCtulNcDcPeADrPr+tBp+y7OVhaejygLQSMqb/OKtSKRhG8veDQd5IGmraSfiadNAhJpatD9b0g0FKt9daCA7TKqku0woUDcUsCgBTkUBJ+vh/mtx9nHZ1TjgxCwQgD7vbPmkFZ/h5YHW/SsxwHhn7S+2zcBU5iNQhIJOtr2HrXcWEBAKBaQIjYZYtG3h4UFf2o4qhhlaz7LacxjcDRKRvO1cY+z5t1PG1d9IdaDgKSc+VWQgpnwJOnjW54liFYjHsYbRDSf2twG4WULAYRI90uBKj4INVfCcIUdocWogJKk94Bb/UQk3jxzUFn2wwr7C0uYUuFZXBnEFKUqX7ATMlKTm2jYSKz/ABzhWMw+HQoPP4tLgUH0JyJ7t6xaUpCkqKkZiZUoGcovpPSeJMBQIUMyIKFpseSCUOGQRykkHaFSbA1UDgjrcqw7q0axkVAvlEZHM+XlSBANpNqDmGB4fj1obccfdCivKhHNJhJJVFlQLJ39q06V07sbhXwpSMWoFZQCgiAMp1BgDmBAsbXNqHDeCOqcC3nlkj+Iyr+dZG1rAVfL9vMbCYE+Nt+pj4CgrO1qhh2XVpgQkkXjmItJA5b/ABiuI8D4I7jXiFKKiUqUASEFxRBkBRsmbyb2Fdk7eOgYVyRonS830t13HlWL7Pt5G23U8jiCO6VHtASFz1Rl5T5k9KCZh+xGGbw6m33S1iAoZMQktqLRRBQlKQuQncjMTzaiso72awuHCy5i85M2bSVLUJkjUwTyyVafOuspDLyQVtgA6psoSQLXEHXU6iqniPCMKjmy81ylIb1VqFWHNr4jwNBy3hvDVKWSE5SuVhO+XPIExAUP71G7ScM7t3MdCbmZzGeYz0k/KusdmeBZCcQ6kgqBKEruoDQKX4kT01rD/aa8ghJSIKot0gkK/PwuKDCPOjQpChFtQQettYvbQ0/2eA74FVkgiT62E1AXVoyx/wBNlF1E5iYuLhISOpVMUG1wjxdSXSI71RUB/BZtNtpSmY8acNOLbCQEjRICR5JAT+lNmgTFBQsfrelCiXpQRHhTBFSnU0yRQNZaUkUoiK13COwzi2w48IBuGfeUnWFnxF8oi2poLz7MuCZWy+sDM6IROobE+O5v8K2y1SuRsIHnNqoMLxRxHKWhA/7ZKSnonIqREaGR4CL0632naAuHAvUAtmJTEAq0A/uKDD4Hi/8A7xiTMocV3CdJ/wCmEAg//olzzgVMxTgHGWnAMvfYUhXippxQm3vZSmsYnhj7cFQ+8BC8yTPPmkq8eY1ajiy3cbhXC2sBPeBZiUJ7wJnm6Sk3NqDr+FRN7X+Wu9E9hQCCPzsRUDhuM5eUg22I21qaMXBOn1r5GgURAIFvKTO++uvzqFiLlIN7gx5aU1ise4s5G4T1WRMJm58707hxza9BvOk3NBU9sMMVsrTMch1mASNZ6dfOuacPxaWnUtukgtJCRJkAemggj1Nda7UWRYZuQmBAkHpO/wDiuScbKP2pKyAqEfejYoKcpAOp9ofAUHR+ArCmzMX0nQibEHp+pqWlICyVXO2sEzaRpuKxHYPtCkZ8KpebullKFEaoMlA9NPTxrXOYi/kZjxA6iga4xxKAoATAkaC0GZI6f4riXbDGlx2JkpnMf4iZsOmtb7tnjyAQm5IyjqQZJJPlvXN+JM8q1nVSoHnBJHpQVChWt7L8NUcrzghCTLafxqTov+VJ33OmlM9iBzPyAR3aUkEAgy4Dobe7WpU7Ovl6CwHgPCgPNSSaTmoiaBZoL0pANKVpQIWmmkMlRCUhSlEwEpBUonYAC5PlVixgluLCG05lnbYDqo+6PHx3re9nezXcCZHeEXdj7wjdDaDPdo8Tc+EwArezvZQMQ5iBnxJulkEFLI3UV+znuOY2FwmTetQ+2ool5ZvcJSSABNstwZnck+VOKW23yCCpXMQDOYjdagObQU9h2VuSpQ5fGb+p1oMavibzS7K79oaFZlbczylQExPWQfA1b8N4rhnrFWRyBKVETr7qtFXqt7WYAlWdqAtPsqA9FJULZknf4i9V3C2UYiQtCQtOqDBUAocqgRYydFARadSQA3n/AKYwq6x0II16fO3Wq53gmGASlKEHlKFGQhUCSlSFe6UlV/5jrWV4j+1YYZW3FFJukK5k3BMEbWBuDqKhMduXQmCwpRic6BmSRcgkqIyTre3Sg0S+zqmwnuFd2o+13X7sG8kIPtnKQnzAJg0Hcc82qHEZ0qN1JF0xuE+9rt6Cqfhv2g4bMELxKg57yVtlsBYsUyoGbk2mtYniIWJyAg7zAPjJAB9KB7h+NYcQUtrSc11DNz3sCoKvYggW1AG1VuKTiW1yAlxG0HKtP8ydFehFReI8Mad0ACtLET8QDGp+JprBOYplxDRJfbWD7SocbKQTCCfbBj2VGdSDtQZ3tV2wyIKQPvRMhSVSmNDcfUa1zL9seeUogSVe0ojXoABAA8K7Ji8CjELJUptRBOZK5QoAj3pg67x+tZxHDWGnlBbrKUoknM4kCdhcgnWbUFd2L4EpJU4oyVakm1rxA0vvtW0bxZksk/eBOZBkStvQzvnSbHwg9Yq2+LtJKO7ClzmBUlC1NiQP9RIykyNtzUPiaF9604ArOnmSmLk2m50BSSk+Cj0oIXEmC4tRJGUC0gyrfNB2HibwayHHoEISZCf92/zNb7tZiUpByGELAKSNYvYbSLjzJrnfFVQNI6fqB8dd5oI/COMKw6yQApKrLSbSAZBCtiK1bHHMMvR4J8HAUH1UeX51z9yk0HU8hiRcdQZHxpArm2Dxi2zLa1IP8Jif7+tW+H7Wvj2whz+ZME/1Jig2gpR0qgwva1lX7xtxB6ghwfoR86nK7RYWP33oWl/oKDtPC8A3hEw2C4o+0oBOZagDqZhI2A2mN6cKXFElaktp6IVCiCbKLmoNoMWvvarR7DAWgDqYJnpIFzUF1CtgJnUSPdAFtz5xedNKAMBLRhKYgyFKF5JIkqIJv1MmJianftQ1JNxa1jN4Meeu83qlXhFgQkpSkaE6JkgkZZSQDA0J/Sk4vGBFu9yW3SCgncxb4fOgc4k4k5pi+u+thI8TWUfwPPIlJF0LSSFoJsQgjYkCZkfOs1xz7QGllSc6pSpSDkSQF5SChxIMwP4SauewXaBGJYCQoF9vMC2YBy5lZFAe9ywFRv50Fi12lyKDWMRKCAUvIHskkkBSBcG2aQY8qru0vC214da8OQoqOYqSoDM33mZIMnUElRETaIAmp2P4V3qXgojmaWlEiQCsRcAiQNhNZhHGnGXSokFtwEvJEKU0UAJ75RA1iMxvYCwgSHNeMMKS8rPfMc07GbmDvBkelX3ZrDu/6TjrfUIdWgX09kitD2x7OpLBckFdiF76cqBFst48day3ZbiuRQnaxHVN5Hn0oOlcAexQakp77JuAkuQN8pjN+Z8aee7WskELUgxchXIpJ1nLlBSbW0vVhwF0EgpIhQEEHWNPXSrTE8MQ4QVtoJ2JSDfWJItegx3A1N43GHF4hHeYdhvu0LdQlXfOGIJzCCEge1uTrqa0jhQi2HZQgGTKEJRPiCBOpvJ3qw/YwIjLte6reUga/kKh4lXMASD4wB8Y8bUFfjsSSg5l5ik9YkjUxttb1qGjiKBY3Wocu8xNiTcjQ0zxJwJSokSL5QfAAKJ1Fjl+B8qyvFsfCDmi0x0kaXNzcHyoIXaDiUqSkH2UmI63tP1pWWx7xUfL86eXiMxKiIAmB86r3VyZoGnKRS3NqQKAzQo6MUAAoKFqVEeVBWhoPYQSVXmAfn9dKTiHUogmJ6iQdevTwoYyw9rL4yLRprWS46iAc+MeEXABRHwCL0Ff2m7ad3m+6fgRK0tlTZtsbHNa4iuP9oO1C3jCMyU6WJT6ZQY2p/tdxYLXlafefGmZYCUjwSEgZvM1QYfDFR03geep9KBhtomANT+lzVpw3BGQuVJIPKpJIV6KFwaSkpQrNItp8Rfysr086fb44htICUKUYuZCRN7Re1Bsez/aNxpzLiVqcbWAApZH3ZBm8C6TMFVyLa3rTcWwyVNrSMsuJiRGQAkcxjUASfy8ORudoVEjkFtOY+V7fUVt/s34yhbD7KglK0rDgiZKSIJjcJUB0HOKBzg+JOZeAcObKMzSjclCb5SOu/8AURtWC7SYXusQctgqYi2h19bH1rScdBZxTbydUyozaUhMqHqjMR6VC+0TDfehabggkHqAQD/uBoF9iO1pw7mR4/dKPta5D1I3SflrXaMPis6QU5SDcEGQRrrodLHwrzvwvDd4PEGPlWq4CjEMfuXCkfggFB9Dp6UHXsVigIzQTuTOgk28OulqqcfiNVn2kzlvYAmSCevQeVYbinGMWm+RJj8Oba10nawHwqh4l2rxC05YSkHUgkzEnTzoLTjnHgQYOmgHxHwrHY3G5lGTPQaxb8W9A3jedIuSekU41whc8wy/n60EJSif0FOJwpiTV/gOA3BN6cxeFvA0FBlMQiDTcVO4u1lcI6AVDigTShRhNKCaBSKDjZgx8PWginF6fXheg7Zx/wC0lscvdqCHGw4ypSvbQrdTY9gyLXv4RXMONcddxFlOHKNBZIjpAvvvVG8q89TJ9daQo0DwKRv8NqJeLPuiLRO97n471GUqkKNAFGiJoqKgM0pl5SFBSFFKhoUkgjaxFIJoUE9zirjhHfKU6BspUbzrVnx7tGl9LaUIUkIQUXjQxPyFZ0Cjiguey7wDwQTZdhP4vd+OnqK61wXABQFvrzrhyeomdZ8RXfOwuLGIw7bwIzEQ5sErT7ZPQe95GgmYvgYUmIknoJM+EeU1yztWw0HVNtEOvCcwaIyog3Ljo5bbjbc1o+1XbFzGLVguHKys+y7iLguzaEnVDR0kXVcm1qxhGZLeEZQrOSO9SBzuPlRhuPwtiAE6SVE9aCHg+JBlQ7ptCzoSoqUSTrlWmDfYARf3q1uD4kyDGIbcw6tYs8E+KwAlTZ8IPU1pOA9jm8IiVQrEaLdTfuyR+6w82z6y4f8AFc/7aOJbeU0jKSgwoD2UKm6eqljQk6HzoN42htbRW0pDjYtnbIKUk7KAug6+1VQ7gYM7ag7HxHWsFwPFvoxDamHFodUoJBG4J0KTZSTuDINdWxOCcWlRDYS7EqQn905YkqR/21z7pt06UHL+NtcylndQ/JVVQFbLi3D5wrixo0UE2ghSnMmVQNwfa+FZBQoCApQ8aIUsUBKTSVKtTk0hZ1On11oA4bU1mpSzTdARNFRmk0B0BQijoCowKApYFAmKUlNLCacSigay1dcF4i/3a8C26G2sSoFdrkpB5QeirSN8oqtCaDiTqNUwR4EHWg7b2H7ONtJyKsoa39s/in5elTsVwBDXFP2pKYOIZKZtyOohLhA6qby/FXWp3YnFoxeCZdVGYi+/MLG/nTXbrEfsjLLx+8Db0JQrRSlsrCATskKAJ6BNBS9r+P8A7MhLTH/yHEnId2UEkFw/xqgxOkFWgE8axzPMT7qYE9SdACdzrPnWz4dgnMa+4px0JkF3E4lQhLTcQVkaScuVKP4RsDVB204k046G8Mgow7IIQFfvHCfbdd3zKiY2HTYL37KezgxDi8S5cNKypG2aASfQEfGuzt8OARyAGfnXL/stxUsoZTYZitZ3vH+PhXS+LcdSyhKUJK1myUi58NN6DJdv+DJHDMU7BC0lCzpzFLqAMx1MBRjzNcRcTBruPbjh+McwGJXiFpbQlvP3IOYmFJIzkW9PCuIPJvQIA+poxRUdAIpKxalUlzSgZUaSDRGiFAuiijTR0CYoxRxRgUATTqU0lIp1AoDSmnEj6/zRJFLTQCKURYzQFKAoOg/ZFxwpSvCqPsr7xP8AKocwA8wPjWj+2Z0qwmGSlXMp8rykahLRBUSNEpz365hXJOC8TOFxLb14SYV1ymyo/P0rpn2lFDzAeZIWvCoQo3gdziTyKCfeOfLJ1hJ60FJwbijAcaZfDjnDykKUS2UZsWUpzuuJRBdQ2oFEEnKItYGlfarwxCWmVsIaSyQShTKU92rNzSlSdZ6E/qKhcEbL+GOBAzPsE4jDH3lKscTh0nfMIUkbkeUU44mpnvGoloqhbK5CSoa21adFxIGwkG1BO7COltaVE5mV+80rOptXRxoc4FpkAwL3Fdu4HgEBXe2WtQBSuxASbgpIkEEbjavNDOEJdIaSpe6QEgrA1iAbn+WZ2ro32adql4NxOFxSXP2dRhJUhYLCjrZQkNE6j3SZGpoOm9vU5uHYz/xnPkJ/SvM71ejuO4pT+GxjQAvh3Ui8z9yqDXnFzQeX6UDYo6IUBQHNEvQ0cUS9KCJQmioCgWmnIpsGnUUCTTg60UUEmKBYFKRRpF/yPhQNA6j6/KlD6/5+tKbbNOCgMfX96Ok0KAnhaumfY1lcbxSXAFgNtoUhQkKRLogz4KHxPhXNTWi+zbjqMHjCXSoNvNlsqAnIsEKSpSdxYjrzb6ELHtNwRXD3wE5shVnYeBOaxkJKho6j473BpDvF2cby44hrEQAjGpTZewTikaf1WH8utdPxeGQ6goWlLjTgzZCQpCkxyrbO6dSCDabG1cy7Tdj1tkuYfM61uk3ebtoQLuJE6jmEiRvQZzj/AGfewqgVi0gocQczaxqFIc8TsYIOk1ruxHbZz9w64sjQJK4nqkgiD/ms3wXjzjCMicruHX7eHc5mlT7WX8CuhT0uDpTWM4WxiebBKKVnXBvGHBrZlejo/h9roLxQdU4A4WXFMlKksuoWGiTmSlZbX92kgDKm3LM3kdBXEJ5U+Q/KpmGxmIwyikLdaJEKSVEBQndKpSq4/wCKhrFhQIFAUQo4oAKJ3Q/XSjH19dKJarH63oIdGKEUAaAxTibU3Sk0EkaURFJSadoEtnb4f2pf6U2RSwd9xqOtAoUsH6/xSPEUYNA7SYpINLoAetNu2uNRcfGRTh+NEvTXwmg1fZnta4wISA7hzzKw5UZQo+2Wl6oM7aHcb10HBcSaxCC6ysrCTzGIebOkOt9Y94GNYJrj3Z5ltThbW53K1x3bqvYCxbI50CvxDQjQg1ZYtnEYPEwrPh8Qm6VpJAKeqFiykHzI1B6UHQu0PZhjEgqKe7dIjvmgObp3ibBzSLwq2u9cy4z2bfaUoZQ8gEjM3JiOqfaT5EVtuGduknkxacitO+aTyKOg7xoexrqmR/CKkY51J+8R3T6NUqQvIROmVYPKYBMEmOlBg+HdpcQ1yFwOIBjucSkOJ3GXmuB4SkX3qnXpp6bDwFdIxKWnYTiEE2nK6n7wCbKS8AFWBF4ArBcTw3duuNiYQtSRMGwNiSLExQV1HNGaSr6/4oFppDun11pU0Tpsfr50ESjoUIoBFGDQoUDqaeTTIpxNA4RSNLinBR5aAvH3Tr4Uo02LW2386XMWmfGdf80AE0oqoimioFn6IowKR8aM0EfECtDwXtWpLXcYltOJw4AAQskLbjdp3VBG3SwqhUmhgUIKilZUmdFCDB8QdRQaB7hyHZVgnO8AE9w7CH0+AHsuf0ncak1ni6pCyU5m1ixiUqHUEWPpU97gDwGZCe9SL5m5UQOuT2gPEdKGDxLilIK8jyEnRwZxHSdY9aC14H2lcmH0983N4hKh/TGVRiehvqKhdpHG1Yp5TJJbUvMmUqSYUlJgpOhBJB1Hida0rXD8FibYZYwT5/8Ar4hZVhnI0DWKgFBP4V/Cszx7hzmHfcaeQUOJiUkg2KQQQoWIOtBU/X160k04qk0CaS4LH63pZFIcFj9b0DFCaFCgKaANChQLSacSaOhQOBVLSuhQoAR0pKTsd9D0oUKBaVDQ69evj8/lRmjoUCSqgVfXzoUKBKjTCzBBGooUKDofZTEhYCkHKZvlIHN4jT1sfOtY/wAFYxUl9sIdOr7BAWojdaDZz+oKMbihQoMlx3se+wMwyvs3PeNQSBv3jJJItN05h4ishj1SoQbZEgXzCBIEE6J6ChQoIJVejJoUKAiaQ9prR0K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UFRQVGB8YGBUWFBgYFxcXGBUXFxgXFxQYHCggGBolHBUXIjEhJSkrLi4uFx8zODMsNygtLisBCgoKDQwNGg8PFCwcFBwsKysrKywsLCsrKysrLCsrKysrKywsLCsrKysrKysrKysrKysrKysrKysrKysrKysrK//AABEIAQgAvwMBIgACEQEDEQH/xAAcAAAABwEBAAAAAAAAAAAAAAAAAQIDBAUGBwj/xABBEAABAwIEAwUFBQcDAwUAAAABAgMRACEEEjFBBSJRBhNhcYEyQpGh8AcjUrHBFDNicoLR4UOy8SRTdBUlNERz/8QAFQEBAQAAAAAAAAAAAAAAAAAAAAH/xAAUEQEAAAAAAAAAAAAAAAAAAAAA/9oADAMBAAIRAxEAPwClxJufM/nURaqexBufP9aYVQJKqIqoqKaBU0aVU3NGmgeCqVJ+vGmqdaaUo2E3HpNAM1LQTJABJAzRpy7mdLC9WeF4GotknUhSZGiTlGSBuZIvV49wQurUvLCVgqiIAkJEgDqUnSdBQZ/AcPWp1oLjIoqzJGvKYKc3W8jrBqfgeEpBJUQcitTtJSUzsRyqE+NaX9gQIkRzJkRrckGR70ImY9+oOKayuKE6gk3m7cEam9km/wDLQNOstsNKOQTFhA1EQNNZketYniGHClEqSmPdge0oiAbHcmSdgI61vUtJUEpMmZIi0hIGXXWQVfDyqG5w9KlqVHsJgCLFR90nyzehPWg5/j8IUwEqWDurOZt/tAg6azfSmsNj30AKchxu4hVnDaTlVEqIkayBoSK3GI4ACsq2Myco/DJIO1/qBBjt8AVdSUpXYDlOYJEkgEW89hKt5IoKTD49C8oCoUrRC+VZPgD7XmKfKqq+N8GOXMRJJkqJuq8SCbmDaQALTNNcI4ookNPnn0Q4SDn2CVmbK/i33vQXQVSgqmjIoBVBKSunkrqEhVPIVQWTblSQu1VaHKkBy1BTPi58/wBaYNPvGoxFARpJo6OgIUdCaANBM4dhu8XlJgesT0MeY0vcVvuC9mU6Ae0NCoKKTqnmToDHvazHKRev7N8NlCCEkJKZzBSpcJuTAI3URfQADrW97oMtBKbKULmTpr6Hy6UEBGDbbTBudxER0mOltttDsTqipJt1gRAm2gGxJ/KltpKjmJ9fL86ljCA9IO3nM2260FO2wV7GwtIIg3NztufDOabXw/MIBJkLiehCLGeuW/r1rQIw3qT56m1G81G5N/jm1H6+dBi28HzkgmEpkCdcoSqZPn8h0pSsOtKTocxAI+arnWx8LAXmK0juGg9bEH1tJ8YAH9Iph5oROyQeloEAeQj1M0GffWQmNADmInQpUCFTtf8A21EwfESgpFxclRmM5vIJyn3RGa5A05oKbDGNwBGg6+fXbWszx1J0Emb2OhSYt/ag03EOHNYppS08mUgK5QdpGbmJAFuXWNfDlnHeEpBIieqkpnfUyZrpfZTjqTlSohNum5mQACLqJ3n0qv7YcByiQki0iLHef6o+PjQYPg+NUqWnDmWgSle6kiJCuqgCDO48qshWbfJadQsEwlYnqATCgT5FWvjWlWmCQPTxFAYNKC6ailCgkoVT2a1REU+k2oITppgmnXTTFARNAmhNFNAqaBSSITqqw8Sqw+ZFEKtOzTObEtToklUdcqSRHjIB9KDrvAsIlBATcNgIHNHspGg3m59ad4i/KyPT0ttSuDKhpRMCBGWDA2g/i16VAU7zj9Bc32A1BjWgmMEAa308enwqdyzPmPMRpFRcK3YWHW+16skNwduv/NAEi002pMz0n4VMDe9j6f5ikvo9PnQVrjP9ojfwqtxAgnUbx0ner5SfPx6VW4pAkpMSBMTsf0oM3jjG+xtvvv0+prJ8Te5SmQQVRN5STMJN9PEVs+IYeAZv0FvyHp8Kw3ECDKZzGYKVDmTBic3Xx8BQVGExym3xFjpeDvJiR5V0deNDqYK05iCIykWGuUklKogiQbVyTFGS2rcgEjUm5JPiIH+K2nDscE5cwUASEk94cvNHMm+UEETCiDqdqDNdreHglU2IFjBuDsoHUeI0pvhr2dlpRsckHxKDkJ9cs+tWPajE82QzOxIggmYkib8pvMa1T8AXmZI3Ssg2iCqFaeZVQWAoRQFHQKTT2x+ulMpp46H63oILlR1GnXKZVQFNGKRRg0C5qz7NKjFs3y8+v9KrepgetVYNSuGmHmiTA7xPN0GYAn4UHZ+EO/crGsTHiRYkeF4nr5VWMm5sYyiFfEjNvfWoTnEQ224VA5U3ImN+W+wTb51L4M0l1lLzIUCpAJQsFBiJAWlWgiYjW0Hag0XDlTBmQN/r1q2YSBfU1SYNQBkBRSQCLQI89OlWzKzHujyP5mKCSpUdPiaacVvP50FLIvIPX6+tabdcI1j40BqIi5JHhvNtahIZudjGv142ipGcgWB0sSQBMQIm52ppJIMmZVJsJ8hQZvtC5lCuu3pr+VYniLRKUtk85CpITJ3UkQSRdUDzrbcdwoUFFegvE2I1Ex5H41huJpK4UhCrz7KSEgK15oAP4pnagxKhyA6FKQFDWdNtiL/DWrDB4/ITe+gEkIJkGCItJSAFCDN/du7jFJK0p0K0rbcUTY5cykKPmSEz/DWTexswE2SAkfzKgST/AFTHlQWfHselSuWSASAD+EQYI66fPwiT2Xul4iYzp/2qP6fKs0twm97QPj+sE1quBMZMOYOVRBW4sAHInVKemfLEDYG+1BaH6vb40VQeAY1Trais5spEK0kKmEGNVAAHyIqxAoCApZ0P1vQSKNeh+t6Cucpk086KZKaBJoTQoJoFJrQ9l+BftJPMUmcqDsXMucA+GhrPprW/Z/i4ceZMELaLifB1jmSoH3bFVBcNcOcceSy6g8wSXUTICdVjMYGUgHob71tMW4vOVBMrCdQYzpCiSifBKpHj8C1wsqEuuzKwAAAYCBoJN5UZN+tUWI7ThGLZw4zFb6yEkZVJTlTC86CQSMgEEGOtBfYMAjkAAF0kGTBmQo6VaNg2ufVIrOYR9IzErc0uSk5AoSQVrSCnMZ9kzEi9T2eIqBjlJsbHLIIJ5Um5Hs3tv5UFwpcjY7bz6pg7Cmy8DMiQACJGouJHw+JqkPadHeBFxb3hkI2MhQHkIn0qUnHAuWOqFGdYhSSn5mgs2Fykk9d/DT9PWmsUqCd7WSNPInX4VXMcTSAoG0KnxjQmD0IE+dVmN7StBRGYhSUzlGpBBypTaApREDpIN6B3iDIWR3p5QZy6SQJv4QB5xpeqjHYdK4AcyAKnRSioEmMiEzmEJVvAAM2E1Hx3aFhUqKmkxYgvFDdpmXVBOZc+4kgnfLWQ7TdsUoTladS85fN3YHdpKhATymCgJABAJnLBJzEgGu1HDm3TPflK80Zjh15VpAvKEklKRIEwBrbUjAYphSCQsQdBBBm+WxHiDtVkjib7yipTiyskgqJEibwmBCRrYW1sKr3nFFcxBPvRc31JFr9B4UD2NbOZJOsJC+ucIM5tv8il4B9xxvuEmEbx/Eb26+NJOIAYIOqrXvAkKEGdZCtulNcDcPeADrPr+tBp+y7OVhaejygLQSMqb/OKtSKRhG8veDQd5IGmraSfiadNAhJpatD9b0g0FKt9daCA7TKqku0woUDcUsCgBTkUBJ+vh/mtx9nHZ1TjgxCwQgD7vbPmkFZ/h5YHW/SsxwHhn7S+2zcBU5iNQhIJOtr2HrXcWEBAKBaQIjYZYtG3h4UFf2o4qhhlaz7LacxjcDRKRvO1cY+z5t1PG1d9IdaDgKSc+VWQgpnwJOnjW54liFYjHsYbRDSf2twG4WULAYRI90uBKj4INVfCcIUdocWogJKk94Bb/UQk3jxzUFn2wwr7C0uYUuFZXBnEFKUqX7ATMlKTm2jYSKz/ABzhWMw+HQoPP4tLgUH0JyJ7t6xaUpCkqKkZiZUoGcovpPSeJMBQIUMyIKFpseSCUOGQRykkHaFSbA1UDgjrcqw7q0axkVAvlEZHM+XlSBANpNqDmGB4fj1obccfdCivKhHNJhJJVFlQLJ39q06V07sbhXwpSMWoFZQCgiAMp1BgDmBAsbXNqHDeCOqcC3nlkj+Iyr+dZG1rAVfL9vMbCYE+Nt+pj4CgrO1qhh2XVpgQkkXjmItJA5b/ABiuI8D4I7jXiFKKiUqUASEFxRBkBRsmbyb2Fdk7eOgYVyRonS830t13HlWL7Pt5G23U8jiCO6VHtASFz1Rl5T5k9KCZh+xGGbw6m33S1iAoZMQktqLRRBQlKQuQncjMTzaiso72awuHCy5i85M2bSVLUJkjUwTyyVafOuspDLyQVtgA6psoSQLXEHXU6iqniPCMKjmy81ylIb1VqFWHNr4jwNBy3hvDVKWSE5SuVhO+XPIExAUP71G7ScM7t3MdCbmZzGeYz0k/KusdmeBZCcQ6kgqBKEruoDQKX4kT01rD/aa8ghJSIKot0gkK/PwuKDCPOjQpChFtQQettYvbQ0/2eA74FVkgiT62E1AXVoyx/wBNlF1E5iYuLhISOpVMUG1wjxdSXSI71RUB/BZtNtpSmY8acNOLbCQEjRICR5JAT+lNmgTFBQsfrelCiXpQRHhTBFSnU0yRQNZaUkUoiK13COwzi2w48IBuGfeUnWFnxF8oi2poLz7MuCZWy+sDM6IROobE+O5v8K2y1SuRsIHnNqoMLxRxHKWhA/7ZKSnonIqREaGR4CL0632naAuHAvUAtmJTEAq0A/uKDD4Hi/8A7xiTMocV3CdJ/wCmEAg//olzzgVMxTgHGWnAMvfYUhXippxQm3vZSmsYnhj7cFQ+8BC8yTPPmkq8eY1ajiy3cbhXC2sBPeBZiUJ7wJnm6Sk3NqDr+FRN7X+Wu9E9hQCCPzsRUDhuM5eUg22I21qaMXBOn1r5GgURAIFvKTO++uvzqFiLlIN7gx5aU1ise4s5G4T1WRMJm58707hxza9BvOk3NBU9sMMVsrTMch1mASNZ6dfOuacPxaWnUtukgtJCRJkAemggj1Nda7UWRYZuQmBAkHpO/wDiuScbKP2pKyAqEfejYoKcpAOp9ofAUHR+ArCmzMX0nQibEHp+pqWlICyVXO2sEzaRpuKxHYPtCkZ8KpebullKFEaoMlA9NPTxrXOYi/kZjxA6iga4xxKAoATAkaC0GZI6f4riXbDGlx2JkpnMf4iZsOmtb7tnjyAQm5IyjqQZJJPlvXN+JM8q1nVSoHnBJHpQVChWt7L8NUcrzghCTLafxqTov+VJ33OmlM9iBzPyAR3aUkEAgy4Dobe7WpU7Ovl6CwHgPCgPNSSaTmoiaBZoL0pANKVpQIWmmkMlRCUhSlEwEpBUonYAC5PlVixgluLCG05lnbYDqo+6PHx3re9nezXcCZHeEXdj7wjdDaDPdo8Tc+EwArezvZQMQ5iBnxJulkEFLI3UV+znuOY2FwmTetQ+2ool5ZvcJSSABNstwZnck+VOKW23yCCpXMQDOYjdagObQU9h2VuSpQ5fGb+p1oMavibzS7K79oaFZlbczylQExPWQfA1b8N4rhnrFWRyBKVETr7qtFXqt7WYAlWdqAtPsqA9FJULZknf4i9V3C2UYiQtCQtOqDBUAocqgRYydFARadSQA3n/AKYwq6x0II16fO3Wq53gmGASlKEHlKFGQhUCSlSFe6UlV/5jrWV4j+1YYZW3FFJukK5k3BMEbWBuDqKhMduXQmCwpRic6BmSRcgkqIyTre3Sg0S+zqmwnuFd2o+13X7sG8kIPtnKQnzAJg0Hcc82qHEZ0qN1JF0xuE+9rt6Cqfhv2g4bMELxKg57yVtlsBYsUyoGbk2mtYniIWJyAg7zAPjJAB9KB7h+NYcQUtrSc11DNz3sCoKvYggW1AG1VuKTiW1yAlxG0HKtP8ydFehFReI8Mad0ACtLET8QDGp+JprBOYplxDRJfbWD7SocbKQTCCfbBj2VGdSDtQZ3tV2wyIKQPvRMhSVSmNDcfUa1zL9seeUogSVe0ojXoABAA8K7Ji8CjELJUptRBOZK5QoAj3pg67x+tZxHDWGnlBbrKUoknM4kCdhcgnWbUFd2L4EpJU4oyVakm1rxA0vvtW0bxZksk/eBOZBkStvQzvnSbHwg9Yq2+LtJKO7ClzmBUlC1NiQP9RIykyNtzUPiaF9604ArOnmSmLk2m50BSSk+Cj0oIXEmC4tRJGUC0gyrfNB2HibwayHHoEISZCf92/zNb7tZiUpByGELAKSNYvYbSLjzJrnfFVQNI6fqB8dd5oI/COMKw6yQApKrLSbSAZBCtiK1bHHMMvR4J8HAUH1UeX51z9yk0HU8hiRcdQZHxpArm2Dxi2zLa1IP8Jif7+tW+H7Wvj2whz+ZME/1Jig2gpR0qgwva1lX7xtxB6ghwfoR86nK7RYWP33oWl/oKDtPC8A3hEw2C4o+0oBOZagDqZhI2A2mN6cKXFElaktp6IVCiCbKLmoNoMWvvarR7DAWgDqYJnpIFzUF1CtgJnUSPdAFtz5xedNKAMBLRhKYgyFKF5JIkqIJv1MmJianftQ1JNxa1jN4Meeu83qlXhFgQkpSkaE6JkgkZZSQDA0J/Sk4vGBFu9yW3SCgncxb4fOgc4k4k5pi+u+thI8TWUfwPPIlJF0LSSFoJsQgjYkCZkfOs1xz7QGllSc6pSpSDkSQF5SChxIMwP4SauewXaBGJYCQoF9vMC2YBy5lZFAe9ywFRv50Fi12lyKDWMRKCAUvIHskkkBSBcG2aQY8qru0vC214da8OQoqOYqSoDM33mZIMnUElRETaIAmp2P4V3qXgojmaWlEiQCsRcAiQNhNZhHGnGXSokFtwEvJEKU0UAJ75RA1iMxvYCwgSHNeMMKS8rPfMc07GbmDvBkelX3ZrDu/6TjrfUIdWgX09kitD2x7OpLBckFdiF76cqBFst48day3ZbiuRQnaxHVN5Hn0oOlcAexQakp77JuAkuQN8pjN+Z8aee7WskELUgxchXIpJ1nLlBSbW0vVhwF0EgpIhQEEHWNPXSrTE8MQ4QVtoJ2JSDfWJItegx3A1N43GHF4hHeYdhvu0LdQlXfOGIJzCCEge1uTrqa0jhQi2HZQgGTKEJRPiCBOpvJ3qw/YwIjLte6reUga/kKh4lXMASD4wB8Y8bUFfjsSSg5l5ik9YkjUxttb1qGjiKBY3Wocu8xNiTcjQ0zxJwJSokSL5QfAAKJ1Fjl+B8qyvFsfCDmi0x0kaXNzcHyoIXaDiUqSkH2UmI63tP1pWWx7xUfL86eXiMxKiIAmB86r3VyZoGnKRS3NqQKAzQo6MUAAoKFqVEeVBWhoPYQSVXmAfn9dKTiHUogmJ6iQdevTwoYyw9rL4yLRprWS46iAc+MeEXABRHwCL0Ff2m7ad3m+6fgRK0tlTZtsbHNa4iuP9oO1C3jCMyU6WJT6ZQY2p/tdxYLXlafefGmZYCUjwSEgZvM1QYfDFR03geep9KBhtomANT+lzVpw3BGQuVJIPKpJIV6KFwaSkpQrNItp8Rfysr086fb44htICUKUYuZCRN7Re1Bsez/aNxpzLiVqcbWAApZH3ZBm8C6TMFVyLa3rTcWwyVNrSMsuJiRGQAkcxjUASfy8ORudoVEjkFtOY+V7fUVt/s34yhbD7KglK0rDgiZKSIJjcJUB0HOKBzg+JOZeAcObKMzSjclCb5SOu/8AURtWC7SYXusQctgqYi2h19bH1rScdBZxTbydUyozaUhMqHqjMR6VC+0TDfehabggkHqAQD/uBoF9iO1pw7mR4/dKPta5D1I3SflrXaMPis6QU5SDcEGQRrrodLHwrzvwvDd4PEGPlWq4CjEMfuXCkfggFB9Dp6UHXsVigIzQTuTOgk28OulqqcfiNVn2kzlvYAmSCevQeVYbinGMWm+RJj8Oba10nawHwqh4l2rxC05YSkHUgkzEnTzoLTjnHgQYOmgHxHwrHY3G5lGTPQaxb8W9A3jedIuSekU41whc8wy/n60EJSif0FOJwpiTV/gOA3BN6cxeFvA0FBlMQiDTcVO4u1lcI6AVDigTShRhNKCaBSKDjZgx8PWginF6fXheg7Zx/wC0lscvdqCHGw4ypSvbQrdTY9gyLXv4RXMONcddxFlOHKNBZIjpAvvvVG8q89TJ9daQo0DwKRv8NqJeLPuiLRO97n471GUqkKNAFGiJoqKgM0pl5SFBSFFKhoUkgjaxFIJoUE9zirjhHfKU6BspUbzrVnx7tGl9LaUIUkIQUXjQxPyFZ0Cjiguey7wDwQTZdhP4vd+OnqK61wXABQFvrzrhyeomdZ8RXfOwuLGIw7bwIzEQ5sErT7ZPQe95GgmYvgYUmIknoJM+EeU1yztWw0HVNtEOvCcwaIyog3Ljo5bbjbc1o+1XbFzGLVguHKys+y7iLguzaEnVDR0kXVcm1qxhGZLeEZQrOSO9SBzuPlRhuPwtiAE6SVE9aCHg+JBlQ7ptCzoSoqUSTrlWmDfYARf3q1uD4kyDGIbcw6tYs8E+KwAlTZ8IPU1pOA9jm8IiVQrEaLdTfuyR+6w82z6y4f8AFc/7aOJbeU0jKSgwoD2UKm6eqljQk6HzoN42htbRW0pDjYtnbIKUk7KAug6+1VQ7gYM7ag7HxHWsFwPFvoxDamHFodUoJBG4J0KTZSTuDINdWxOCcWlRDYS7EqQn905YkqR/21z7pt06UHL+NtcylndQ/JVVQFbLi3D5wrixo0UE2ghSnMmVQNwfa+FZBQoCApQ8aIUsUBKTSVKtTk0hZ1On11oA4bU1mpSzTdARNFRmk0B0BQijoCowKApYFAmKUlNLCacSigay1dcF4i/3a8C26G2sSoFdrkpB5QeirSN8oqtCaDiTqNUwR4EHWg7b2H7ONtJyKsoa39s/in5elTsVwBDXFP2pKYOIZKZtyOohLhA6qby/FXWp3YnFoxeCZdVGYi+/MLG/nTXbrEfsjLLx+8Db0JQrRSlsrCATskKAJ6BNBS9r+P8A7MhLTH/yHEnId2UEkFw/xqgxOkFWgE8axzPMT7qYE9SdACdzrPnWz4dgnMa+4px0JkF3E4lQhLTcQVkaScuVKP4RsDVB204k046G8Mgow7IIQFfvHCfbdd3zKiY2HTYL37KezgxDi8S5cNKypG2aASfQEfGuzt8OARyAGfnXL/stxUsoZTYZitZ3vH+PhXS+LcdSyhKUJK1myUi58NN6DJdv+DJHDMU7BC0lCzpzFLqAMx1MBRjzNcRcTBruPbjh+McwGJXiFpbQlvP3IOYmFJIzkW9PCuIPJvQIA+poxRUdAIpKxalUlzSgZUaSDRGiFAuiijTR0CYoxRxRgUATTqU0lIp1AoDSmnEj6/zRJFLTQCKURYzQFKAoOg/ZFxwpSvCqPsr7xP8AKocwA8wPjWj+2Z0qwmGSlXMp8rykahLRBUSNEpz365hXJOC8TOFxLb14SYV1ymyo/P0rpn2lFDzAeZIWvCoQo3gdziTyKCfeOfLJ1hJ60FJwbijAcaZfDjnDykKUS2UZsWUpzuuJRBdQ2oFEEnKItYGlfarwxCWmVsIaSyQShTKU92rNzSlSdZ6E/qKhcEbL+GOBAzPsE4jDH3lKscTh0nfMIUkbkeUU44mpnvGoloqhbK5CSoa21adFxIGwkG1BO7COltaVE5mV+80rOptXRxoc4FpkAwL3Fdu4HgEBXe2WtQBSuxASbgpIkEEbjavNDOEJdIaSpe6QEgrA1iAbn+WZ2ro32adql4NxOFxSXP2dRhJUhYLCjrZQkNE6j3SZGpoOm9vU5uHYz/xnPkJ/SvM71ejuO4pT+GxjQAvh3Ui8z9yqDXnFzQeX6UDYo6IUBQHNEvQ0cUS9KCJQmioCgWmnIpsGnUUCTTg60UUEmKBYFKRRpF/yPhQNA6j6/KlD6/5+tKbbNOCgMfX96Ok0KAnhaumfY1lcbxSXAFgNtoUhQkKRLogz4KHxPhXNTWi+zbjqMHjCXSoNvNlsqAnIsEKSpSdxYjrzb6ELHtNwRXD3wE5shVnYeBOaxkJKho6j473BpDvF2cby44hrEQAjGpTZewTikaf1WH8utdPxeGQ6goWlLjTgzZCQpCkxyrbO6dSCDabG1cy7Tdj1tkuYfM61uk3ebtoQLuJE6jmEiRvQZzj/AGfewqgVi0gocQczaxqFIc8TsYIOk1ruxHbZz9w64sjQJK4nqkgiD/ms3wXjzjCMicruHX7eHc5mlT7WX8CuhT0uDpTWM4WxiebBKKVnXBvGHBrZlejo/h9roLxQdU4A4WXFMlKksuoWGiTmSlZbX92kgDKm3LM3kdBXEJ5U+Q/KpmGxmIwyikLdaJEKSVEBQndKpSq4/wCKhrFhQIFAUQo4oAKJ3Q/XSjH19dKJarH63oIdGKEUAaAxTibU3Sk0EkaURFJSadoEtnb4f2pf6U2RSwd9xqOtAoUsH6/xSPEUYNA7SYpINLoAetNu2uNRcfGRTh+NEvTXwmg1fZnta4wISA7hzzKw5UZQo+2Wl6oM7aHcb10HBcSaxCC6ysrCTzGIebOkOt9Y94GNYJrj3Z5ltThbW53K1x3bqvYCxbI50CvxDQjQg1ZYtnEYPEwrPh8Qm6VpJAKeqFiykHzI1B6UHQu0PZhjEgqKe7dIjvmgObp3ibBzSLwq2u9cy4z2bfaUoZQ8gEjM3JiOqfaT5EVtuGduknkxacitO+aTyKOg7xoexrqmR/CKkY51J+8R3T6NUqQvIROmVYPKYBMEmOlBg+HdpcQ1yFwOIBjucSkOJ3GXmuB4SkX3qnXpp6bDwFdIxKWnYTiEE2nK6n7wCbKS8AFWBF4ArBcTw3duuNiYQtSRMGwNiSLExQV1HNGaSr6/4oFppDun11pU0Tpsfr50ESjoUIoBFGDQoUDqaeTTIpxNA4RSNLinBR5aAvH3Tr4Uo02LW2386XMWmfGdf80AE0oqoimioFn6IowKR8aM0EfECtDwXtWpLXcYltOJw4AAQskLbjdp3VBG3SwqhUmhgUIKilZUmdFCDB8QdRQaB7hyHZVgnO8AE9w7CH0+AHsuf0ncak1ni6pCyU5m1ixiUqHUEWPpU97gDwGZCe9SL5m5UQOuT2gPEdKGDxLilIK8jyEnRwZxHSdY9aC14H2lcmH0983N4hKh/TGVRiehvqKhdpHG1Yp5TJJbUvMmUqSYUlJgpOhBJB1Hida0rXD8FibYZYwT5/8Ar4hZVhnI0DWKgFBP4V/Cszx7hzmHfcaeQUOJiUkg2KQQQoWIOtBU/X160k04qk0CaS4LH63pZFIcFj9b0DFCaFCgKaANChQLSacSaOhQOBVLSuhQoAR0pKTsd9D0oUKBaVDQ69evj8/lRmjoUCSqgVfXzoUKBKjTCzBBGooUKDofZTEhYCkHKZvlIHN4jT1sfOtY/wAFYxUl9sIdOr7BAWojdaDZz+oKMbihQoMlx3se+wMwyvs3PeNQSBv3jJJItN05h4ishj1SoQbZEgXzCBIEE6J6ChQoIJVejJoUKAiaQ9prR0Kq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I: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40" y="3323624"/>
            <a:ext cx="1819275" cy="20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47864" y="553500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لوتانز</a:t>
            </a:r>
            <a:endParaRPr lang="en-US" sz="2000" b="1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9094" y="6165304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9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78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solidFill>
                  <a:schemeClr val="bg2">
                    <a:lumMod val="50000"/>
                  </a:schemeClr>
                </a:solidFill>
                <a:cs typeface="B Mitra" pitchFamily="2" charset="-78"/>
              </a:rPr>
              <a:t>چارلزریک </a:t>
            </a:r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B Mitra" pitchFamily="2" charset="-78"/>
              </a:rPr>
              <a:t>اشنایدر </a:t>
            </a:r>
            <a:r>
              <a:rPr lang="fa-IR" dirty="0">
                <a:solidFill>
                  <a:schemeClr val="bg2">
                    <a:lumMod val="50000"/>
                  </a:schemeClr>
                </a:solidFill>
                <a:cs typeface="B Mitra" pitchFamily="2" charset="-78"/>
              </a:rPr>
              <a:t>( 2006 – </a:t>
            </a:r>
            <a:r>
              <a:rPr lang="fa-IR" dirty="0" smtClean="0">
                <a:solidFill>
                  <a:schemeClr val="bg2">
                    <a:lumMod val="50000"/>
                  </a:schemeClr>
                </a:solidFill>
                <a:cs typeface="B Mitra" pitchFamily="2" charset="-78"/>
              </a:rPr>
              <a:t>1960) </a:t>
            </a:r>
            <a:r>
              <a:rPr lang="fa-IR" dirty="0">
                <a:solidFill>
                  <a:schemeClr val="bg2">
                    <a:lumMod val="50000"/>
                  </a:schemeClr>
                </a:solidFill>
                <a:cs typeface="B Mitra" pitchFamily="2" charset="-78"/>
              </a:rPr>
              <a:t>ملقب به سلطان امید</a:t>
            </a:r>
            <a:endParaRPr lang="en-US" dirty="0">
              <a:solidFill>
                <a:schemeClr val="bg2">
                  <a:lumMod val="50000"/>
                </a:schemeClr>
              </a:solidFill>
              <a:cs typeface="B Mitra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84269023"/>
              </p:ext>
            </p:extLst>
          </p:nvPr>
        </p:nvGraphicFramePr>
        <p:xfrm>
          <a:off x="1475656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211960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10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1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813494" cy="1584176"/>
          </a:xfrm>
        </p:spPr>
        <p:txBody>
          <a:bodyPr>
            <a:noAutofit/>
          </a:bodyPr>
          <a:lstStyle/>
          <a:p>
            <a:pPr algn="ctr" rtl="1"/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جدیدترین نظریه مطرح شده در باب روان شناسی مثبت گرا: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Mitra" pitchFamily="2" charset="-78"/>
              </a:rPr>
              <a:t/>
            </a:r>
            <a:br>
              <a:rPr lang="fa-IR" sz="3200" b="1" dirty="0">
                <a:solidFill>
                  <a:schemeClr val="bg2">
                    <a:lumMod val="50000"/>
                  </a:schemeClr>
                </a:solidFill>
                <a:cs typeface="B Mitra" pitchFamily="2" charset="-78"/>
              </a:rPr>
            </a:br>
            <a:endParaRPr lang="en-US" sz="3200" b="1" dirty="0">
              <a:solidFill>
                <a:schemeClr val="bg2">
                  <a:lumMod val="50000"/>
                </a:schemeClr>
              </a:solidFill>
              <a:cs typeface="B Mitra" pitchFamily="2" charset="-78"/>
            </a:endParaRPr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648303"/>
              </p:ext>
            </p:extLst>
          </p:nvPr>
        </p:nvGraphicFramePr>
        <p:xfrm>
          <a:off x="1043608" y="2420888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995936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11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98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024744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5400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امید از چشم انداز علوم </a:t>
            </a:r>
            <a:r>
              <a:rPr lang="fa-IR" sz="54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دینی</a:t>
            </a:r>
            <a:endParaRPr lang="en-US" sz="5400" b="1" dirty="0">
              <a:solidFill>
                <a:schemeClr val="bg2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6" name="Picture 3" descr="C:\Users\Ehsan\Desktop\dobare zendegi\5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032125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4102641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12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67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solidFill>
                  <a:srgbClr val="002060"/>
                </a:solidFill>
                <a:latin typeface="Arial" pitchFamily="34" charset="0"/>
                <a:cs typeface="B Nazanin" pitchFamily="2" charset="-78"/>
              </a:rPr>
              <a:t>حدیث ثقلین</a:t>
            </a:r>
            <a:endParaRPr lang="en-US" sz="4400" dirty="0">
              <a:solidFill>
                <a:srgbClr val="00206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7398"/>
            <a:ext cx="6777317" cy="3508977"/>
          </a:xfrm>
        </p:spPr>
        <p:txBody>
          <a:bodyPr>
            <a:normAutofit/>
          </a:bodyPr>
          <a:lstStyle/>
          <a:p>
            <a:pPr marL="68580" indent="0" algn="r" rtl="1">
              <a:buNone/>
            </a:pPr>
            <a:r>
              <a:rPr lang="fa-IR" b="1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«...إِنِّی تَارِک فِیکمْ أَمْرَینِ إِنْ أَخَذْتُمْ بِهِمَا لَنْ تَضِلُّوا- کتَابَ اللَّهِ عَزَّ وَ جَلَّ وَ أَهْلَ بَیتِی عِتْرَتِی أَیهَا النَّاسُ اسْمَعُوا وَ قَدْ بَلَّغْتُ إِنَّکمْ سَتَرِدُونَ عَلَی الْحَوْضَ فَأَسْأَلُکمْ عَمَّا </a:t>
            </a:r>
            <a:r>
              <a:rPr lang="fa-IR" b="1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فَعَلْتُمْ </a:t>
            </a:r>
            <a:r>
              <a:rPr lang="fa-IR" b="1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فِی الثَّقَلَینِ وَ الثَّقَلَانِ کتَابُ اللَّهِ جَلَّ ذِکرُهُ وَ أَهْلُ بَیتِی‏...».</a:t>
            </a:r>
            <a:r>
              <a:rPr lang="fa-IR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 </a:t>
            </a:r>
            <a:endParaRPr lang="fa-IR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  <a:p>
            <a:pPr marL="68580" indent="0" algn="r" rtl="1">
              <a:buNone/>
            </a:pPr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من </a:t>
            </a:r>
            <a:r>
              <a:rPr lang="fa-IR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در میان شما دو </a:t>
            </a:r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چیز </a:t>
            </a:r>
            <a:r>
              <a:rPr lang="fa-IR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باقی می‌گذارم که اگر آنها را دستاویز قرا دهید، هرگز گمراه نخواهید شد: کتاب خدا و عترتم که اهل بیتم هستند.ای مردم بشنوید من به شما رساندم که شما در کنار </a:t>
            </a:r>
            <a:r>
              <a:rPr lang="fa-IR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  <a:hlinkClick r:id="rId2" tooltip="حوض (صفحه وجود ندارد)"/>
              </a:rPr>
              <a:t>حوض</a:t>
            </a:r>
            <a:r>
              <a:rPr lang="fa-IR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 بر من وارد می‌شوید؛ پس من از شما درباره رفتارتان با این دو یادگار ارزشمند سؤال خواهم کرد، یعنی </a:t>
            </a:r>
            <a:r>
              <a:rPr lang="fa-IR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  <a:hlinkClick r:id="rId3" tooltip="قرآن"/>
              </a:rPr>
              <a:t>کتاب خدا</a:t>
            </a:r>
            <a:r>
              <a:rPr lang="fa-IR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 و </a:t>
            </a:r>
            <a:r>
              <a:rPr lang="fa-IR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  <a:hlinkClick r:id="rId4" tooltip="اهل بیت"/>
              </a:rPr>
              <a:t>اهل بیتم</a:t>
            </a:r>
            <a:r>
              <a:rPr lang="fa-IR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.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  <p:pic>
        <p:nvPicPr>
          <p:cNvPr id="4098" name="Picture 2" descr="http://www.3erat.com/wp-content/uploads/2013/06/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39433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‫مجموعه عکس های حرم امام علی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54974" y="61075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13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25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024744" cy="1152128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امیر مومنان می فرمایند:</a:t>
            </a:r>
            <a:br>
              <a:rPr lang="fa-IR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</a:br>
            <a:endParaRPr lang="en-US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608" y="2204864"/>
            <a:ext cx="7056784" cy="3384376"/>
          </a:xfrm>
        </p:spPr>
        <p:txBody>
          <a:bodyPr>
            <a:noAutofit/>
          </a:bodyPr>
          <a:lstStyle/>
          <a:p>
            <a:pPr marL="68580" indent="0" algn="r" rtl="1">
              <a:buNone/>
            </a:pP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اعظم </a:t>
            </a:r>
            <a:r>
              <a:rPr lang="fa-IR" sz="3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البلایا انقطاع الرجا-بزرگ ترین گرفتاری نا امید شدن </a:t>
            </a: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است.</a:t>
            </a:r>
          </a:p>
          <a:p>
            <a:pPr marL="68580" indent="0" algn="r" rtl="1">
              <a:buNone/>
            </a:pPr>
            <a:endParaRPr lang="fa-IR" sz="32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marL="68580" indent="0" algn="r" rtl="1">
              <a:buNone/>
            </a:pP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کن </a:t>
            </a:r>
            <a:r>
              <a:rPr lang="fa-IR" sz="3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لماترجوا ارجی منک لما ترجو- به چیزی که امید وقوع اش را نداری، از آن چه امید وقوعش را داری امیدوارتر </a:t>
            </a: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باش.</a:t>
            </a:r>
            <a:endParaRPr lang="fa-IR" sz="32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en-US" sz="2800" dirty="0">
              <a:cs typeface="B Mitr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9094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14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42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9632" y="692696"/>
            <a:ext cx="6849209" cy="2808312"/>
          </a:xfrm>
        </p:spPr>
        <p:txBody>
          <a:bodyPr>
            <a:normAutofit/>
          </a:bodyPr>
          <a:lstStyle/>
          <a:p>
            <a:pPr marL="68580" indent="0" algn="r" rtl="1">
              <a:buNone/>
            </a:pPr>
            <a:r>
              <a:rPr lang="fa-IR" sz="28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رسولُ </a:t>
            </a:r>
            <a:r>
              <a:rPr lang="fa-IR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اللّه(صلى </a:t>
            </a:r>
            <a:r>
              <a:rPr lang="fa-IR" sz="28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الله علیه و </a:t>
            </a:r>
            <a:r>
              <a:rPr lang="fa-IR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آله) </a:t>
            </a:r>
            <a:r>
              <a:rPr lang="fa-IR" sz="28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: یَقولُ اللّه ُ عزّ وجلّ : لَأقْطَعَنَّ أملَ کُلِّ مُؤمنٍ أمَّلَ دُونی بالإیاسِ .</a:t>
            </a:r>
          </a:p>
          <a:p>
            <a:pPr marL="68580" indent="0" algn="r" rtl="1">
              <a:buNone/>
            </a:pPr>
            <a:r>
              <a:rPr lang="fa-IR" sz="28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پیامبر خدا صلى الله علیه و آله : خداوند عز و جل مى فرماید: بى گمان ، امید هر مؤمنى را که به غیر من امید بندد، قطع مى کنم.</a:t>
            </a:r>
          </a:p>
          <a:p>
            <a:pPr marL="68580" indent="0" algn="r" rtl="1">
              <a:buNone/>
            </a:pPr>
            <a:endParaRPr lang="en-US" sz="3600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  <p:pic>
        <p:nvPicPr>
          <p:cNvPr id="3" name="Picture 2" descr="quote_84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043607" y="3068961"/>
            <a:ext cx="6984777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223089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15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20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88" y="938770"/>
            <a:ext cx="3708396" cy="4893859"/>
          </a:xfrm>
        </p:spPr>
        <p:txBody>
          <a:bodyPr>
            <a:normAutofit/>
          </a:bodyPr>
          <a:lstStyle/>
          <a:p>
            <a:pPr marL="68580" indent="0" algn="r" rtl="1">
              <a:buNone/>
            </a:pPr>
            <a:endParaRPr lang="fa-IR" sz="3600" dirty="0" smtClean="0">
              <a:solidFill>
                <a:schemeClr val="tx1">
                  <a:lumMod val="10000"/>
                </a:schemeClr>
              </a:solidFill>
              <a:cs typeface="B Mitra" pitchFamily="2" charset="-78"/>
            </a:endParaRPr>
          </a:p>
          <a:p>
            <a:pPr marL="68580" indent="0" algn="r" rtl="1">
              <a:buNone/>
            </a:pPr>
            <a:r>
              <a:rPr lang="fa-IR" sz="3600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لاتیاسو </a:t>
            </a:r>
            <a:r>
              <a:rPr lang="fa-IR" sz="3600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من روح الله…(یوسف،۸۷</a:t>
            </a:r>
            <a:r>
              <a:rPr lang="fa-IR" sz="3600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)</a:t>
            </a:r>
          </a:p>
          <a:p>
            <a:pPr marL="68580" indent="0" algn="r" rtl="1">
              <a:buNone/>
            </a:pPr>
            <a:endParaRPr lang="fa-IR" sz="3600" dirty="0" smtClean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  <a:p>
            <a:pPr marL="68580" indent="0" algn="r" rtl="1">
              <a:buNone/>
            </a:pPr>
            <a:r>
              <a:rPr lang="fa-IR" sz="3600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…لا تقنطوا من رحمه الله( زمر، ۵۳) </a:t>
            </a:r>
            <a:endParaRPr lang="en-US" sz="3600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  <p:pic>
        <p:nvPicPr>
          <p:cNvPr id="4" name="Content Placeholder 3" descr="Life-hope-reality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38770"/>
            <a:ext cx="3492404" cy="4937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19988" y="602128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16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12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امید من......</a:t>
            </a:r>
            <a:endParaRPr lang="fa-IR" sz="4800" b="1" dirty="0">
              <a:solidFill>
                <a:schemeClr val="bg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st_hope_by_machiavellicro-d4le51g.jpg"/>
          <p:cNvPicPr>
            <a:picLocks noChangeAspect="1"/>
          </p:cNvPicPr>
          <p:nvPr/>
        </p:nvPicPr>
        <p:blipFill>
          <a:blip r:embed="rId2"/>
          <a:srcRect b="4445"/>
          <a:stretch>
            <a:fillRect/>
          </a:stretch>
        </p:blipFill>
        <p:spPr>
          <a:xfrm>
            <a:off x="1043608" y="2276872"/>
            <a:ext cx="7037376" cy="3384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1150" y="613394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17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16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امید من.....</a:t>
            </a:r>
            <a:endParaRPr lang="fa-IR" sz="5400" b="1" dirty="0">
              <a:solidFill>
                <a:schemeClr val="bg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564904"/>
            <a:ext cx="6400800" cy="36004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من مسلمان و ناامیدی؟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</a:t>
            </a: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		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</a:t>
            </a: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	چرا؟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</a:t>
            </a: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		چرا؟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</a:t>
            </a: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			چرا؟</a:t>
            </a:r>
          </a:p>
          <a:p>
            <a:pPr marL="0" indent="0" algn="r" rtl="1">
              <a:buNone/>
            </a:pPr>
            <a:endParaRPr lang="fa-IR" sz="32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0446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18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12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024744" cy="1008112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لطفا امیدواری های خود در زندگی را یادداشت کرده و آن را تا پایان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برنامه </a:t>
            </a:r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نزد خود نگه 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دارید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4" name="Picture 3" descr="W13806270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14600"/>
            <a:ext cx="4640443" cy="3099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614418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1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35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امید های من به....</a:t>
            </a:r>
            <a:endParaRPr lang="fa-IR" sz="4800" b="1" dirty="0">
              <a:solidFill>
                <a:schemeClr val="bg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204864"/>
            <a:ext cx="6120680" cy="4032448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مال و ثروت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</a:t>
            </a:r>
            <a:r>
              <a:rPr lang="fa-IR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منزلت اجتماعی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</a:t>
            </a:r>
            <a:r>
              <a:rPr lang="fa-IR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		تحصیلات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این امیدها که ساختگی من و شماست و هیچ تضمینی به جاودانه بودن آنها نیست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این امیدها را که گاهی شیطان به ما تزریق می کند تا سرگرم شویم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همین دلبستگی های نادرست .....</a:t>
            </a:r>
            <a:r>
              <a:rPr lang="fa-IR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0854" y="609329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19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  <p:pic>
        <p:nvPicPr>
          <p:cNvPr id="1026" name="Picture 2" descr="http://www.siteaks.com/uploads/gallerydir/4034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056">
            <a:off x="307270" y="306374"/>
            <a:ext cx="2113301" cy="157983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288">
            <a:off x="495562" y="4148995"/>
            <a:ext cx="2246021" cy="1645939"/>
          </a:xfrm>
          <a:prstGeom prst="roundRect">
            <a:avLst>
              <a:gd name="adj" fmla="val 16667"/>
            </a:avLst>
          </a:prstGeom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2" descr="https://encrypted-tbn3.gstatic.com/images?q=tbn:ANd9GcRSucw5BJ9lrlwV5-0v8KlK-ov-OgogOmYl87J7nRYSaEllqiX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encrypted-tbn3.gstatic.com/images?q=tbn:ANd9GcRSucw5BJ9lrlwV5-0v8KlK-ov-OgogOmYl87J7nRYSaEllqiXa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: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839">
            <a:off x="436396" y="2443902"/>
            <a:ext cx="2109777" cy="1367206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4008" y="1556792"/>
            <a:ext cx="3816424" cy="4152815"/>
          </a:xfrm>
        </p:spPr>
        <p:txBody>
          <a:bodyPr>
            <a:normAutofit/>
          </a:bodyPr>
          <a:lstStyle/>
          <a:p>
            <a:pPr indent="0" algn="just" rtl="1">
              <a:buNone/>
            </a:pPr>
            <a:r>
              <a:rPr lang="fa-IR" sz="28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امید احساسی است </a:t>
            </a:r>
            <a:r>
              <a:rPr lang="fa-IR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که</a:t>
            </a:r>
            <a:endParaRPr lang="en-US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indent="0" algn="just" rtl="1">
              <a:buNone/>
            </a:pPr>
            <a:r>
              <a:rPr lang="fa-IR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8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انسان بوسیله آن، باید </a:t>
            </a:r>
            <a:endParaRPr lang="en-US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indent="0" algn="just" rtl="1">
              <a:buNone/>
            </a:pPr>
            <a:r>
              <a:rPr lang="fa-IR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خود </a:t>
            </a:r>
            <a:r>
              <a:rPr lang="fa-IR" sz="28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را مورد حمایت </a:t>
            </a:r>
            <a:r>
              <a:rPr lang="fa-IR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افراد</a:t>
            </a:r>
            <a:endParaRPr lang="en-US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indent="0" algn="just" rtl="1">
              <a:buNone/>
            </a:pPr>
            <a:r>
              <a:rPr lang="fa-IR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عالی‌مقام </a:t>
            </a:r>
            <a:r>
              <a:rPr lang="fa-IR" sz="28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بداند، تا در شرایط </a:t>
            </a:r>
            <a:endParaRPr lang="en-US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indent="0" algn="just" rtl="1">
              <a:buNone/>
            </a:pPr>
            <a:r>
              <a:rPr lang="fa-IR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نامساعد </a:t>
            </a:r>
            <a:r>
              <a:rPr lang="fa-IR" sz="28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زندگی، به آنها </a:t>
            </a:r>
            <a:r>
              <a:rPr lang="fa-IR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تکیه</a:t>
            </a:r>
            <a:endParaRPr lang="en-US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indent="0" algn="just" rtl="1">
              <a:buNone/>
            </a:pPr>
            <a:r>
              <a:rPr lang="fa-IR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 کند</a:t>
            </a:r>
            <a:endParaRPr lang="fa-IR" sz="28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6" name="Content Placeholder 4" descr="278915-h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0" y="1772816"/>
            <a:ext cx="4087349" cy="3411467"/>
          </a:xfrm>
          <a:prstGeom prst="roundRect">
            <a:avLst>
              <a:gd name="adj" fmla="val 3803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130853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20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62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6777317" cy="3508977"/>
          </a:xfrm>
        </p:spPr>
        <p:txBody>
          <a:bodyPr>
            <a:normAutofit/>
          </a:bodyPr>
          <a:lstStyle/>
          <a:p>
            <a:pPr indent="0" algn="r" rtl="1">
              <a:buNone/>
            </a:pPr>
            <a:r>
              <a:rPr lang="fa-IR" sz="36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چطور می توان فرد عالی مقام را تشخیص داد؟</a:t>
            </a:r>
            <a:endParaRPr lang="en-US" sz="36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indent="0" algn="r" rtl="1">
              <a:buNone/>
            </a:pPr>
            <a:r>
              <a:rPr lang="fa-IR" sz="36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آیا ما انسانها می توانیم افراد عالی مقام را تشخیص دهیم؟</a:t>
            </a:r>
            <a:endParaRPr lang="en-US" sz="36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indent="0" algn="r" rtl="1">
              <a:buNone/>
            </a:pPr>
            <a:r>
              <a:rPr lang="fa-IR" sz="36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من فرد عالی مقامی را می شناسم.....</a:t>
            </a:r>
            <a:endParaRPr lang="fa-IR" sz="36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7674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21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70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753420"/>
          </a:xfrm>
        </p:spPr>
        <p:txBody>
          <a:bodyPr>
            <a:normAutofit/>
          </a:bodyPr>
          <a:lstStyle/>
          <a:p>
            <a:pPr indent="0" algn="r" rtl="1">
              <a:buNone/>
            </a:pPr>
            <a:r>
              <a:rPr lang="fa-IR" sz="36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تنها خداوند، می تواند در شناسایی فرد عالی مقامی که ما باید به او تکیه کنیم تا امیدوار شویم به ما کمک کند</a:t>
            </a:r>
          </a:p>
        </p:txBody>
      </p:sp>
      <p:sp>
        <p:nvSpPr>
          <p:cNvPr id="2" name="Rectangle 1"/>
          <p:cNvSpPr/>
          <p:nvPr/>
        </p:nvSpPr>
        <p:spPr>
          <a:xfrm>
            <a:off x="4164034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22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81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488832" cy="104584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 smtClean="0">
                <a:latin typeface="Arial" pitchFamily="34" charset="0"/>
                <a:cs typeface="B Nazanin" pitchFamily="2" charset="-78"/>
              </a:rPr>
              <a:t>حضرت مهدی(</a:t>
            </a:r>
            <a:r>
              <a:rPr lang="fa-IR" sz="1400" b="1" dirty="0" smtClean="0">
                <a:latin typeface="Arial" pitchFamily="34" charset="0"/>
                <a:cs typeface="B Nazanin" pitchFamily="2" charset="-78"/>
              </a:rPr>
              <a:t>عجل الله تعالی فرجه الشریف</a:t>
            </a:r>
            <a:r>
              <a:rPr lang="fa-IR" sz="3200" b="1" dirty="0" smtClean="0">
                <a:latin typeface="Arial" pitchFamily="34" charset="0"/>
                <a:cs typeface="B Nazanin" pitchFamily="2" charset="-78"/>
              </a:rPr>
              <a:t>)</a:t>
            </a:r>
            <a:r>
              <a:rPr lang="en-US" sz="3200" b="1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lang="fa-IR" sz="3200" b="1" dirty="0" smtClean="0">
                <a:latin typeface="Arial" pitchFamily="34" charset="0"/>
                <a:cs typeface="B Nazanin" pitchFamily="2" charset="-78"/>
              </a:rPr>
              <a:t>درخطابه </a:t>
            </a:r>
            <a:r>
              <a:rPr lang="fa-IR" sz="3200" b="1" dirty="0">
                <a:latin typeface="Arial" pitchFamily="34" charset="0"/>
                <a:cs typeface="B Nazanin" pitchFamily="2" charset="-78"/>
              </a:rPr>
              <a:t>غدیر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936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23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13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dirty="0" smtClean="0">
                <a:latin typeface="Arial" pitchFamily="34" charset="0"/>
                <a:cs typeface="B Nazanin" pitchFamily="2" charset="-78"/>
              </a:rPr>
              <a:t>امید واقعی...</a:t>
            </a:r>
            <a:endParaRPr lang="fa-IR" sz="4400" dirty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753420"/>
          </a:xfrm>
        </p:spPr>
        <p:txBody>
          <a:bodyPr>
            <a:normAutofit/>
          </a:bodyPr>
          <a:lstStyle/>
          <a:p>
            <a:pPr indent="0" algn="r" rtl="1">
              <a:buNone/>
            </a:pPr>
            <a:r>
              <a:rPr lang="fa-IR" sz="36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خداوند حضرت مهدی(عجل الله تعالی فرجه الشریف)</a:t>
            </a:r>
            <a:r>
              <a:rPr lang="fa-IR" sz="36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36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را ملجا و پناهگاه و امید واقعی همه جهانیان قرار داده است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0854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24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63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869" y="1484784"/>
            <a:ext cx="7243555" cy="4104456"/>
          </a:xfrm>
        </p:spPr>
        <p:txBody>
          <a:bodyPr>
            <a:noAutofit/>
          </a:bodyPr>
          <a:lstStyle/>
          <a:p>
            <a:pPr indent="0" algn="r" rtl="1">
              <a:buNone/>
            </a:pPr>
            <a:r>
              <a:rPr lang="fa-IR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چرا ما از دستور الهی و سفارش پیامبرش غافل شدیم؟ </a:t>
            </a:r>
            <a:endParaRPr lang="fa-IR" sz="36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indent="0" algn="r" rtl="1">
              <a:buNone/>
            </a:pPr>
            <a:r>
              <a:rPr lang="fa-IR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	</a:t>
            </a:r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چرا</a:t>
            </a:r>
            <a:r>
              <a:rPr lang="fa-IR" sz="3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؟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indent="0" algn="r" rtl="1">
              <a:buNone/>
            </a:pPr>
            <a:r>
              <a:rPr lang="fa-IR" sz="3200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1)به سبب امیال و لذت های دنیایی</a:t>
            </a:r>
          </a:p>
          <a:p>
            <a:pPr indent="0" algn="r" rtl="1">
              <a:buNone/>
            </a:pPr>
            <a:r>
              <a:rPr lang="fa-IR" sz="3200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2)به سبب وسوسه های شیطانی چرا که هر جا آشفتگی و سردرگمی سراغ بشر بیایید شیطان جلوه گری می کند</a:t>
            </a:r>
            <a:endParaRPr lang="en-US" sz="32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indent="0" algn="r" rtl="1">
              <a:buNone/>
            </a:pPr>
            <a:endParaRPr lang="fa-IR" sz="32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0854" y="615601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25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046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latin typeface="Arial" pitchFamily="34" charset="0"/>
                <a:cs typeface="Arial" pitchFamily="34" charset="0"/>
              </a:rPr>
              <a:t>امید واقعی من...</a:t>
            </a:r>
            <a:endParaRPr lang="fa-I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11102"/>
            <a:ext cx="6400800" cy="317529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fa-IR" sz="2600" b="1" dirty="0"/>
              <a:t>غفلت </a:t>
            </a:r>
            <a:r>
              <a:rPr lang="fa-IR" sz="2600" b="1" dirty="0" smtClean="0"/>
              <a:t>ماست که باعث</a:t>
            </a:r>
          </a:p>
          <a:p>
            <a:pPr indent="0">
              <a:buNone/>
            </a:pPr>
            <a:r>
              <a:rPr lang="fa-IR" sz="2600" b="1" dirty="0" smtClean="0"/>
              <a:t> </a:t>
            </a:r>
            <a:r>
              <a:rPr lang="fa-IR" sz="2600" b="1" dirty="0"/>
              <a:t>شده </a:t>
            </a:r>
            <a:r>
              <a:rPr lang="fa-IR" sz="2600" b="1" dirty="0" smtClean="0"/>
              <a:t>چراغ امید واقعی</a:t>
            </a:r>
          </a:p>
          <a:p>
            <a:pPr indent="0">
              <a:buNone/>
            </a:pPr>
            <a:r>
              <a:rPr lang="fa-IR" sz="2600" b="1" dirty="0" smtClean="0"/>
              <a:t> </a:t>
            </a:r>
            <a:r>
              <a:rPr lang="fa-IR" sz="2600" b="1" dirty="0"/>
              <a:t>در </a:t>
            </a:r>
            <a:r>
              <a:rPr lang="fa-IR" sz="2600" b="1" dirty="0" smtClean="0"/>
              <a:t>دل هامون رو به</a:t>
            </a:r>
          </a:p>
          <a:p>
            <a:pPr indent="0">
              <a:buNone/>
            </a:pPr>
            <a:r>
              <a:rPr lang="fa-IR" sz="2600" b="1" dirty="0" smtClean="0"/>
              <a:t>خاموشی </a:t>
            </a:r>
            <a:r>
              <a:rPr lang="fa-IR" sz="2600" b="1" dirty="0"/>
              <a:t>بگذارد</a:t>
            </a:r>
            <a:endParaRPr lang="fa-IR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11102"/>
            <a:ext cx="3888432" cy="32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3968" y="6165304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26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08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1224136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انسان امیدوار زاده شده اما لازمه رشد امید تلاش و کوشش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است</a:t>
            </a:r>
            <a:endParaRPr lang="fa-IR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996952"/>
            <a:ext cx="6777317" cy="1825428"/>
          </a:xfrm>
        </p:spPr>
        <p:txBody>
          <a:bodyPr>
            <a:noAutofit/>
          </a:bodyPr>
          <a:lstStyle/>
          <a:p>
            <a:pPr indent="0" algn="r" rtl="1">
              <a:buNone/>
            </a:pP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من هم باید امید واقعی که همان امام زمان است بشناسم و هم در راه رسیدن به او تلاش کنم </a:t>
            </a:r>
          </a:p>
          <a:p>
            <a:pPr indent="0" algn="ctr" rtl="1">
              <a:buNone/>
            </a:pPr>
            <a:r>
              <a:rPr lang="fa-IR" sz="3200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انجام واجبات و ترک محرمات مصداق بارز تلاش است</a:t>
            </a:r>
            <a:endParaRPr lang="fa-IR" sz="3200" b="1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0854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27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96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فراموش نکنیم که...</a:t>
            </a:r>
            <a:endParaRPr lang="fa-IR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3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نشانه امیدواری آسایش دنیا </a:t>
            </a: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نیست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نبود </a:t>
            </a:r>
            <a:r>
              <a:rPr lang="fa-IR" sz="3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مشکلات و گرفتاری ها </a:t>
            </a: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نیست</a:t>
            </a:r>
          </a:p>
          <a:p>
            <a:pPr indent="0" algn="ctr" rtl="1">
              <a:buNone/>
            </a:pPr>
            <a:r>
              <a:rPr lang="fa-IR" sz="3200" b="1" u="sng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بلکه </a:t>
            </a:r>
            <a:endParaRPr lang="fa-IR" sz="3200" b="1" u="sng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indent="0" algn="r" rtl="1">
              <a:buNone/>
            </a:pP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احساس داشتن تکیه </a:t>
            </a:r>
            <a:r>
              <a:rPr lang="fa-IR" sz="3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گاه در دریای طوفانی زندگی </a:t>
            </a:r>
            <a:r>
              <a:rPr lang="fa-IR" sz="32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است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0854" y="616530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28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6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hop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15616" y="2209800"/>
            <a:ext cx="3381772" cy="317443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419856" cy="3533619"/>
          </a:xfrm>
        </p:spPr>
        <p:txBody>
          <a:bodyPr>
            <a:normAutofit/>
          </a:bodyPr>
          <a:lstStyle/>
          <a:p>
            <a:pPr marL="68580" indent="0" algn="justLow" rtl="1">
              <a:buNone/>
            </a:pPr>
            <a:r>
              <a:rPr lang="fa-IR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a-IR" sz="36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وقتی کسی کاری را خوب انجام می دهد که به نتیجه اش امیدوار باشد. </a:t>
            </a:r>
            <a:endParaRPr lang="en-US" sz="36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4806" y="6165304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2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91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560" y="980728"/>
            <a:ext cx="6400800" cy="104584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خوشا به حال آن کسی که به جای زمان به صاحب زمان دل می بندد</a:t>
            </a:r>
            <a:endParaRPr lang="fa-IR" sz="3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5" name="Picture 2" descr="http://graphic.ir/originals/___1/__17/ya_mahdi_20100726_1502082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5527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0854" y="615601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29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3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626424" cy="2209800"/>
          </a:xfrm>
        </p:spPr>
        <p:txBody>
          <a:bodyPr>
            <a:noAutofit/>
          </a:bodyPr>
          <a:lstStyle/>
          <a:p>
            <a:pPr algn="ctr" rtl="1"/>
            <a:r>
              <a:rPr lang="fa-IR" sz="5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امید از دیدگاه علم روانشناسی</a:t>
            </a:r>
            <a:r>
              <a:rPr lang="fa-IR" sz="5400" dirty="0">
                <a:solidFill>
                  <a:schemeClr val="bg2">
                    <a:lumMod val="50000"/>
                  </a:schemeClr>
                </a:solidFill>
                <a:cs typeface="B Mitra" pitchFamily="2" charset="-78"/>
              </a:rPr>
              <a:t/>
            </a:r>
            <a:br>
              <a:rPr lang="fa-IR" sz="5400" dirty="0">
                <a:solidFill>
                  <a:schemeClr val="bg2">
                    <a:lumMod val="50000"/>
                  </a:schemeClr>
                </a:solidFill>
                <a:cs typeface="B Mitra" pitchFamily="2" charset="-78"/>
              </a:rPr>
            </a:br>
            <a:endParaRPr lang="en-US" sz="5400" dirty="0">
              <a:solidFill>
                <a:schemeClr val="bg2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9094" y="6165304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3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42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404428" y="1090682"/>
            <a:ext cx="4104456" cy="2522984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آلپورت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)</a:t>
            </a:r>
            <a:r>
              <a:rPr lang="fa-IR" sz="32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پدرروانشناسی شخصیت)</a:t>
            </a:r>
            <a:endParaRPr lang="en-US" sz="3200" b="1" dirty="0">
              <a:solidFill>
                <a:schemeClr val="bg2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2050" name="Picture 2" descr="I:\Gordon-Allport-1-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6703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5976" y="6165304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4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41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96" y="980728"/>
            <a:ext cx="6796144" cy="1080120"/>
          </a:xfrm>
        </p:spPr>
        <p:txBody>
          <a:bodyPr>
            <a:noAutofit/>
          </a:bodyPr>
          <a:lstStyle/>
          <a:p>
            <a:pPr algn="r"/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</a:br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fa-IR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</a:br>
            <a:r>
              <a:rPr lang="fa-IR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نقش </a:t>
            </a:r>
            <a:r>
              <a:rPr lang="fa-IR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امید در افزایش توانایی موجودات در مقابله با مشکلات </a:t>
            </a:r>
            <a:endParaRPr lang="en-US" b="1" dirty="0">
              <a:solidFill>
                <a:schemeClr val="bg2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80" y="2060848"/>
            <a:ext cx="68028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6447" y="6093296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5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2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a-IR" sz="4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حدس بزنید چقدر دوام آوردند؟</a:t>
            </a:r>
            <a:endParaRPr lang="en-US" sz="4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185468"/>
          </a:xfrm>
        </p:spPr>
        <p:txBody>
          <a:bodyPr>
            <a:normAutofit/>
          </a:bodyPr>
          <a:lstStyle/>
          <a:p>
            <a:pPr marL="68580" indent="0" algn="ctr" rtl="1">
              <a:buNone/>
            </a:pPr>
            <a:r>
              <a:rPr lang="fa-IR" sz="3600" dirty="0" smtClean="0">
                <a:solidFill>
                  <a:schemeClr val="tx1">
                    <a:lumMod val="10000"/>
                  </a:schemeClr>
                </a:solidFill>
                <a:cs typeface="B Mitra" pitchFamily="2" charset="-78"/>
              </a:rPr>
              <a:t>26 ساعت</a:t>
            </a:r>
          </a:p>
          <a:p>
            <a:pPr marL="68580" indent="0" algn="ctr" rtl="1">
              <a:buNone/>
            </a:pPr>
            <a:r>
              <a:rPr lang="fa-IR" sz="3600" dirty="0" smtClean="0">
                <a:solidFill>
                  <a:schemeClr val="tx1">
                    <a:lumMod val="10000"/>
                  </a:schemeClr>
                </a:solidFill>
                <a:cs typeface="B Mitra" pitchFamily="2" charset="-78"/>
              </a:rPr>
              <a:t>(از نظر زمانی حدود 95 برابر) افزایش یافته بود</a:t>
            </a:r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  <a:cs typeface="B Mitra" pitchFamily="2" charset="-78"/>
              </a:rPr>
              <a:t>.</a:t>
            </a:r>
            <a:endParaRPr lang="fa-IR" sz="3600" dirty="0" smtClean="0">
              <a:solidFill>
                <a:schemeClr val="tx1">
                  <a:lumMod val="10000"/>
                </a:schemeClr>
              </a:solidFill>
              <a:cs typeface="B Mitr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9094" y="6093296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6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2099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sz="67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en-US" sz="67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</a:br>
            <a:r>
              <a:rPr lang="en-US" sz="6700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en-US" sz="6700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</a:br>
            <a:r>
              <a:rPr lang="en-US" sz="67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en-US" sz="67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</a:br>
            <a:r>
              <a:rPr lang="en-US" sz="6700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en-US" sz="6700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</a:br>
            <a:r>
              <a:rPr lang="fa-IR" sz="6700" b="1" dirty="0" smtClean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امید </a:t>
            </a:r>
            <a:r>
              <a:rPr lang="fa-IR" sz="6700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از منظر بشری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</a:br>
            <a:endParaRPr lang="en-US" b="1" dirty="0">
              <a:solidFill>
                <a:schemeClr val="bg2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25543"/>
            <a:ext cx="5112568" cy="392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21" y="1872774"/>
            <a:ext cx="5426075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25543"/>
            <a:ext cx="4491844" cy="44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http://www.vahdatyoga.com/portals/0/Images/11%20(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53637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9358" y="6221087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7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20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5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روانشناسی مثبت</a:t>
            </a:r>
            <a:r>
              <a:rPr lang="fa-IR" sz="5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5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Nazanin" pitchFamily="2" charset="-78"/>
              </a:rPr>
              <a:t>گرا</a:t>
            </a:r>
            <a:endParaRPr lang="en-US" sz="5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841652"/>
          </a:xfrm>
        </p:spPr>
        <p:txBody>
          <a:bodyPr>
            <a:normAutofit fontScale="85000" lnSpcReduction="10000"/>
          </a:bodyPr>
          <a:lstStyle/>
          <a:p>
            <a:pPr marL="68580" indent="0" algn="r" rtl="1">
              <a:buNone/>
            </a:pPr>
            <a:r>
              <a:rPr lang="fa-IR" sz="4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روانشناسی مثبت گرا علمی است که به جای توجه به ناتوانی‌ها و ضعف‌های بشری، روی توانایی‌های آدم‌هامتمرکز شده است</a:t>
            </a:r>
            <a:r>
              <a:rPr lang="fa-IR" sz="4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. توانایی‌هایی </a:t>
            </a:r>
            <a:r>
              <a:rPr lang="fa-IR" sz="4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از قبیل: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4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4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شاد زیستن‏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4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 لذت </a:t>
            </a:r>
            <a:r>
              <a:rPr lang="fa-IR" sz="4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بردن</a:t>
            </a:r>
            <a:endParaRPr lang="fa-IR" sz="40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4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قدرت حل مسأله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4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B Nazanin" pitchFamily="2" charset="-78"/>
              </a:rPr>
              <a:t>خوش‌بینی</a:t>
            </a:r>
            <a:endParaRPr lang="en-US" sz="40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2641" y="6093296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10000"/>
                  </a:schemeClr>
                </a:solidFill>
                <a:cs typeface="B Nazanin" pitchFamily="2" charset="-78"/>
              </a:rPr>
              <a:t>8</a:t>
            </a:r>
            <a:endParaRPr lang="en-US" dirty="0">
              <a:solidFill>
                <a:schemeClr val="tx1">
                  <a:lumMod val="1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68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7">
      <a:dk1>
        <a:srgbClr val="F2F2F2"/>
      </a:dk1>
      <a:lt1>
        <a:sysClr val="window" lastClr="FFFFFF"/>
      </a:lt1>
      <a:dk2>
        <a:srgbClr val="FF0000"/>
      </a:dk2>
      <a:lt2>
        <a:srgbClr val="6F9400"/>
      </a:lt2>
      <a:accent1>
        <a:srgbClr val="374A00"/>
      </a:accent1>
      <a:accent2>
        <a:srgbClr val="FFFFE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608</TotalTime>
  <Words>613</Words>
  <Application>Microsoft Office PowerPoint</Application>
  <PresentationFormat>On-screen Show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Austin</vt:lpstr>
      <vt:lpstr>امید</vt:lpstr>
      <vt:lpstr>لطفا امیدواری های خود در زندگی را یادداشت کرده و آن را تا پایان برنامه نزد خود نگه دارید</vt:lpstr>
      <vt:lpstr>PowerPoint Presentation</vt:lpstr>
      <vt:lpstr>امید از دیدگاه علم روانشناسی </vt:lpstr>
      <vt:lpstr>آلپورت)پدرروانشناسی شخصیت)</vt:lpstr>
      <vt:lpstr>  نقش امید در افزایش توانایی موجودات در مقابله با مشکلات </vt:lpstr>
      <vt:lpstr>حدس بزنید چقدر دوام آوردند؟</vt:lpstr>
      <vt:lpstr>    امید از منظر بشری </vt:lpstr>
      <vt:lpstr>روانشناسی مثبت گرا</vt:lpstr>
      <vt:lpstr>مشهورترین افرادی که در حوزه ی امیدواری پژوهش کرده اند </vt:lpstr>
      <vt:lpstr>چارلزریک اشنایدر ( 2006 – 1960) ملقب به سلطان امید</vt:lpstr>
      <vt:lpstr>جدیدترین نظریه مطرح شده در باب روان شناسی مثبت گرا:  </vt:lpstr>
      <vt:lpstr>امید از چشم انداز علوم دینی</vt:lpstr>
      <vt:lpstr>حدیث ثقلین</vt:lpstr>
      <vt:lpstr>امیر مومنان می فرمایند: </vt:lpstr>
      <vt:lpstr>PowerPoint Presentation</vt:lpstr>
      <vt:lpstr>PowerPoint Presentation</vt:lpstr>
      <vt:lpstr>امید من......</vt:lpstr>
      <vt:lpstr>امید من.....</vt:lpstr>
      <vt:lpstr>امید های من به....</vt:lpstr>
      <vt:lpstr>PowerPoint Presentation</vt:lpstr>
      <vt:lpstr>PowerPoint Presentation</vt:lpstr>
      <vt:lpstr>PowerPoint Presentation</vt:lpstr>
      <vt:lpstr>حضرت مهدی(عجل الله تعالی فرجه الشریف) درخطابه غدیر </vt:lpstr>
      <vt:lpstr>امید واقعی...</vt:lpstr>
      <vt:lpstr>PowerPoint Presentation</vt:lpstr>
      <vt:lpstr>امید واقعی من...</vt:lpstr>
      <vt:lpstr>انسان امیدوار زاده شده اما لازمه رشد امید تلاش و کوشش است</vt:lpstr>
      <vt:lpstr>فراموش نکنیم که...</vt:lpstr>
      <vt:lpstr>خوشا به حال آن کسی که به جای زمان به صاحب زمان دل می بندد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امید</dc:title>
  <dc:creator>atlas</dc:creator>
  <cp:lastModifiedBy>Hashemi</cp:lastModifiedBy>
  <cp:revision>63</cp:revision>
  <dcterms:created xsi:type="dcterms:W3CDTF">2015-05-23T18:13:46Z</dcterms:created>
  <dcterms:modified xsi:type="dcterms:W3CDTF">2015-05-27T12:23:51Z</dcterms:modified>
</cp:coreProperties>
</file>