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71" r:id="rId2"/>
    <p:sldId id="277" r:id="rId3"/>
    <p:sldId id="257" r:id="rId4"/>
    <p:sldId id="279" r:id="rId5"/>
    <p:sldId id="281" r:id="rId6"/>
    <p:sldId id="282" r:id="rId7"/>
    <p:sldId id="298" r:id="rId8"/>
    <p:sldId id="269" r:id="rId9"/>
    <p:sldId id="299" r:id="rId10"/>
    <p:sldId id="300" r:id="rId11"/>
    <p:sldId id="301" r:id="rId12"/>
    <p:sldId id="302" r:id="rId13"/>
    <p:sldId id="303" r:id="rId14"/>
    <p:sldId id="304" r:id="rId15"/>
    <p:sldId id="284" r:id="rId16"/>
    <p:sldId id="305" r:id="rId17"/>
    <p:sldId id="307" r:id="rId18"/>
    <p:sldId id="306" r:id="rId19"/>
    <p:sldId id="285" r:id="rId20"/>
    <p:sldId id="273" r:id="rId21"/>
    <p:sldId id="289" r:id="rId22"/>
    <p:sldId id="290" r:id="rId23"/>
    <p:sldId id="308" r:id="rId24"/>
    <p:sldId id="309" r:id="rId25"/>
    <p:sldId id="291" r:id="rId26"/>
    <p:sldId id="310" r:id="rId27"/>
    <p:sldId id="294" r:id="rId28"/>
    <p:sldId id="292" r:id="rId29"/>
    <p:sldId id="311" r:id="rId30"/>
    <p:sldId id="296" r:id="rId31"/>
    <p:sldId id="29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90907"/>
    <a:srgbClr val="140D0A"/>
    <a:srgbClr val="FFFFFF"/>
    <a:srgbClr val="9E7D32"/>
    <a:srgbClr val="A68639"/>
    <a:srgbClr val="EEF3F6"/>
    <a:srgbClr val="E4C6D0"/>
    <a:srgbClr val="F7EEF1"/>
    <a:srgbClr val="0054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57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98BA6F-6C42-4E82-A2A7-043E039F1B35}" type="datetimeFigureOut">
              <a:rPr lang="en-US" smtClean="0"/>
              <a:t>5/15/2016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17119A-75E6-4F05-A170-85F0631A55C2}" type="slidenum">
              <a:rPr lang="en-US" smtClean="0"/>
              <a:t>‹#›</a:t>
            </a:fld>
            <a:endParaRPr lang="en-US"/>
          </a:p>
        </p:txBody>
      </p:sp>
    </p:spTree>
    <p:extLst>
      <p:ext uri="{BB962C8B-B14F-4D97-AF65-F5344CB8AC3E}">
        <p14:creationId xmlns:p14="http://schemas.microsoft.com/office/powerpoint/2010/main" val="415448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17119A-75E6-4F05-A170-85F0631A55C2}" type="slidenum">
              <a:rPr lang="en-US" smtClean="0"/>
              <a:t>19</a:t>
            </a:fld>
            <a:endParaRPr lang="en-US"/>
          </a:p>
        </p:txBody>
      </p:sp>
    </p:spTree>
    <p:extLst>
      <p:ext uri="{BB962C8B-B14F-4D97-AF65-F5344CB8AC3E}">
        <p14:creationId xmlns:p14="http://schemas.microsoft.com/office/powerpoint/2010/main" val="14615438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5" name="Picture 4" descr="A.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683568" y="2924944"/>
            <a:ext cx="7776864" cy="2448272"/>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16022789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descr="2.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11560" y="332656"/>
            <a:ext cx="8136904" cy="144016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611560" y="1988840"/>
            <a:ext cx="8208912" cy="46805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76415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5" name="Picture 4" descr="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hasCustomPrompt="1"/>
          </p:nvPr>
        </p:nvSpPr>
        <p:spPr>
          <a:xfrm>
            <a:off x="1187624" y="404664"/>
            <a:ext cx="6840760" cy="6106616"/>
          </a:xfrm>
        </p:spPr>
        <p:txBody>
          <a:bodyPr anchor="t">
            <a:normAutofit/>
          </a:bodyPr>
          <a:lstStyle>
            <a:lvl1pPr algn="ctr">
              <a:defRPr sz="3600" b="0" cap="all"/>
            </a:lvl1p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Click to edit Master title style</a:t>
            </a:r>
            <a:endParaRPr lang="en-US" dirty="0"/>
          </a:p>
        </p:txBody>
      </p:sp>
    </p:spTree>
    <p:extLst>
      <p:ext uri="{BB962C8B-B14F-4D97-AF65-F5344CB8AC3E}">
        <p14:creationId xmlns:p14="http://schemas.microsoft.com/office/powerpoint/2010/main" val="281916236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5" name="Picture 4" descr="a4.jpg"/>
          <p:cNvPicPr>
            <a:picLocks noChangeAspect="1"/>
          </p:cNvPicPr>
          <p:nvPr/>
        </p:nvPicPr>
        <p:blipFill>
          <a:blip r:embed="rId2" cstate="print"/>
          <a:stretch>
            <a:fillRect/>
          </a:stretch>
        </p:blipFill>
        <p:spPr>
          <a:xfrm>
            <a:off x="0" y="0"/>
            <a:ext cx="9144000" cy="6858000"/>
          </a:xfrm>
          <a:prstGeom prst="rect">
            <a:avLst/>
          </a:prstGeom>
        </p:spPr>
      </p:pic>
      <p:sp>
        <p:nvSpPr>
          <p:cNvPr id="9" name="Content Placeholder 2"/>
          <p:cNvSpPr>
            <a:spLocks noGrp="1"/>
          </p:cNvSpPr>
          <p:nvPr>
            <p:ph sz="half" idx="10"/>
          </p:nvPr>
        </p:nvSpPr>
        <p:spPr>
          <a:xfrm>
            <a:off x="5364088" y="1052736"/>
            <a:ext cx="3312368" cy="5472608"/>
          </a:xfrm>
        </p:spPr>
        <p:txBody>
          <a:bodyPr/>
          <a:lstStyle>
            <a:lvl1pPr rtl="0">
              <a:defRPr sz="2800"/>
            </a:lvl1pPr>
            <a:lvl2pPr rtl="0">
              <a:defRPr sz="2400"/>
            </a:lvl2pPr>
            <a:lvl3pPr rtl="0">
              <a:defRPr sz="2000"/>
            </a:lvl3pPr>
            <a:lvl4pPr rtl="0">
              <a:defRPr sz="1800"/>
            </a:lvl4pPr>
            <a:lvl5pPr rtl="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Content Placeholder 2"/>
          <p:cNvSpPr>
            <a:spLocks noGrp="1"/>
          </p:cNvSpPr>
          <p:nvPr>
            <p:ph sz="half" idx="1"/>
          </p:nvPr>
        </p:nvSpPr>
        <p:spPr>
          <a:xfrm>
            <a:off x="395536" y="1052736"/>
            <a:ext cx="3456384" cy="54726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492839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5" name="Picture 4" descr="5.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51520" y="1484784"/>
            <a:ext cx="4320480" cy="864096"/>
          </a:xfrm>
        </p:spPr>
        <p:txBody>
          <a:bodyPr>
            <a:normAutofit/>
          </a:bodyPr>
          <a:lstStyle>
            <a:lvl1pPr>
              <a:defRPr sz="2800"/>
            </a:lvl1pPr>
          </a:lstStyle>
          <a:p>
            <a:r>
              <a:rPr lang="en-US" smtClean="0"/>
              <a:t>Click to edit Master title style</a:t>
            </a:r>
            <a:endParaRPr lang="en-US" dirty="0"/>
          </a:p>
        </p:txBody>
      </p:sp>
      <p:sp>
        <p:nvSpPr>
          <p:cNvPr id="11" name="Picture Placeholder 2"/>
          <p:cNvSpPr>
            <a:spLocks noGrp="1"/>
          </p:cNvSpPr>
          <p:nvPr>
            <p:ph type="pic" idx="1"/>
          </p:nvPr>
        </p:nvSpPr>
        <p:spPr>
          <a:xfrm>
            <a:off x="251520" y="2420888"/>
            <a:ext cx="4320480" cy="41044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69198628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B81ED2C-0AED-4909-ABE6-DB87060DD395}" type="datetimeFigureOut">
              <a:rPr lang="en-US" smtClean="0"/>
              <a:pPr/>
              <a:t>5/15/2016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8028AC2-BA72-4E74-AD3E-AA20C2C56C0A}" type="slidenum">
              <a:rPr lang="en-US" smtClean="0"/>
              <a:pPr/>
              <a:t>‹#›</a:t>
            </a:fld>
            <a:endParaRPr lang="en-US"/>
          </a:p>
        </p:txBody>
      </p:sp>
    </p:spTree>
    <p:extLst>
      <p:ext uri="{BB962C8B-B14F-4D97-AF65-F5344CB8AC3E}">
        <p14:creationId xmlns:p14="http://schemas.microsoft.com/office/powerpoint/2010/main" val="24976188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782E5D-1B47-46FB-B28F-D9F34581E35B}" type="datetime1">
              <a:rPr lang="en-US" smtClean="0"/>
              <a:t>5/15/2016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3D67BE-E573-495D-9AAA-AFCEBFE465B1}" type="slidenum">
              <a:rPr lang="en-US" smtClean="0"/>
              <a:t>‹#›</a:t>
            </a:fld>
            <a:endParaRPr lang="en-US"/>
          </a:p>
        </p:txBody>
      </p:sp>
    </p:spTree>
    <p:extLst>
      <p:ext uri="{BB962C8B-B14F-4D97-AF65-F5344CB8AC3E}">
        <p14:creationId xmlns:p14="http://schemas.microsoft.com/office/powerpoint/2010/main" val="27271079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3.jpg"/><Relationship Id="rId1" Type="http://schemas.openxmlformats.org/officeDocument/2006/relationships/slideLayout" Target="../slideLayouts/slideLayout2.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7010400" y="6356350"/>
            <a:ext cx="2133600" cy="365125"/>
          </a:xfrm>
        </p:spPr>
        <p:txBody>
          <a:bodyPr/>
          <a:lstStyle/>
          <a:p>
            <a:fld id="{AC3D67BE-E573-495D-9AAA-AFCEBFE465B1}" type="slidenum">
              <a:rPr lang="en-US" smtClean="0"/>
              <a:t>1</a:t>
            </a:fld>
            <a:endParaRPr lang="en-US"/>
          </a:p>
        </p:txBody>
      </p:sp>
      <p:pic>
        <p:nvPicPr>
          <p:cNvPr id="4098" name="Picture 2" descr="C:\Users\bahari\Desktop\picture\مذهبی\بسم الله\besmellah__66_.jpg"/>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31840" y="1916832"/>
            <a:ext cx="2893880" cy="4079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37616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4" name="Rectangle 3"/>
          <p:cNvSpPr/>
          <p:nvPr/>
        </p:nvSpPr>
        <p:spPr>
          <a:xfrm>
            <a:off x="179512" y="2276872"/>
            <a:ext cx="2592288" cy="3970318"/>
          </a:xfrm>
          <a:prstGeom prst="rect">
            <a:avLst/>
          </a:prstGeom>
        </p:spPr>
        <p:txBody>
          <a:bodyPr wrap="square">
            <a:spAutoFit/>
          </a:bodyPr>
          <a:lstStyle/>
          <a:p>
            <a:pPr algn="ctr"/>
            <a:r>
              <a:rPr lang="fa-IR" sz="3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 Zar" panose="00000400000000000000" pitchFamily="2" charset="-78"/>
                <a:ea typeface="Calibri" panose="020F0502020204030204" pitchFamily="34" charset="0"/>
                <a:cs typeface="B Zar" panose="00000400000000000000" pitchFamily="2" charset="-78"/>
              </a:rPr>
              <a:t>امامان </a:t>
            </a:r>
            <a:r>
              <a:rPr lang="fa-IR"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 Zar" panose="00000400000000000000" pitchFamily="2" charset="-78"/>
                <a:ea typeface="Calibri" panose="020F0502020204030204" pitchFamily="34" charset="0"/>
                <a:cs typeface="B Zar" panose="00000400000000000000" pitchFamily="2" charset="-78"/>
              </a:rPr>
              <a:t>را یا در محراب مسجد مثل امیرالمؤمنین علیه السلام به شهادت رساندند </a:t>
            </a:r>
            <a:endPar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7481" y="1340768"/>
            <a:ext cx="6084168" cy="456312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4193188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2204864"/>
            <a:ext cx="2339751" cy="3785652"/>
          </a:xfrm>
          <a:prstGeom prst="rect">
            <a:avLst/>
          </a:prstGeom>
        </p:spPr>
        <p:txBody>
          <a:bodyPr wrap="square">
            <a:spAutoFit/>
          </a:bodyPr>
          <a:lstStyle/>
          <a:p>
            <a:pPr algn="ctr">
              <a:lnSpc>
                <a:spcPct val="150000"/>
              </a:lnSpc>
            </a:pPr>
            <a:r>
              <a:rPr lang="fa-IR" sz="3200" b="1" dirty="0">
                <a:ln w="22225">
                  <a:solidFill>
                    <a:schemeClr val="accent2"/>
                  </a:solidFill>
                  <a:prstDash val="solid"/>
                </a:ln>
                <a:solidFill>
                  <a:schemeClr val="accent2">
                    <a:lumMod val="40000"/>
                    <a:lumOff val="60000"/>
                  </a:schemeClr>
                </a:solidFill>
                <a:latin typeface="B Zar" panose="00000400000000000000" pitchFamily="2" charset="-78"/>
                <a:ea typeface="Calibri" panose="020F0502020204030204" pitchFamily="34" charset="0"/>
                <a:cs typeface="B Zar" panose="00000400000000000000" pitchFamily="2" charset="-78"/>
              </a:rPr>
              <a:t>یا در میدان جنگ مثل امام حسین علیه السلام به شهادت رسیدند</a:t>
            </a:r>
            <a:endParaRPr lang="en-US" sz="3200" b="1" dirty="0">
              <a:ln w="22225">
                <a:solidFill>
                  <a:schemeClr val="accent2"/>
                </a:solidFill>
                <a:prstDash val="solid"/>
              </a:ln>
              <a:solidFill>
                <a:schemeClr val="accent2">
                  <a:lumMod val="40000"/>
                  <a:lumOff val="60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1628800"/>
            <a:ext cx="6048672" cy="453650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3318569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idx="1"/>
          </p:nvPr>
        </p:nvPicPr>
        <p:blipFill>
          <a:blip r:embed="rId2">
            <a:extLst>
              <a:ext uri="{28A0092B-C50C-407E-A947-70E740481C1C}">
                <a14:useLocalDpi xmlns:a14="http://schemas.microsoft.com/office/drawing/2010/main" val="0"/>
              </a:ext>
            </a:extLst>
          </a:blip>
          <a:srcRect l="20384" r="20384"/>
          <a:stretch>
            <a:fillRect/>
          </a:stretch>
        </p:blipFill>
        <p:spPr>
          <a:xfrm>
            <a:off x="3707904" y="1772816"/>
            <a:ext cx="4885431" cy="464115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Rectangle 4"/>
          <p:cNvSpPr/>
          <p:nvPr/>
        </p:nvSpPr>
        <p:spPr>
          <a:xfrm>
            <a:off x="323528" y="2149019"/>
            <a:ext cx="3096344" cy="4708981"/>
          </a:xfrm>
          <a:prstGeom prst="rect">
            <a:avLst/>
          </a:prstGeom>
        </p:spPr>
        <p:txBody>
          <a:bodyPr wrap="square">
            <a:spAutoFit/>
          </a:bodyPr>
          <a:lstStyle/>
          <a:p>
            <a:pPr algn="ctr" rtl="1">
              <a:lnSpc>
                <a:spcPct val="150000"/>
              </a:lnSpc>
              <a:spcAft>
                <a:spcPts val="0"/>
              </a:spcAft>
            </a:pPr>
            <a:r>
              <a:rPr lang="fa-IR"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B Zar" panose="00000400000000000000" pitchFamily="2" charset="-78"/>
                <a:ea typeface="Calibri" panose="020F0502020204030204" pitchFamily="34" charset="0"/>
                <a:cs typeface="B Zar" panose="00000400000000000000" pitchFamily="2" charset="-78"/>
              </a:rPr>
              <a:t>یا توسط سم مثل امام رضا علیه السلام ایشان را به شهادت رساندند. </a:t>
            </a:r>
          </a:p>
        </p:txBody>
      </p:sp>
    </p:spTree>
    <p:extLst>
      <p:ext uri="{BB962C8B-B14F-4D97-AF65-F5344CB8AC3E}">
        <p14:creationId xmlns:p14="http://schemas.microsoft.com/office/powerpoint/2010/main" val="150950872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2164124"/>
            <a:ext cx="2232248" cy="4031873"/>
          </a:xfrm>
          <a:prstGeom prst="rect">
            <a:avLst/>
          </a:prstGeom>
        </p:spPr>
        <p:txBody>
          <a:bodyPr wrap="square">
            <a:spAutoFit/>
          </a:bodyPr>
          <a:lstStyle/>
          <a:p>
            <a:pPr algn="ctr" rtl="1">
              <a:spcAft>
                <a:spcPts val="0"/>
              </a:spcAft>
            </a:pPr>
            <a:r>
              <a:rPr lang="fa-IR"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 Zar" panose="00000400000000000000" pitchFamily="2" charset="-78"/>
                <a:ea typeface="Calibri" panose="020F0502020204030204" pitchFamily="34" charset="0"/>
                <a:cs typeface="B Zar" panose="00000400000000000000" pitchFamily="2" charset="-78"/>
              </a:rPr>
              <a:t>و یا در زندانهای تنگ و تاریک مثل امام کاظم علیه السلام ایشان را به شهادت رساندند.</a:t>
            </a:r>
            <a:endParaRPr lang="en-US"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 Zar" panose="00000400000000000000" pitchFamily="2" charset="-78"/>
              <a:ea typeface="Calibri" panose="020F0502020204030204" pitchFamily="34" charset="0"/>
              <a:cs typeface="B Zar" panose="00000400000000000000" pitchFamily="2"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1466289"/>
            <a:ext cx="6306277" cy="472970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76503043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88640"/>
            <a:ext cx="8352928" cy="3456384"/>
          </a:xfrm>
        </p:spPr>
        <p:txBody>
          <a:bodyPr>
            <a:normAutofit fontScale="90000"/>
            <a:scene3d>
              <a:camera prst="orthographicFront"/>
              <a:lightRig rig="harsh" dir="t"/>
            </a:scene3d>
            <a:sp3d extrusionH="57150" prstMaterial="matte">
              <a:bevelT w="63500" h="12700" prst="angle"/>
              <a:contourClr>
                <a:schemeClr val="bg1">
                  <a:lumMod val="65000"/>
                </a:schemeClr>
              </a:contourClr>
            </a:sp3d>
          </a:bodyPr>
          <a:lstStyle/>
          <a:p>
            <a:pPr algn="just"/>
            <a:r>
              <a:rPr lang="fa-IR" b="1" dirty="0">
                <a:ln/>
                <a:solidFill>
                  <a:schemeClr val="accent3"/>
                </a:solidFill>
                <a:effectLst>
                  <a:innerShdw blurRad="63500" dist="50800" dir="16200000">
                    <a:prstClr val="black">
                      <a:alpha val="50000"/>
                    </a:prstClr>
                  </a:innerShdw>
                </a:effectLst>
                <a:latin typeface="Adobe Arabic" panose="02040503050201020203" pitchFamily="18" charset="-78"/>
                <a:cs typeface="Adobe Arabic" panose="02040503050201020203" pitchFamily="18" charset="-78"/>
              </a:rPr>
              <a:t>قرار بود خداوند 12 </a:t>
            </a:r>
            <a:r>
              <a:rPr lang="fa-IR" b="1" dirty="0" smtClean="0">
                <a:ln/>
                <a:solidFill>
                  <a:schemeClr val="accent3"/>
                </a:solidFill>
                <a:effectLst>
                  <a:innerShdw blurRad="63500" dist="50800" dir="16200000">
                    <a:prstClr val="black">
                      <a:alpha val="50000"/>
                    </a:prstClr>
                  </a:innerShdw>
                </a:effectLst>
                <a:latin typeface="Adobe Arabic" panose="02040503050201020203" pitchFamily="18" charset="-78"/>
                <a:cs typeface="Adobe Arabic" panose="02040503050201020203" pitchFamily="18" charset="-78"/>
              </a:rPr>
              <a:t>امام (</a:t>
            </a:r>
            <a:r>
              <a:rPr lang="fa-IR" b="1" dirty="0">
                <a:ln/>
                <a:solidFill>
                  <a:schemeClr val="accent3"/>
                </a:solidFill>
                <a:effectLst>
                  <a:innerShdw blurRad="63500" dist="50800" dir="16200000">
                    <a:prstClr val="black">
                      <a:alpha val="50000"/>
                    </a:prstClr>
                  </a:innerShdw>
                </a:effectLst>
                <a:latin typeface="Adobe Arabic" panose="02040503050201020203" pitchFamily="18" charset="-78"/>
                <a:cs typeface="Adobe Arabic" panose="02040503050201020203" pitchFamily="18" charset="-78"/>
              </a:rPr>
              <a:t>علیهم السلام) را برای راهنمایی مردم بفرستد. اما انسانهای ظالم 11 امام را به این‌صورت به شهادت رساندند؛ اگر خداوند امام دوازدهم را هم به همان صورت سابق که ائمه‌ی پیشین را فرستاده بود، می فرستاد همان بلا سر ایشان می آمد. به این دلیل امام زمان </a:t>
            </a:r>
            <a:r>
              <a:rPr lang="fa-IR" b="1" dirty="0" smtClean="0">
                <a:ln/>
                <a:solidFill>
                  <a:schemeClr val="accent3"/>
                </a:solidFill>
                <a:effectLst>
                  <a:innerShdw blurRad="63500" dist="50800" dir="16200000">
                    <a:prstClr val="black">
                      <a:alpha val="50000"/>
                    </a:prstClr>
                  </a:innerShdw>
                </a:effectLst>
                <a:latin typeface="Adobe Arabic" panose="02040503050201020203" pitchFamily="18" charset="-78"/>
                <a:cs typeface="Adobe Arabic" panose="02040503050201020203" pitchFamily="18" charset="-78"/>
              </a:rPr>
              <a:t>علیه السلام را </a:t>
            </a:r>
            <a:r>
              <a:rPr lang="fa-IR" b="1" dirty="0">
                <a:ln/>
                <a:solidFill>
                  <a:schemeClr val="accent3"/>
                </a:solidFill>
                <a:effectLst>
                  <a:innerShdw blurRad="63500" dist="50800" dir="16200000">
                    <a:prstClr val="black">
                      <a:alpha val="50000"/>
                    </a:prstClr>
                  </a:innerShdw>
                </a:effectLst>
                <a:latin typeface="Adobe Arabic" panose="02040503050201020203" pitchFamily="18" charset="-78"/>
                <a:cs typeface="Adobe Arabic" panose="02040503050201020203" pitchFamily="18" charset="-78"/>
              </a:rPr>
              <a:t>از بین مردم </a:t>
            </a:r>
            <a:r>
              <a:rPr lang="fa-IR" b="1" dirty="0">
                <a:ln/>
                <a:solidFill>
                  <a:schemeClr val="accent6">
                    <a:lumMod val="75000"/>
                  </a:schemeClr>
                </a:solidFill>
                <a:effectLst>
                  <a:innerShdw blurRad="63500" dist="50800" dir="16200000">
                    <a:prstClr val="black">
                      <a:alpha val="50000"/>
                    </a:prstClr>
                  </a:innerShdw>
                </a:effectLst>
                <a:latin typeface="Adobe Arabic" panose="02040503050201020203" pitchFamily="18" charset="-78"/>
                <a:cs typeface="Adobe Arabic" panose="02040503050201020203" pitchFamily="18" charset="-78"/>
              </a:rPr>
              <a:t>غایب </a:t>
            </a:r>
            <a:r>
              <a:rPr lang="fa-IR" b="1" dirty="0">
                <a:ln/>
                <a:solidFill>
                  <a:schemeClr val="accent3"/>
                </a:solidFill>
                <a:effectLst>
                  <a:innerShdw blurRad="63500" dist="50800" dir="16200000">
                    <a:prstClr val="black">
                      <a:alpha val="50000"/>
                    </a:prstClr>
                  </a:innerShdw>
                </a:effectLst>
                <a:latin typeface="Adobe Arabic" panose="02040503050201020203" pitchFamily="18" charset="-78"/>
                <a:cs typeface="Adobe Arabic" panose="02040503050201020203" pitchFamily="18" charset="-78"/>
              </a:rPr>
              <a:t>کردند که </a:t>
            </a:r>
            <a:r>
              <a:rPr lang="fa-IR" b="1" dirty="0">
                <a:ln/>
                <a:solidFill>
                  <a:schemeClr val="accent6">
                    <a:lumMod val="75000"/>
                  </a:schemeClr>
                </a:solidFill>
                <a:effectLst>
                  <a:innerShdw blurRad="63500" dist="50800" dir="16200000">
                    <a:prstClr val="black">
                      <a:alpha val="50000"/>
                    </a:prstClr>
                  </a:innerShdw>
                </a:effectLst>
                <a:latin typeface="Adobe Arabic" panose="02040503050201020203" pitchFamily="18" charset="-78"/>
                <a:cs typeface="Adobe Arabic" panose="02040503050201020203" pitchFamily="18" charset="-78"/>
              </a:rPr>
              <a:t>کشته نشوند</a:t>
            </a:r>
            <a:r>
              <a:rPr lang="fa-IR" b="1" dirty="0">
                <a:ln/>
                <a:solidFill>
                  <a:schemeClr val="accent3"/>
                </a:solidFill>
                <a:effectLst>
                  <a:innerShdw blurRad="63500" dist="50800" dir="16200000">
                    <a:prstClr val="black">
                      <a:alpha val="50000"/>
                    </a:prstClr>
                  </a:innerShdw>
                </a:effectLst>
                <a:latin typeface="Adobe Arabic" panose="02040503050201020203" pitchFamily="18" charset="-78"/>
                <a:cs typeface="Adobe Arabic" panose="02040503050201020203" pitchFamily="18" charset="-78"/>
              </a:rPr>
              <a:t>.</a:t>
            </a:r>
            <a:endParaRPr lang="en-US" b="1" dirty="0">
              <a:ln/>
              <a:solidFill>
                <a:schemeClr val="accent3"/>
              </a:solidFill>
              <a:effectLst>
                <a:innerShdw blurRad="63500" dist="50800" dir="16200000">
                  <a:prstClr val="black">
                    <a:alpha val="50000"/>
                  </a:prstClr>
                </a:innerShdw>
              </a:effectLst>
              <a:latin typeface="Adobe Arabic" panose="02040503050201020203" pitchFamily="18" charset="-78"/>
              <a:cs typeface="Adobe Arabic" panose="02040503050201020203" pitchFamily="18" charset="-78"/>
            </a:endParaRP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43482" y1="21056" x2="43482" y2="21056"/>
                        <a14:foregroundMark x1="57376" y1="32282" x2="57376" y2="32282"/>
                        <a14:foregroundMark x1="51801" y1="28762" x2="51801" y2="28762"/>
                        <a14:foregroundMark x1="46741" y1="13774" x2="46741" y2="13774"/>
                        <a14:foregroundMark x1="46141" y1="52913" x2="46141" y2="52913"/>
                        <a14:foregroundMark x1="56175" y1="68932" x2="56175" y2="68932"/>
                        <a14:foregroundMark x1="59091" y1="72937" x2="59091" y2="72937"/>
                        <a14:foregroundMark x1="34391" y1="38350" x2="34391" y2="38350"/>
                        <a14:foregroundMark x1="34134" y1="36650" x2="34134" y2="36650"/>
                        <a14:foregroundMark x1="31818" y1="37015" x2="31818" y2="37015"/>
                        <a14:foregroundMark x1="28731" y1="37075" x2="28731" y2="37075"/>
                        <a14:foregroundMark x1="29331" y1="37318" x2="29331" y2="37318"/>
                        <a14:foregroundMark x1="30532" y1="38714" x2="30532" y2="38714"/>
                        <a14:foregroundMark x1="32161" y1="41748" x2="32161" y2="41748"/>
                        <a14:foregroundMark x1="29846" y1="38107" x2="29846" y2="38107"/>
                        <a14:foregroundMark x1="29160" y1="40231" x2="29160" y2="40231"/>
                      </a14:backgroundRemoval>
                    </a14:imgEffect>
                  </a14:imgLayer>
                </a14:imgProps>
              </a:ext>
              <a:ext uri="{28A0092B-C50C-407E-A947-70E740481C1C}">
                <a14:useLocalDpi xmlns:a14="http://schemas.microsoft.com/office/drawing/2010/main" val="0"/>
              </a:ext>
            </a:extLst>
          </a:blip>
          <a:stretch>
            <a:fillRect/>
          </a:stretch>
        </p:blipFill>
        <p:spPr>
          <a:xfrm>
            <a:off x="27296" y="2924944"/>
            <a:ext cx="1916179" cy="2708920"/>
          </a:xfrm>
          <a:prstGeom prst="rect">
            <a:avLst/>
          </a:prstGeom>
        </p:spPr>
      </p:pic>
    </p:spTree>
    <p:extLst>
      <p:ext uri="{BB962C8B-B14F-4D97-AF65-F5344CB8AC3E}">
        <p14:creationId xmlns:p14="http://schemas.microsoft.com/office/powerpoint/2010/main" val="35329223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bahari\Desktop\picture\منظره\1161722_76676002.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8610"/>
            <a:ext cx="9144000" cy="684939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294967295"/>
          </p:nvPr>
        </p:nvSpPr>
        <p:spPr>
          <a:xfrm>
            <a:off x="7010400" y="6356350"/>
            <a:ext cx="2133600" cy="365125"/>
          </a:xfrm>
        </p:spPr>
        <p:txBody>
          <a:bodyPr/>
          <a:lstStyle/>
          <a:p>
            <a:fld id="{AC3D67BE-E573-495D-9AAA-AFCEBFE465B1}" type="slidenum">
              <a:rPr lang="en-US" smtClean="0"/>
              <a:t>15</a:t>
            </a:fld>
            <a:endParaRPr lang="en-US"/>
          </a:p>
        </p:txBody>
      </p:sp>
      <p:sp>
        <p:nvSpPr>
          <p:cNvPr id="5" name="Title 1"/>
          <p:cNvSpPr txBox="1">
            <a:spLocks/>
          </p:cNvSpPr>
          <p:nvPr/>
        </p:nvSpPr>
        <p:spPr>
          <a:xfrm>
            <a:off x="1547664" y="332656"/>
            <a:ext cx="5799584" cy="2232248"/>
          </a:xfrm>
          <a:prstGeom prst="round2DiagRect">
            <a:avLst>
              <a:gd name="adj1" fmla="val 47047"/>
              <a:gd name="adj2" fmla="val 0"/>
            </a:avLst>
          </a:prstGeom>
          <a:solidFill>
            <a:schemeClr val="accent6">
              <a:lumMod val="75000"/>
            </a:schemeClr>
          </a:solidFill>
          <a:ln/>
        </p:spPr>
        <p:style>
          <a:lnRef idx="1">
            <a:schemeClr val="accent3"/>
          </a:lnRef>
          <a:fillRef idx="2">
            <a:schemeClr val="accent3"/>
          </a:fillRef>
          <a:effectRef idx="1">
            <a:schemeClr val="accent3"/>
          </a:effectRef>
          <a:fontRef idx="minor">
            <a:schemeClr val="dk1"/>
          </a:fontRef>
        </p:style>
        <p:txBody>
          <a:bodyPr vert="horz" lIns="45720" tIns="0" rIns="45720" bIns="0" anchor="b" anchorCtr="0">
            <a:noAutofit/>
          </a:bodyPr>
          <a:lstStyle/>
          <a:p>
            <a:pPr algn="ctr" rtl="1"/>
            <a:r>
              <a:rPr lang="fa-IR" sz="4400" dirty="0">
                <a:solidFill>
                  <a:schemeClr val="bg1"/>
                </a:solidFill>
                <a:cs typeface="B Titr" panose="00000700000000000000" pitchFamily="2" charset="-78"/>
              </a:rPr>
              <a:t>عبد یعنی چه</a:t>
            </a:r>
            <a:r>
              <a:rPr lang="fa-IR" sz="3600" dirty="0">
                <a:solidFill>
                  <a:schemeClr val="bg1"/>
                </a:solidFill>
                <a:cs typeface="B Titr" panose="00000700000000000000" pitchFamily="2" charset="-78"/>
              </a:rPr>
              <a:t>؟</a:t>
            </a:r>
            <a:endParaRPr lang="en-US" sz="3600" dirty="0">
              <a:solidFill>
                <a:schemeClr val="bg1"/>
              </a:solidFill>
              <a:cs typeface="B Titr" panose="00000700000000000000" pitchFamily="2" charset="-78"/>
            </a:endParaRPr>
          </a:p>
          <a:p>
            <a:pPr algn="ctr" rtl="1"/>
            <a:endParaRPr lang="en-US" sz="3600" b="1" dirty="0" smtClean="0">
              <a:solidFill>
                <a:schemeClr val="bg1"/>
              </a:solidFill>
              <a:latin typeface="IPT.Nazanin" pitchFamily="2" charset="2"/>
              <a:cs typeface="B Titr" panose="00000700000000000000" pitchFamily="2" charset="-78"/>
            </a:endParaRPr>
          </a:p>
        </p:txBody>
      </p:sp>
      <p:pic>
        <p:nvPicPr>
          <p:cNvPr id="6" name="Picture 2" descr="C:\Documents and Settings\darya.GHADIR-80C04661\Desktop\NaturePictures\منظره\flower-border-fram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99" y="0"/>
            <a:ext cx="9144000" cy="689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563888" y="1236881"/>
            <a:ext cx="4513312" cy="2400657"/>
          </a:xfrm>
          <a:prstGeom prst="roundRect">
            <a:avLst/>
          </a:prstGeom>
          <a:solidFill>
            <a:srgbClr val="E7F9FF"/>
          </a:solidFill>
          <a:ln w="19050">
            <a:solidFill>
              <a:schemeClr val="tx2">
                <a:lumMod val="60000"/>
                <a:lumOff val="40000"/>
              </a:schemeClr>
            </a:solidFill>
          </a:ln>
        </p:spPr>
        <p:txBody>
          <a:bodyPr wrap="square" tIns="0" bIns="548640" rtlCol="0" anchor="t" anchorCtr="0">
            <a:spAutoFit/>
          </a:bodyPr>
          <a:lstStyle/>
          <a:p>
            <a:pPr lvl="0" algn="ctr">
              <a:lnSpc>
                <a:spcPct val="200000"/>
              </a:lnSpc>
            </a:pPr>
            <a:r>
              <a:rPr lang="fa-IR" sz="6000" b="1" dirty="0" smtClean="0">
                <a:ln w="18415" cmpd="sng">
                  <a:solidFill>
                    <a:schemeClr val="accent6">
                      <a:lumMod val="75000"/>
                    </a:schemeClr>
                  </a:solidFill>
                  <a:prstDash val="solid"/>
                </a:ln>
                <a:solidFill>
                  <a:srgbClr val="B45608"/>
                </a:solidFill>
                <a:effectLst>
                  <a:outerShdw blurRad="38100" dist="38100" dir="2700000" algn="tl">
                    <a:srgbClr val="000000">
                      <a:alpha val="43137"/>
                    </a:srgbClr>
                  </a:outerShdw>
                </a:effectLst>
                <a:cs typeface="B Mitra" pitchFamily="2" charset="-78"/>
              </a:rPr>
              <a:t>غیبت یعنی چه؟</a:t>
            </a:r>
            <a:endParaRPr lang="en-US" sz="6000" dirty="0">
              <a:ln w="18415" cmpd="sng">
                <a:solidFill>
                  <a:schemeClr val="accent6">
                    <a:lumMod val="75000"/>
                  </a:schemeClr>
                </a:solidFill>
                <a:prstDash val="solid"/>
              </a:ln>
              <a:solidFill>
                <a:srgbClr val="B45608"/>
              </a:solidFill>
            </a:endParaRPr>
          </a:p>
        </p:txBody>
      </p:sp>
    </p:spTree>
    <p:extLst>
      <p:ext uri="{BB962C8B-B14F-4D97-AF65-F5344CB8AC3E}">
        <p14:creationId xmlns:p14="http://schemas.microsoft.com/office/powerpoint/2010/main" val="26420978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4294967295"/>
          </p:nvPr>
        </p:nvPicPr>
        <p:blipFill rotWithShape="1">
          <a:blip r:embed="rId2">
            <a:extLst>
              <a:ext uri="{28A0092B-C50C-407E-A947-70E740481C1C}">
                <a14:useLocalDpi xmlns:a14="http://schemas.microsoft.com/office/drawing/2010/main" val="0"/>
              </a:ext>
            </a:extLst>
          </a:blip>
          <a:srcRect b="10169"/>
          <a:stretch/>
        </p:blipFill>
        <p:spPr>
          <a:xfrm>
            <a:off x="-23327" y="476672"/>
            <a:ext cx="3839649" cy="5722126"/>
          </a:xfrm>
        </p:spPr>
      </p:pic>
      <p:sp>
        <p:nvSpPr>
          <p:cNvPr id="7" name="Rectangle 6"/>
          <p:cNvSpPr/>
          <p:nvPr/>
        </p:nvSpPr>
        <p:spPr>
          <a:xfrm>
            <a:off x="4283968" y="1700808"/>
            <a:ext cx="4355976" cy="3785652"/>
          </a:xfrm>
          <a:prstGeom prst="rect">
            <a:avLst/>
          </a:prstGeom>
        </p:spPr>
        <p:txBody>
          <a:bodyPr wrap="square">
            <a:spAutoFit/>
          </a:bodyPr>
          <a:lstStyle/>
          <a:p>
            <a:pPr algn="r" rtl="1">
              <a:spcAft>
                <a:spcPts val="0"/>
              </a:spcAft>
            </a:pPr>
            <a:r>
              <a:rPr lang="fa-IR" sz="4000" b="1" dirty="0">
                <a:ln w="22225">
                  <a:solidFill>
                    <a:schemeClr val="accent2"/>
                  </a:solidFill>
                  <a:prstDash val="solid"/>
                </a:ln>
                <a:solidFill>
                  <a:schemeClr val="accent6">
                    <a:lumMod val="75000"/>
                  </a:schemeClr>
                </a:solidFill>
                <a:latin typeface="B Zar" panose="00000400000000000000" pitchFamily="2" charset="-78"/>
                <a:ea typeface="Calibri" panose="020F0502020204030204" pitchFamily="34" charset="0"/>
                <a:cs typeface="B Zar" panose="00000400000000000000" pitchFamily="2" charset="-78"/>
              </a:rPr>
              <a:t>غایب هستند یعنی ظاهر نیستند، شناخته شده نیستند. </a:t>
            </a:r>
            <a:endParaRPr lang="fa-IR" sz="4000" b="1" dirty="0" smtClean="0">
              <a:ln w="22225">
                <a:solidFill>
                  <a:schemeClr val="accent2"/>
                </a:solidFill>
                <a:prstDash val="solid"/>
              </a:ln>
              <a:solidFill>
                <a:schemeClr val="accent6">
                  <a:lumMod val="75000"/>
                </a:schemeClr>
              </a:solidFill>
              <a:latin typeface="B Zar" panose="00000400000000000000" pitchFamily="2" charset="-78"/>
              <a:ea typeface="Calibri" panose="020F0502020204030204" pitchFamily="34" charset="0"/>
              <a:cs typeface="B Zar" panose="00000400000000000000" pitchFamily="2" charset="-78"/>
            </a:endParaRPr>
          </a:p>
          <a:p>
            <a:pPr algn="r" rtl="1">
              <a:spcAft>
                <a:spcPts val="0"/>
              </a:spcAft>
            </a:pPr>
            <a:r>
              <a:rPr lang="fa-IR" sz="4000" b="1" dirty="0" smtClean="0">
                <a:ln w="22225">
                  <a:solidFill>
                    <a:schemeClr val="accent2"/>
                  </a:solidFill>
                  <a:prstDash val="solid"/>
                </a:ln>
                <a:solidFill>
                  <a:schemeClr val="accent6">
                    <a:lumMod val="75000"/>
                  </a:schemeClr>
                </a:solidFill>
                <a:latin typeface="B Zar" panose="00000400000000000000" pitchFamily="2" charset="-78"/>
                <a:ea typeface="Calibri" panose="020F0502020204030204" pitchFamily="34" charset="0"/>
                <a:cs typeface="B Zar" panose="00000400000000000000" pitchFamily="2" charset="-78"/>
              </a:rPr>
              <a:t>اما </a:t>
            </a:r>
            <a:r>
              <a:rPr lang="fa-IR" sz="4000" b="1" dirty="0">
                <a:ln w="22225">
                  <a:solidFill>
                    <a:schemeClr val="accent2"/>
                  </a:solidFill>
                  <a:prstDash val="solid"/>
                </a:ln>
                <a:solidFill>
                  <a:schemeClr val="accent6">
                    <a:lumMod val="75000"/>
                  </a:schemeClr>
                </a:solidFill>
                <a:latin typeface="B Zar" panose="00000400000000000000" pitchFamily="2" charset="-78"/>
                <a:ea typeface="Calibri" panose="020F0502020204030204" pitchFamily="34" charset="0"/>
                <a:cs typeface="B Zar" panose="00000400000000000000" pitchFamily="2" charset="-78"/>
              </a:rPr>
              <a:t>در بین ما حضور دارند به صورت </a:t>
            </a:r>
            <a:r>
              <a:rPr lang="fa-IR" sz="4000" b="1" dirty="0">
                <a:ln w="22225">
                  <a:solidFill>
                    <a:schemeClr val="accent2"/>
                  </a:solidFill>
                  <a:prstDash val="solid"/>
                </a:ln>
                <a:solidFill>
                  <a:srgbClr val="FFC000"/>
                </a:solidFill>
                <a:latin typeface="B Zar" panose="00000400000000000000" pitchFamily="2" charset="-78"/>
                <a:ea typeface="Calibri" panose="020F0502020204030204" pitchFamily="34" charset="0"/>
                <a:cs typeface="B Zar" panose="00000400000000000000" pitchFamily="2" charset="-78"/>
              </a:rPr>
              <a:t>ناشناس</a:t>
            </a:r>
            <a:r>
              <a:rPr lang="fa-IR" sz="4000" b="1" dirty="0">
                <a:ln w="22225">
                  <a:solidFill>
                    <a:schemeClr val="accent2"/>
                  </a:solidFill>
                  <a:prstDash val="solid"/>
                </a:ln>
                <a:solidFill>
                  <a:schemeClr val="accent6">
                    <a:lumMod val="75000"/>
                  </a:schemeClr>
                </a:solidFill>
                <a:latin typeface="B Zar" panose="00000400000000000000" pitchFamily="2" charset="-78"/>
                <a:ea typeface="Calibri" panose="020F0502020204030204" pitchFamily="34" charset="0"/>
                <a:cs typeface="B Zar" panose="00000400000000000000" pitchFamily="2" charset="-78"/>
              </a:rPr>
              <a:t> و یا </a:t>
            </a:r>
            <a:r>
              <a:rPr lang="fa-IR" sz="4000" b="1" dirty="0">
                <a:ln w="22225">
                  <a:solidFill>
                    <a:schemeClr val="accent2"/>
                  </a:solidFill>
                  <a:prstDash val="solid"/>
                </a:ln>
                <a:solidFill>
                  <a:srgbClr val="FFC000"/>
                </a:solidFill>
                <a:latin typeface="B Zar" panose="00000400000000000000" pitchFamily="2" charset="-78"/>
                <a:ea typeface="Calibri" panose="020F0502020204030204" pitchFamily="34" charset="0"/>
                <a:cs typeface="B Zar" panose="00000400000000000000" pitchFamily="2" charset="-78"/>
              </a:rPr>
              <a:t>پنهانی</a:t>
            </a:r>
            <a:r>
              <a:rPr lang="fa-IR" sz="4000" b="1" dirty="0">
                <a:ln w="22225">
                  <a:solidFill>
                    <a:schemeClr val="accent2"/>
                  </a:solidFill>
                  <a:prstDash val="solid"/>
                </a:ln>
                <a:solidFill>
                  <a:schemeClr val="accent6">
                    <a:lumMod val="75000"/>
                  </a:schemeClr>
                </a:solidFill>
                <a:latin typeface="B Zar" panose="00000400000000000000" pitchFamily="2" charset="-78"/>
                <a:ea typeface="Calibri" panose="020F0502020204030204" pitchFamily="34" charset="0"/>
                <a:cs typeface="B Zar" panose="00000400000000000000" pitchFamily="2" charset="-78"/>
              </a:rPr>
              <a:t>.</a:t>
            </a:r>
            <a:endParaRPr lang="en-US" sz="3600" b="1" dirty="0">
              <a:ln w="22225">
                <a:solidFill>
                  <a:schemeClr val="accent2"/>
                </a:solidFill>
                <a:prstDash val="solid"/>
              </a:ln>
              <a:solidFill>
                <a:schemeClr val="accent6">
                  <a:lumMod val="75000"/>
                </a:schemeClr>
              </a:solidFill>
              <a:latin typeface="B Zar" panose="00000400000000000000" pitchFamily="2" charset="-78"/>
              <a:ea typeface="Calibri" panose="020F0502020204030204" pitchFamily="34" charset="0"/>
              <a:cs typeface="B Zar" panose="00000400000000000000" pitchFamily="2" charset="-78"/>
            </a:endParaRPr>
          </a:p>
        </p:txBody>
      </p:sp>
    </p:spTree>
    <p:extLst>
      <p:ext uri="{BB962C8B-B14F-4D97-AF65-F5344CB8AC3E}">
        <p14:creationId xmlns:p14="http://schemas.microsoft.com/office/powerpoint/2010/main" val="14854545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bahari\Desktop\picture\منظره\1161722_76676002.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8610"/>
            <a:ext cx="9144000" cy="684939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294967295"/>
          </p:nvPr>
        </p:nvSpPr>
        <p:spPr>
          <a:xfrm>
            <a:off x="7010400" y="6356350"/>
            <a:ext cx="2133600" cy="365125"/>
          </a:xfrm>
        </p:spPr>
        <p:txBody>
          <a:bodyPr/>
          <a:lstStyle/>
          <a:p>
            <a:fld id="{AC3D67BE-E573-495D-9AAA-AFCEBFE465B1}" type="slidenum">
              <a:rPr lang="en-US" smtClean="0"/>
              <a:t>17</a:t>
            </a:fld>
            <a:endParaRPr lang="en-US"/>
          </a:p>
        </p:txBody>
      </p:sp>
      <p:sp>
        <p:nvSpPr>
          <p:cNvPr id="5" name="Title 1"/>
          <p:cNvSpPr txBox="1">
            <a:spLocks/>
          </p:cNvSpPr>
          <p:nvPr/>
        </p:nvSpPr>
        <p:spPr>
          <a:xfrm>
            <a:off x="1547664" y="332656"/>
            <a:ext cx="5799584" cy="2232248"/>
          </a:xfrm>
          <a:prstGeom prst="round2DiagRect">
            <a:avLst>
              <a:gd name="adj1" fmla="val 47047"/>
              <a:gd name="adj2" fmla="val 0"/>
            </a:avLst>
          </a:prstGeom>
          <a:solidFill>
            <a:schemeClr val="accent6">
              <a:lumMod val="75000"/>
            </a:schemeClr>
          </a:solidFill>
          <a:ln/>
        </p:spPr>
        <p:style>
          <a:lnRef idx="1">
            <a:schemeClr val="accent3"/>
          </a:lnRef>
          <a:fillRef idx="2">
            <a:schemeClr val="accent3"/>
          </a:fillRef>
          <a:effectRef idx="1">
            <a:schemeClr val="accent3"/>
          </a:effectRef>
          <a:fontRef idx="minor">
            <a:schemeClr val="dk1"/>
          </a:fontRef>
        </p:style>
        <p:txBody>
          <a:bodyPr vert="horz" lIns="45720" tIns="0" rIns="45720" bIns="0" anchor="b" anchorCtr="0">
            <a:noAutofit/>
          </a:bodyPr>
          <a:lstStyle/>
          <a:p>
            <a:pPr algn="ctr" rtl="1"/>
            <a:r>
              <a:rPr lang="fa-IR" sz="4400" dirty="0">
                <a:solidFill>
                  <a:schemeClr val="bg1"/>
                </a:solidFill>
                <a:cs typeface="B Titr" panose="00000700000000000000" pitchFamily="2" charset="-78"/>
              </a:rPr>
              <a:t>عبد یعنی چه</a:t>
            </a:r>
            <a:r>
              <a:rPr lang="fa-IR" sz="3600" dirty="0">
                <a:solidFill>
                  <a:schemeClr val="bg1"/>
                </a:solidFill>
                <a:cs typeface="B Titr" panose="00000700000000000000" pitchFamily="2" charset="-78"/>
              </a:rPr>
              <a:t>؟</a:t>
            </a:r>
            <a:endParaRPr lang="en-US" sz="3600" dirty="0">
              <a:solidFill>
                <a:schemeClr val="bg1"/>
              </a:solidFill>
              <a:cs typeface="B Titr" panose="00000700000000000000" pitchFamily="2" charset="-78"/>
            </a:endParaRPr>
          </a:p>
          <a:p>
            <a:pPr algn="ctr" rtl="1"/>
            <a:endParaRPr lang="en-US" sz="3600" b="1" dirty="0" smtClean="0">
              <a:solidFill>
                <a:schemeClr val="bg1"/>
              </a:solidFill>
              <a:latin typeface="IPT.Nazanin" pitchFamily="2" charset="2"/>
              <a:cs typeface="B Titr" panose="00000700000000000000" pitchFamily="2" charset="-78"/>
            </a:endParaRPr>
          </a:p>
        </p:txBody>
      </p:sp>
      <p:pic>
        <p:nvPicPr>
          <p:cNvPr id="6" name="Picture 2" descr="C:\Documents and Settings\darya.GHADIR-80C04661\Desktop\NaturePictures\منظره\flower-border-fram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99" y="0"/>
            <a:ext cx="9144000" cy="689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732312" y="1431297"/>
            <a:ext cx="4513312" cy="3592473"/>
          </a:xfrm>
          <a:prstGeom prst="roundRect">
            <a:avLst/>
          </a:prstGeom>
          <a:solidFill>
            <a:srgbClr val="E7F9FF"/>
          </a:solidFill>
          <a:ln w="19050">
            <a:solidFill>
              <a:schemeClr val="tx2">
                <a:lumMod val="60000"/>
                <a:lumOff val="40000"/>
              </a:schemeClr>
            </a:solidFill>
          </a:ln>
        </p:spPr>
        <p:txBody>
          <a:bodyPr wrap="square" tIns="0" bIns="548640" rtlCol="0" anchor="t" anchorCtr="0">
            <a:spAutoFit/>
          </a:bodyPr>
          <a:lstStyle/>
          <a:p>
            <a:pPr lvl="0" algn="ctr">
              <a:lnSpc>
                <a:spcPct val="150000"/>
              </a:lnSpc>
            </a:pPr>
            <a:r>
              <a:rPr lang="fa-IR" sz="4000" b="1" dirty="0">
                <a:ln w="18415" cmpd="sng">
                  <a:solidFill>
                    <a:schemeClr val="accent6">
                      <a:lumMod val="75000"/>
                    </a:schemeClr>
                  </a:solidFill>
                  <a:prstDash val="solid"/>
                </a:ln>
                <a:solidFill>
                  <a:srgbClr val="B45608"/>
                </a:solidFill>
                <a:effectLst>
                  <a:outerShdw blurRad="38100" dist="38100" dir="2700000" algn="tl">
                    <a:srgbClr val="000000">
                      <a:alpha val="43137"/>
                    </a:srgbClr>
                  </a:outerShdw>
                </a:effectLst>
                <a:cs typeface="B Mitra" pitchFamily="2" charset="-78"/>
              </a:rPr>
              <a:t>ما چه استفاده </a:t>
            </a:r>
            <a:r>
              <a:rPr lang="fa-IR" sz="4000" b="1" dirty="0" smtClean="0">
                <a:ln w="18415" cmpd="sng">
                  <a:solidFill>
                    <a:schemeClr val="accent6">
                      <a:lumMod val="75000"/>
                    </a:schemeClr>
                  </a:solidFill>
                  <a:prstDash val="solid"/>
                </a:ln>
                <a:solidFill>
                  <a:srgbClr val="B45608"/>
                </a:solidFill>
                <a:effectLst>
                  <a:outerShdw blurRad="38100" dist="38100" dir="2700000" algn="tl">
                    <a:srgbClr val="000000">
                      <a:alpha val="43137"/>
                    </a:srgbClr>
                  </a:outerShdw>
                </a:effectLst>
                <a:cs typeface="B Mitra" pitchFamily="2" charset="-78"/>
              </a:rPr>
              <a:t>ای می توانیم </a:t>
            </a:r>
            <a:r>
              <a:rPr lang="fa-IR" sz="4000" b="1" dirty="0">
                <a:ln w="18415" cmpd="sng">
                  <a:solidFill>
                    <a:schemeClr val="accent6">
                      <a:lumMod val="75000"/>
                    </a:schemeClr>
                  </a:solidFill>
                  <a:prstDash val="solid"/>
                </a:ln>
                <a:solidFill>
                  <a:srgbClr val="B45608"/>
                </a:solidFill>
                <a:effectLst>
                  <a:outerShdw blurRad="38100" dist="38100" dir="2700000" algn="tl">
                    <a:srgbClr val="000000">
                      <a:alpha val="43137"/>
                    </a:srgbClr>
                  </a:outerShdw>
                </a:effectLst>
                <a:cs typeface="B Mitra" pitchFamily="2" charset="-78"/>
              </a:rPr>
              <a:t>از </a:t>
            </a:r>
            <a:r>
              <a:rPr lang="fa-IR" sz="40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cs typeface="B Mitra" pitchFamily="2" charset="-78"/>
              </a:rPr>
              <a:t>امام غایب </a:t>
            </a:r>
            <a:r>
              <a:rPr lang="fa-IR" sz="4000" b="1" dirty="0">
                <a:ln w="18415" cmpd="sng">
                  <a:solidFill>
                    <a:schemeClr val="accent6">
                      <a:lumMod val="75000"/>
                    </a:schemeClr>
                  </a:solidFill>
                  <a:prstDash val="solid"/>
                </a:ln>
                <a:solidFill>
                  <a:srgbClr val="B45608"/>
                </a:solidFill>
                <a:effectLst>
                  <a:outerShdw blurRad="38100" dist="38100" dir="2700000" algn="tl">
                    <a:srgbClr val="000000">
                      <a:alpha val="43137"/>
                    </a:srgbClr>
                  </a:outerShdw>
                </a:effectLst>
                <a:cs typeface="B Mitra" pitchFamily="2" charset="-78"/>
              </a:rPr>
              <a:t>کنیم؟</a:t>
            </a:r>
            <a:endParaRPr lang="en-US" sz="4000" dirty="0">
              <a:ln w="18415" cmpd="sng">
                <a:solidFill>
                  <a:schemeClr val="accent6">
                    <a:lumMod val="75000"/>
                  </a:schemeClr>
                </a:solidFill>
                <a:prstDash val="solid"/>
              </a:ln>
              <a:solidFill>
                <a:srgbClr val="B45608"/>
              </a:solidFill>
            </a:endParaRPr>
          </a:p>
        </p:txBody>
      </p:sp>
    </p:spTree>
    <p:extLst>
      <p:ext uri="{BB962C8B-B14F-4D97-AF65-F5344CB8AC3E}">
        <p14:creationId xmlns:p14="http://schemas.microsoft.com/office/powerpoint/2010/main" val="2947865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8028AC2-BA72-4E74-AD3E-AA20C2C56C0A}" type="slidenum">
              <a:rPr lang="en-US" smtClean="0"/>
              <a:pPr/>
              <a:t>18</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73209" cy="6858000"/>
          </a:xfrm>
          <a:prstGeom prst="rect">
            <a:avLst/>
          </a:prstGeom>
        </p:spPr>
      </p:pic>
      <p:sp>
        <p:nvSpPr>
          <p:cNvPr id="5" name="Rectangle 4"/>
          <p:cNvSpPr/>
          <p:nvPr/>
        </p:nvSpPr>
        <p:spPr>
          <a:xfrm>
            <a:off x="251520" y="658506"/>
            <a:ext cx="5311080" cy="3477875"/>
          </a:xfrm>
          <a:prstGeom prst="rect">
            <a:avLst/>
          </a:prstGeom>
        </p:spPr>
        <p:txBody>
          <a:bodyPr wrap="square">
            <a:spAutoFit/>
          </a:bodyPr>
          <a:lstStyle/>
          <a:p>
            <a:pPr algn="r" rtl="1">
              <a:spcAft>
                <a:spcPts val="0"/>
              </a:spcAft>
            </a:pPr>
            <a:r>
              <a:rPr lang="fa-IR" sz="4400" b="1" dirty="0">
                <a:ln w="9525">
                  <a:solidFill>
                    <a:schemeClr val="bg1"/>
                  </a:solidFill>
                  <a:prstDash val="solid"/>
                </a:ln>
                <a:effectLst>
                  <a:outerShdw blurRad="12700" dist="38100" dir="2700000" algn="tl" rotWithShape="0">
                    <a:schemeClr val="bg1">
                      <a:lumMod val="50000"/>
                    </a:schemeClr>
                  </a:outerShdw>
                </a:effectLst>
                <a:latin typeface="Adobe Arabic" panose="02040503050201020203" pitchFamily="18" charset="-78"/>
                <a:ea typeface="Calibri" panose="020F0502020204030204" pitchFamily="34" charset="0"/>
                <a:cs typeface="Adobe Arabic" panose="02040503050201020203" pitchFamily="18" charset="-78"/>
              </a:rPr>
              <a:t>امام </a:t>
            </a:r>
            <a:r>
              <a:rPr lang="fa-IR" sz="4400" b="1" dirty="0" smtClean="0">
                <a:ln w="9525">
                  <a:solidFill>
                    <a:schemeClr val="bg1"/>
                  </a:solidFill>
                  <a:prstDash val="solid"/>
                </a:ln>
                <a:effectLst>
                  <a:outerShdw blurRad="12700" dist="38100" dir="2700000" algn="tl" rotWithShape="0">
                    <a:schemeClr val="bg1">
                      <a:lumMod val="50000"/>
                    </a:schemeClr>
                  </a:outerShdw>
                </a:effectLst>
                <a:latin typeface="Adobe Arabic" panose="02040503050201020203" pitchFamily="18" charset="-78"/>
                <a:ea typeface="Calibri" panose="020F0502020204030204" pitchFamily="34" charset="0"/>
                <a:cs typeface="Adobe Arabic" panose="02040503050201020203" pitchFamily="18" charset="-78"/>
              </a:rPr>
              <a:t>زمان علیه السلام </a:t>
            </a:r>
            <a:r>
              <a:rPr lang="fa-IR" sz="4400" b="1" dirty="0">
                <a:ln w="9525">
                  <a:solidFill>
                    <a:schemeClr val="bg1"/>
                  </a:solidFill>
                  <a:prstDash val="solid"/>
                </a:ln>
                <a:effectLst>
                  <a:outerShdw blurRad="12700" dist="38100" dir="2700000" algn="tl" rotWithShape="0">
                    <a:schemeClr val="bg1">
                      <a:lumMod val="50000"/>
                    </a:schemeClr>
                  </a:outerShdw>
                </a:effectLst>
                <a:latin typeface="Adobe Arabic" panose="02040503050201020203" pitchFamily="18" charset="-78"/>
                <a:ea typeface="Calibri" panose="020F0502020204030204" pitchFamily="34" charset="0"/>
                <a:cs typeface="Adobe Arabic" panose="02040503050201020203" pitchFamily="18" charset="-78"/>
              </a:rPr>
              <a:t>را به </a:t>
            </a:r>
            <a:r>
              <a:rPr lang="fa-IR" sz="4400" b="1" dirty="0">
                <a:ln w="9525">
                  <a:solidFill>
                    <a:schemeClr val="bg1"/>
                  </a:solidFill>
                  <a:prstDash val="solid"/>
                </a:ln>
                <a:solidFill>
                  <a:schemeClr val="accent6">
                    <a:lumMod val="75000"/>
                  </a:schemeClr>
                </a:solidFill>
                <a:effectLst>
                  <a:outerShdw blurRad="12700" dist="38100" dir="2700000" algn="tl" rotWithShape="0">
                    <a:schemeClr val="bg1">
                      <a:lumMod val="50000"/>
                    </a:schemeClr>
                  </a:outerShdw>
                </a:effectLst>
                <a:latin typeface="Adobe Arabic" panose="02040503050201020203" pitchFamily="18" charset="-78"/>
                <a:ea typeface="Calibri" panose="020F0502020204030204" pitchFamily="34" charset="0"/>
                <a:cs typeface="Adobe Arabic" panose="02040503050201020203" pitchFamily="18" charset="-78"/>
              </a:rPr>
              <a:t>خورشید پشت ابر </a:t>
            </a:r>
            <a:r>
              <a:rPr lang="fa-IR" sz="4400" b="1" dirty="0">
                <a:ln w="9525">
                  <a:solidFill>
                    <a:schemeClr val="bg1"/>
                  </a:solidFill>
                  <a:prstDash val="solid"/>
                </a:ln>
                <a:effectLst>
                  <a:outerShdw blurRad="12700" dist="38100" dir="2700000" algn="tl" rotWithShape="0">
                    <a:schemeClr val="bg1">
                      <a:lumMod val="50000"/>
                    </a:schemeClr>
                  </a:outerShdw>
                </a:effectLst>
                <a:latin typeface="Adobe Arabic" panose="02040503050201020203" pitchFamily="18" charset="-78"/>
                <a:ea typeface="Calibri" panose="020F0502020204030204" pitchFamily="34" charset="0"/>
                <a:cs typeface="Adobe Arabic" panose="02040503050201020203" pitchFamily="18" charset="-78"/>
              </a:rPr>
              <a:t>تشبیه کرده اند. خورشید پس ابر گرما و روشنایی می دهد، </a:t>
            </a:r>
            <a:r>
              <a:rPr lang="fa-IR" sz="4400" b="1" dirty="0">
                <a:ln w="9525">
                  <a:solidFill>
                    <a:schemeClr val="bg1"/>
                  </a:solidFill>
                  <a:prstDash val="solid"/>
                </a:ln>
                <a:solidFill>
                  <a:schemeClr val="accent2">
                    <a:lumMod val="75000"/>
                  </a:schemeClr>
                </a:solidFill>
                <a:effectLst>
                  <a:outerShdw blurRad="12700" dist="38100" dir="2700000" algn="tl" rotWithShape="0">
                    <a:schemeClr val="bg1">
                      <a:lumMod val="50000"/>
                    </a:schemeClr>
                  </a:outerShdw>
                </a:effectLst>
                <a:latin typeface="Adobe Arabic" panose="02040503050201020203" pitchFamily="18" charset="-78"/>
                <a:ea typeface="Calibri" panose="020F0502020204030204" pitchFamily="34" charset="0"/>
                <a:cs typeface="Adobe Arabic" panose="02040503050201020203" pitchFamily="18" charset="-78"/>
              </a:rPr>
              <a:t>وجود دارد</a:t>
            </a:r>
            <a:r>
              <a:rPr lang="fa-IR" sz="4400" b="1" dirty="0">
                <a:ln w="9525">
                  <a:solidFill>
                    <a:schemeClr val="bg1"/>
                  </a:solidFill>
                  <a:prstDash val="solid"/>
                </a:ln>
                <a:effectLst>
                  <a:outerShdw blurRad="12700" dist="38100" dir="2700000" algn="tl" rotWithShape="0">
                    <a:schemeClr val="bg1">
                      <a:lumMod val="50000"/>
                    </a:schemeClr>
                  </a:outerShdw>
                </a:effectLst>
                <a:latin typeface="Adobe Arabic" panose="02040503050201020203" pitchFamily="18" charset="-78"/>
                <a:ea typeface="Calibri" panose="020F0502020204030204" pitchFamily="34" charset="0"/>
                <a:cs typeface="Adobe Arabic" panose="02040503050201020203" pitchFamily="18" charset="-78"/>
              </a:rPr>
              <a:t>، </a:t>
            </a:r>
            <a:r>
              <a:rPr lang="fa-IR" sz="4400" b="1" dirty="0">
                <a:ln w="9525">
                  <a:solidFill>
                    <a:schemeClr val="bg1"/>
                  </a:solidFill>
                  <a:prstDash val="solid"/>
                </a:ln>
                <a:solidFill>
                  <a:schemeClr val="accent2">
                    <a:lumMod val="75000"/>
                  </a:schemeClr>
                </a:solidFill>
                <a:effectLst>
                  <a:outerShdw blurRad="12700" dist="38100" dir="2700000" algn="tl" rotWithShape="0">
                    <a:schemeClr val="bg1">
                      <a:lumMod val="50000"/>
                    </a:schemeClr>
                  </a:outerShdw>
                </a:effectLst>
                <a:latin typeface="Adobe Arabic" panose="02040503050201020203" pitchFamily="18" charset="-78"/>
                <a:ea typeface="Calibri" panose="020F0502020204030204" pitchFamily="34" charset="0"/>
                <a:cs typeface="Adobe Arabic" panose="02040503050201020203" pitchFamily="18" charset="-78"/>
              </a:rPr>
              <a:t>حاضر است </a:t>
            </a:r>
            <a:r>
              <a:rPr lang="fa-IR" sz="4400" b="1" dirty="0">
                <a:ln w="9525">
                  <a:solidFill>
                    <a:schemeClr val="bg1"/>
                  </a:solidFill>
                  <a:prstDash val="solid"/>
                </a:ln>
                <a:effectLst>
                  <a:outerShdw blurRad="12700" dist="38100" dir="2700000" algn="tl" rotWithShape="0">
                    <a:schemeClr val="bg1">
                      <a:lumMod val="50000"/>
                    </a:schemeClr>
                  </a:outerShdw>
                </a:effectLst>
                <a:latin typeface="Adobe Arabic" panose="02040503050201020203" pitchFamily="18" charset="-78"/>
                <a:ea typeface="Calibri" panose="020F0502020204030204" pitchFamily="34" charset="0"/>
                <a:cs typeface="Adobe Arabic" panose="02040503050201020203" pitchFamily="18" charset="-78"/>
              </a:rPr>
              <a:t>اما </a:t>
            </a:r>
            <a:r>
              <a:rPr lang="fa-IR" sz="4400" b="1" dirty="0">
                <a:ln w="9525">
                  <a:solidFill>
                    <a:schemeClr val="bg1"/>
                  </a:solidFill>
                  <a:prstDash val="solid"/>
                </a:ln>
                <a:solidFill>
                  <a:schemeClr val="accent3">
                    <a:lumMod val="50000"/>
                  </a:schemeClr>
                </a:solidFill>
                <a:effectLst>
                  <a:outerShdw blurRad="12700" dist="38100" dir="2700000" algn="tl" rotWithShape="0">
                    <a:schemeClr val="bg1">
                      <a:lumMod val="50000"/>
                    </a:schemeClr>
                  </a:outerShdw>
                </a:effectLst>
                <a:latin typeface="Adobe Arabic" panose="02040503050201020203" pitchFamily="18" charset="-78"/>
                <a:ea typeface="Calibri" panose="020F0502020204030204" pitchFamily="34" charset="0"/>
                <a:cs typeface="Adobe Arabic" panose="02040503050201020203" pitchFamily="18" charset="-78"/>
              </a:rPr>
              <a:t>در پس ابر پنهان شده </a:t>
            </a:r>
            <a:r>
              <a:rPr lang="fa-IR" sz="4400" b="1" dirty="0">
                <a:ln w="9525">
                  <a:solidFill>
                    <a:schemeClr val="bg1"/>
                  </a:solidFill>
                  <a:prstDash val="solid"/>
                </a:ln>
                <a:effectLst>
                  <a:outerShdw blurRad="12700" dist="38100" dir="2700000" algn="tl" rotWithShape="0">
                    <a:schemeClr val="bg1">
                      <a:lumMod val="50000"/>
                    </a:schemeClr>
                  </a:outerShdw>
                </a:effectLst>
                <a:latin typeface="Adobe Arabic" panose="02040503050201020203" pitchFamily="18" charset="-78"/>
                <a:ea typeface="Calibri" panose="020F0502020204030204" pitchFamily="34" charset="0"/>
                <a:cs typeface="Adobe Arabic" panose="02040503050201020203" pitchFamily="18" charset="-78"/>
              </a:rPr>
              <a:t>است. </a:t>
            </a:r>
            <a:endParaRPr lang="en-US" sz="4000" b="1" dirty="0">
              <a:ln w="9525">
                <a:solidFill>
                  <a:schemeClr val="bg1"/>
                </a:solidFill>
                <a:prstDash val="solid"/>
              </a:ln>
              <a:effectLst>
                <a:outerShdw blurRad="12700" dist="38100" dir="2700000" algn="tl" rotWithShape="0">
                  <a:schemeClr val="bg1">
                    <a:lumMod val="50000"/>
                  </a:schemeClr>
                </a:outerShdw>
              </a:effectLst>
              <a:latin typeface="Adobe Arabic" panose="02040503050201020203" pitchFamily="18" charset="-78"/>
              <a:ea typeface="Calibri" panose="020F0502020204030204" pitchFamily="34" charset="0"/>
              <a:cs typeface="Adobe Arabic" panose="02040503050201020203" pitchFamily="18" charset="-78"/>
            </a:endParaRPr>
          </a:p>
        </p:txBody>
      </p:sp>
      <p:sp>
        <p:nvSpPr>
          <p:cNvPr id="6" name="Rectangle 5"/>
          <p:cNvSpPr/>
          <p:nvPr/>
        </p:nvSpPr>
        <p:spPr>
          <a:xfrm>
            <a:off x="251520" y="4581128"/>
            <a:ext cx="7956376" cy="2308324"/>
          </a:xfrm>
          <a:prstGeom prst="rect">
            <a:avLst/>
          </a:prstGeom>
        </p:spPr>
        <p:txBody>
          <a:bodyPr wrap="square">
            <a:spAutoFit/>
          </a:bodyPr>
          <a:lstStyle/>
          <a:p>
            <a:pPr algn="r" rtl="1">
              <a:spcAft>
                <a:spcPts val="0"/>
              </a:spcAft>
            </a:pPr>
            <a:r>
              <a:rPr lang="fa-IR" sz="48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Adobe Arabic" panose="02040503050201020203" pitchFamily="18" charset="-78"/>
                <a:ea typeface="Calibri" panose="020F0502020204030204" pitchFamily="34" charset="0"/>
                <a:cs typeface="Adobe Arabic" panose="02040503050201020203" pitchFamily="18" charset="-78"/>
              </a:rPr>
              <a:t>امام زمان علیه السلام هم به ما محبت شان و لطفشان و هدایتشان می رسد چه غایب باشند چه ظاهر. </a:t>
            </a:r>
            <a:endParaRPr lang="en-US" sz="44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Adobe Arabic" panose="02040503050201020203" pitchFamily="18" charset="-78"/>
              <a:ea typeface="Calibri" panose="020F0502020204030204" pitchFamily="34" charset="0"/>
              <a:cs typeface="Adobe Arabic" panose="02040503050201020203" pitchFamily="18" charset="-78"/>
            </a:endParaRPr>
          </a:p>
        </p:txBody>
      </p:sp>
    </p:spTree>
    <p:extLst>
      <p:ext uri="{BB962C8B-B14F-4D97-AF65-F5344CB8AC3E}">
        <p14:creationId xmlns:p14="http://schemas.microsoft.com/office/powerpoint/2010/main" val="958909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hdw9.com/wp-content/uploads/2013/07/sunlight_525.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4" name="Title 1"/>
          <p:cNvSpPr txBox="1">
            <a:spLocks/>
          </p:cNvSpPr>
          <p:nvPr/>
        </p:nvSpPr>
        <p:spPr>
          <a:xfrm>
            <a:off x="251520" y="376237"/>
            <a:ext cx="8424936" cy="6068144"/>
          </a:xfrm>
          <a:prstGeom prst="rect">
            <a:avLst/>
          </a:prstGeom>
          <a:solidFill>
            <a:schemeClr val="accent6">
              <a:lumMod val="20000"/>
              <a:lumOff val="80000"/>
              <a:alpha val="67000"/>
            </a:schemeClr>
          </a:solidFill>
          <a:ln w="19050">
            <a:noFill/>
          </a:ln>
        </p:spPr>
        <p:txBody>
          <a:bodyPr vert="horz" lIns="45720" tIns="0" rIns="45720" bIns="0" anchor="ctr" anchorCtr="0">
            <a:noAutofit/>
          </a:bodyPr>
          <a:lstStyle/>
          <a:p>
            <a:pPr marL="108000" algn="r" rtl="1">
              <a:lnSpc>
                <a:spcPct val="150000"/>
              </a:lnSpc>
            </a:pPr>
            <a:endParaRPr lang="fa-IR" sz="2800" dirty="0" smtClean="0">
              <a:solidFill>
                <a:srgbClr val="005696"/>
              </a:solidFill>
              <a:cs typeface="B Homa" panose="00000400000000000000" pitchFamily="2" charset="-78"/>
            </a:endParaRPr>
          </a:p>
          <a:p>
            <a:pPr marL="108000" algn="r" rtl="1">
              <a:lnSpc>
                <a:spcPct val="150000"/>
              </a:lnSpc>
            </a:pPr>
            <a:r>
              <a:rPr lang="fa-IR" sz="2800" dirty="0" smtClean="0">
                <a:solidFill>
                  <a:srgbClr val="005696"/>
                </a:solidFill>
                <a:cs typeface="B Homa" panose="00000400000000000000" pitchFamily="2" charset="-78"/>
              </a:rPr>
              <a:t>امام </a:t>
            </a:r>
            <a:r>
              <a:rPr lang="fa-IR" sz="2800" dirty="0">
                <a:solidFill>
                  <a:srgbClr val="005696"/>
                </a:solidFill>
                <a:cs typeface="B Homa" panose="00000400000000000000" pitchFamily="2" charset="-78"/>
              </a:rPr>
              <a:t>رضا </a:t>
            </a:r>
            <a:r>
              <a:rPr lang="fa-IR" sz="2800" dirty="0" smtClean="0">
                <a:solidFill>
                  <a:srgbClr val="005696"/>
                </a:solidFill>
                <a:cs typeface="B Homa" panose="00000400000000000000" pitchFamily="2" charset="-78"/>
              </a:rPr>
              <a:t>علیه السلام در توصیف امام</a:t>
            </a:r>
            <a:r>
              <a:rPr lang="fa-IR" sz="2800" dirty="0">
                <a:solidFill>
                  <a:srgbClr val="005696"/>
                </a:solidFill>
                <a:cs typeface="B Homa" panose="00000400000000000000" pitchFamily="2" charset="-78"/>
              </a:rPr>
              <a:t> </a:t>
            </a:r>
            <a:r>
              <a:rPr lang="fa-IR" sz="2800" dirty="0" smtClean="0">
                <a:solidFill>
                  <a:srgbClr val="005696"/>
                </a:solidFill>
                <a:cs typeface="B Homa" panose="00000400000000000000" pitchFamily="2" charset="-78"/>
              </a:rPr>
              <a:t>فرمودند</a:t>
            </a:r>
            <a:r>
              <a:rPr lang="fa-IR" sz="2800" dirty="0">
                <a:solidFill>
                  <a:srgbClr val="005696"/>
                </a:solidFill>
                <a:cs typeface="B Homa" panose="00000400000000000000" pitchFamily="2" charset="-78"/>
              </a:rPr>
              <a:t>: </a:t>
            </a:r>
            <a:endParaRPr lang="fa-IR" sz="2800" dirty="0" smtClean="0">
              <a:solidFill>
                <a:srgbClr val="005696"/>
              </a:solidFill>
              <a:cs typeface="B Homa" panose="00000400000000000000" pitchFamily="2" charset="-78"/>
            </a:endParaRPr>
          </a:p>
          <a:p>
            <a:pPr marL="108000" algn="r" rtl="1">
              <a:lnSpc>
                <a:spcPct val="150000"/>
              </a:lnSpc>
            </a:pPr>
            <a:r>
              <a:rPr lang="fa-IR" sz="2800" b="1" dirty="0" smtClean="0">
                <a:ln w="6600">
                  <a:solidFill>
                    <a:schemeClr val="accent2"/>
                  </a:solidFill>
                  <a:prstDash val="solid"/>
                </a:ln>
                <a:solidFill>
                  <a:srgbClr val="FFFFFF"/>
                </a:solidFill>
                <a:effectLst>
                  <a:outerShdw dist="38100" dir="2700000" algn="tl" rotWithShape="0">
                    <a:schemeClr val="accent2"/>
                  </a:outerShdw>
                </a:effectLst>
                <a:cs typeface="B Homa" panose="00000400000000000000" pitchFamily="2" charset="-78"/>
              </a:rPr>
              <a:t>الاِمام </a:t>
            </a:r>
            <a:r>
              <a:rPr lang="fa-IR" sz="2800" b="1" dirty="0">
                <a:ln w="6600">
                  <a:solidFill>
                    <a:schemeClr val="accent2"/>
                  </a:solidFill>
                  <a:prstDash val="solid"/>
                </a:ln>
                <a:solidFill>
                  <a:srgbClr val="FFFFFF"/>
                </a:solidFill>
                <a:effectLst>
                  <a:outerShdw dist="38100" dir="2700000" algn="tl" rotWithShape="0">
                    <a:schemeClr val="accent2"/>
                  </a:outerShdw>
                </a:effectLst>
                <a:cs typeface="B Homa" panose="00000400000000000000" pitchFamily="2" charset="-78"/>
              </a:rPr>
              <a:t>اَنیسُ الرَّفیق؛ </a:t>
            </a:r>
            <a:endParaRPr lang="fa-IR" sz="2800" b="1" dirty="0" smtClean="0">
              <a:ln w="6600">
                <a:solidFill>
                  <a:schemeClr val="accent2"/>
                </a:solidFill>
                <a:prstDash val="solid"/>
              </a:ln>
              <a:solidFill>
                <a:srgbClr val="FFFFFF"/>
              </a:solidFill>
              <a:effectLst>
                <a:outerShdw dist="38100" dir="2700000" algn="tl" rotWithShape="0">
                  <a:schemeClr val="accent2"/>
                </a:outerShdw>
              </a:effectLst>
              <a:cs typeface="B Homa" panose="00000400000000000000" pitchFamily="2" charset="-78"/>
            </a:endParaRPr>
          </a:p>
          <a:p>
            <a:pPr marL="108000" algn="r" rtl="1">
              <a:lnSpc>
                <a:spcPct val="150000"/>
              </a:lnSpc>
            </a:pPr>
            <a:r>
              <a:rPr lang="fa-IR" sz="2800" dirty="0" smtClean="0">
                <a:solidFill>
                  <a:srgbClr val="005696"/>
                </a:solidFill>
                <a:cs typeface="B Homa" panose="00000400000000000000" pitchFamily="2" charset="-78"/>
              </a:rPr>
              <a:t>امام </a:t>
            </a:r>
            <a:r>
              <a:rPr lang="fa-IR" sz="2800" dirty="0">
                <a:solidFill>
                  <a:srgbClr val="005696"/>
                </a:solidFill>
                <a:cs typeface="B Homa" panose="00000400000000000000" pitchFamily="2" charset="-78"/>
              </a:rPr>
              <a:t>همنشین و همراهِ با مدارا و مهربان است.</a:t>
            </a:r>
          </a:p>
          <a:p>
            <a:pPr marL="108000" algn="r" rtl="1">
              <a:lnSpc>
                <a:spcPct val="150000"/>
              </a:lnSpc>
            </a:pPr>
            <a:r>
              <a:rPr lang="fa-IR" sz="2800" b="1" dirty="0" smtClean="0">
                <a:ln w="22225">
                  <a:solidFill>
                    <a:schemeClr val="accent2"/>
                  </a:solidFill>
                  <a:prstDash val="solid"/>
                </a:ln>
                <a:solidFill>
                  <a:schemeClr val="accent2">
                    <a:lumMod val="40000"/>
                    <a:lumOff val="60000"/>
                  </a:schemeClr>
                </a:solidFill>
                <a:cs typeface="B Homa" panose="00000400000000000000" pitchFamily="2" charset="-78"/>
              </a:rPr>
              <a:t>انیس</a:t>
            </a:r>
            <a:r>
              <a:rPr lang="fa-IR" sz="2800" dirty="0" smtClean="0">
                <a:solidFill>
                  <a:srgbClr val="005696"/>
                </a:solidFill>
                <a:cs typeface="B Homa" panose="00000400000000000000" pitchFamily="2" charset="-78"/>
              </a:rPr>
              <a:t> </a:t>
            </a:r>
            <a:r>
              <a:rPr lang="fa-IR" sz="2800" dirty="0">
                <a:solidFill>
                  <a:srgbClr val="005696"/>
                </a:solidFill>
                <a:cs typeface="B Homa" panose="00000400000000000000" pitchFamily="2" charset="-78"/>
              </a:rPr>
              <a:t>یعنی </a:t>
            </a:r>
            <a:r>
              <a:rPr lang="fa-IR" sz="2800" b="1" dirty="0">
                <a:ln w="22225">
                  <a:solidFill>
                    <a:schemeClr val="accent6">
                      <a:lumMod val="75000"/>
                    </a:schemeClr>
                  </a:solidFill>
                  <a:prstDash val="solid"/>
                </a:ln>
                <a:solidFill>
                  <a:schemeClr val="accent2">
                    <a:lumMod val="40000"/>
                    <a:lumOff val="60000"/>
                  </a:schemeClr>
                </a:solidFill>
                <a:cs typeface="B Homa" panose="00000400000000000000" pitchFamily="2" charset="-78"/>
              </a:rPr>
              <a:t>کسی که با انسان اُنس </a:t>
            </a:r>
            <a:r>
              <a:rPr lang="fa-IR" sz="2800" dirty="0">
                <a:solidFill>
                  <a:srgbClr val="005696"/>
                </a:solidFill>
                <a:cs typeface="B Homa" panose="00000400000000000000" pitchFamily="2" charset="-78"/>
              </a:rPr>
              <a:t>دارد. دوست </a:t>
            </a:r>
            <a:r>
              <a:rPr lang="fa-IR" sz="2800" dirty="0" smtClean="0">
                <a:solidFill>
                  <a:srgbClr val="005696"/>
                </a:solidFill>
                <a:cs typeface="B Homa" panose="00000400000000000000" pitchFamily="2" charset="-78"/>
              </a:rPr>
              <a:t>و </a:t>
            </a:r>
            <a:r>
              <a:rPr lang="fa-IR" sz="2800" dirty="0">
                <a:solidFill>
                  <a:srgbClr val="005696"/>
                </a:solidFill>
                <a:cs typeface="B Homa" panose="00000400000000000000" pitchFamily="2" charset="-78"/>
              </a:rPr>
              <a:t>صمیمی است. یعنی امام کسی است که خیلی با ما صمیمی است با ما رفیق است، همراه هست، به ما علاقه دارد</a:t>
            </a:r>
            <a:r>
              <a:rPr lang="fa-IR" sz="2800" dirty="0" smtClean="0">
                <a:solidFill>
                  <a:srgbClr val="005696"/>
                </a:solidFill>
                <a:cs typeface="B Homa" panose="00000400000000000000" pitchFamily="2" charset="-78"/>
              </a:rPr>
              <a:t>. </a:t>
            </a:r>
            <a:r>
              <a:rPr lang="fa-IR" sz="2800" dirty="0">
                <a:solidFill>
                  <a:srgbClr val="005696"/>
                </a:solidFill>
                <a:cs typeface="B Homa" panose="00000400000000000000" pitchFamily="2" charset="-78"/>
              </a:rPr>
              <a:t>برای ما دعا می کند. </a:t>
            </a:r>
            <a:endParaRPr lang="fa-IR" sz="2800" dirty="0" smtClean="0">
              <a:solidFill>
                <a:srgbClr val="005696"/>
              </a:solidFill>
              <a:cs typeface="B Homa" panose="00000400000000000000" pitchFamily="2" charset="-78"/>
            </a:endParaRPr>
          </a:p>
          <a:p>
            <a:pPr marL="108000" algn="r" rtl="1">
              <a:lnSpc>
                <a:spcPct val="150000"/>
              </a:lnSpc>
            </a:pPr>
            <a:endParaRPr lang="fa-IR" sz="2800" dirty="0" smtClean="0">
              <a:solidFill>
                <a:srgbClr val="005696"/>
              </a:solidFill>
              <a:cs typeface="B Homa" panose="00000400000000000000" pitchFamily="2" charset="-78"/>
            </a:endParaRPr>
          </a:p>
          <a:p>
            <a:pPr marL="108000" algn="r" rtl="1"/>
            <a:r>
              <a:rPr lang="fa-IR" sz="4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cs typeface="B Kourosh" panose="00000400000000000000" pitchFamily="2" charset="-78"/>
              </a:rPr>
              <a:t>حال </a:t>
            </a:r>
            <a:r>
              <a:rPr lang="fa-IR"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cs typeface="B Kourosh" panose="00000400000000000000" pitchFamily="2" charset="-78"/>
              </a:rPr>
              <a:t>این دوست را ما چه ببینیم چه نبینیم، او به فکر ماست و به کمک ما می آید.</a:t>
            </a:r>
          </a:p>
          <a:p>
            <a:pPr marL="108000" algn="r" rtl="1">
              <a:lnSpc>
                <a:spcPct val="150000"/>
              </a:lnSpc>
            </a:pPr>
            <a:endParaRPr lang="en-US" sz="2800" dirty="0">
              <a:solidFill>
                <a:srgbClr val="005696"/>
              </a:solidFill>
              <a:cs typeface="B Homa" panose="00000400000000000000" pitchFamily="2" charset="-78"/>
            </a:endParaRPr>
          </a:p>
        </p:txBody>
      </p:sp>
      <p:pic>
        <p:nvPicPr>
          <p:cNvPr id="2052" name="Picture 4" descr="http://photos.mazhabiun.com/religious/imam-reza-mazhabiun-17.jpg"/>
          <p:cNvPicPr>
            <a:picLocks noChangeAspect="1" noChangeArrowheads="1"/>
          </p:cNvPicPr>
          <p:nvPr/>
        </p:nvPicPr>
        <p:blipFill>
          <a:blip r:embed="rId4" cstate="print">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9512" y="-243408"/>
            <a:ext cx="2412381" cy="3410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1530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2654"/>
            <a:ext cx="4573769" cy="6860654"/>
          </a:xfrm>
          <a:prstGeom prst="rect">
            <a:avLst/>
          </a:prstGeom>
          <a:noFill/>
        </p:spPr>
      </p:pic>
      <p:sp>
        <p:nvSpPr>
          <p:cNvPr id="4" name="Title 1"/>
          <p:cNvSpPr txBox="1">
            <a:spLocks/>
          </p:cNvSpPr>
          <p:nvPr/>
        </p:nvSpPr>
        <p:spPr>
          <a:xfrm>
            <a:off x="4568425" y="1628800"/>
            <a:ext cx="4570231" cy="2132856"/>
          </a:xfrm>
          <a:prstGeom prst="rect">
            <a:avLst/>
          </a:prstGeom>
          <a:noFill/>
          <a:ln w="38100">
            <a:noFill/>
          </a:ln>
        </p:spPr>
        <p:txBody>
          <a:bodyPr vert="horz" lIns="45720" tIns="0" rIns="45720" bIns="0" anchor="t" anchorCtr="0">
            <a:noAutofit/>
          </a:bodyPr>
          <a:lstStyle/>
          <a:p>
            <a:pPr lvl="0" algn="ctr" rtl="1">
              <a:lnSpc>
                <a:spcPct val="150000"/>
              </a:lnSpc>
              <a:spcBef>
                <a:spcPct val="0"/>
              </a:spcBef>
            </a:pPr>
            <a:r>
              <a:rPr lang="fa-IR" sz="3600" b="1" dirty="0" smtClean="0">
                <a:ln w="22225">
                  <a:solidFill>
                    <a:schemeClr val="accent2"/>
                  </a:solidFill>
                  <a:prstDash val="solid"/>
                </a:ln>
                <a:solidFill>
                  <a:schemeClr val="accent2">
                    <a:lumMod val="40000"/>
                    <a:lumOff val="60000"/>
                  </a:schemeClr>
                </a:solidFill>
                <a:cs typeface="B Nazanin" pitchFamily="2" charset="-78"/>
              </a:rPr>
              <a:t>نیمه شعبان روز ولادت امام زمان علیه السلام است.</a:t>
            </a:r>
            <a:endParaRPr lang="en-US" sz="3600" b="1" dirty="0" smtClean="0">
              <a:ln w="22225">
                <a:solidFill>
                  <a:schemeClr val="accent2"/>
                </a:solidFill>
                <a:prstDash val="solid"/>
              </a:ln>
              <a:solidFill>
                <a:schemeClr val="accent2">
                  <a:lumMod val="40000"/>
                  <a:lumOff val="60000"/>
                </a:schemeClr>
              </a:solidFill>
              <a:cs typeface="B Nazanin" pitchFamily="2" charset="-78"/>
            </a:endParaRPr>
          </a:p>
        </p:txBody>
      </p:sp>
      <p:sp>
        <p:nvSpPr>
          <p:cNvPr id="5" name="Title 1"/>
          <p:cNvSpPr txBox="1">
            <a:spLocks/>
          </p:cNvSpPr>
          <p:nvPr/>
        </p:nvSpPr>
        <p:spPr>
          <a:xfrm>
            <a:off x="4568425" y="3755926"/>
            <a:ext cx="4564887" cy="2348880"/>
          </a:xfrm>
          <a:prstGeom prst="rect">
            <a:avLst/>
          </a:prstGeom>
          <a:noFill/>
          <a:ln w="38100">
            <a:noFill/>
          </a:ln>
        </p:spPr>
        <p:txBody>
          <a:bodyPr vert="horz" lIns="45720" tIns="0" rIns="45720" bIns="0" anchor="t" anchorCtr="0">
            <a:noAutofit/>
          </a:bodyPr>
          <a:lstStyle/>
          <a:p>
            <a:pPr lvl="0" algn="ctr" rtl="1">
              <a:lnSpc>
                <a:spcPct val="150000"/>
              </a:lnSpc>
              <a:spcBef>
                <a:spcPct val="0"/>
              </a:spcBef>
            </a:pPr>
            <a:r>
              <a:rPr lang="fa-IR" sz="3600" dirty="0">
                <a:ln w="6350">
                  <a:solidFill>
                    <a:srgbClr val="002060"/>
                  </a:solidFill>
                </a:ln>
                <a:solidFill>
                  <a:srgbClr val="002060"/>
                </a:solidFill>
                <a:cs typeface="B Lotus" panose="00000400000000000000" pitchFamily="2" charset="-78"/>
              </a:rPr>
              <a:t>نام مبارک ایشان: حضرت </a:t>
            </a:r>
            <a:r>
              <a:rPr lang="fa-IR" sz="3600" dirty="0" smtClean="0">
                <a:ln w="6350">
                  <a:solidFill>
                    <a:srgbClr val="002060"/>
                  </a:solidFill>
                </a:ln>
                <a:solidFill>
                  <a:srgbClr val="002060"/>
                </a:solidFill>
                <a:cs typeface="B Lotus" panose="00000400000000000000" pitchFamily="2" charset="-78"/>
              </a:rPr>
              <a:t>حجة </a:t>
            </a:r>
            <a:r>
              <a:rPr lang="fa-IR" sz="3600" dirty="0">
                <a:ln w="6350">
                  <a:solidFill>
                    <a:srgbClr val="002060"/>
                  </a:solidFill>
                </a:ln>
                <a:solidFill>
                  <a:srgbClr val="002060"/>
                </a:solidFill>
                <a:cs typeface="B Lotus" panose="00000400000000000000" pitchFamily="2" charset="-78"/>
              </a:rPr>
              <a:t>بن الحسن ارواحنا له الفدا </a:t>
            </a:r>
            <a:r>
              <a:rPr lang="fa-IR" sz="36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B Lotus" panose="00000400000000000000" pitchFamily="2" charset="-78"/>
              </a:rPr>
              <a:t>(جانهای ما به فدایش)</a:t>
            </a:r>
            <a:endParaRPr lang="en-US" sz="36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B Lotus" panose="00000400000000000000" pitchFamily="2" charset="-78"/>
            </a:endParaRPr>
          </a:p>
        </p:txBody>
      </p:sp>
      <p:sp>
        <p:nvSpPr>
          <p:cNvPr id="6" name="Rectangle 5"/>
          <p:cNvSpPr/>
          <p:nvPr/>
        </p:nvSpPr>
        <p:spPr>
          <a:xfrm>
            <a:off x="2483768" y="5805264"/>
            <a:ext cx="144016" cy="144016"/>
          </a:xfrm>
          <a:prstGeom prst="rect">
            <a:avLst/>
          </a:prstGeom>
          <a:solidFill>
            <a:srgbClr val="A68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39031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4">
                                            <p:txEl>
                                              <p:pRg st="0" end="0"/>
                                            </p:txEl>
                                          </p:spTgt>
                                        </p:tgtEl>
                                        <p:attrNameLst>
                                          <p:attrName>ppt_w</p:attrName>
                                        </p:attrNameLst>
                                      </p:cBhvr>
                                    </p:anim>
                                    <p:anim by="(#ppt_w*0.50)" calcmode="lin" valueType="num">
                                      <p:cBhvr>
                                        <p:cTn id="8" dur="500" decel="50000" autoRev="1" fill="hold">
                                          <p:stCondLst>
                                            <p:cond delay="0"/>
                                          </p:stCondLst>
                                        </p:cTn>
                                        <p:tgtEl>
                                          <p:spTgt spid="4">
                                            <p:txEl>
                                              <p:pRg st="0" end="0"/>
                                            </p:txEl>
                                          </p:spTgt>
                                        </p:tgtEl>
                                        <p:attrNameLst>
                                          <p:attrName>ppt_x</p:attrName>
                                        </p:attrNameLst>
                                      </p:cBhvr>
                                    </p:anim>
                                    <p:anim from="(-#ppt_h/2)" to="(#ppt_y)" calcmode="lin" valueType="num">
                                      <p:cBhvr>
                                        <p:cTn id="9" dur="1000" fill="hold">
                                          <p:stCondLst>
                                            <p:cond delay="0"/>
                                          </p:stCondLst>
                                        </p:cTn>
                                        <p:tgtEl>
                                          <p:spTgt spid="4">
                                            <p:txEl>
                                              <p:pRg st="0" end="0"/>
                                            </p:txEl>
                                          </p:spTgt>
                                        </p:tgtEl>
                                        <p:attrNameLst>
                                          <p:attrName>ppt_y</p:attrName>
                                        </p:attrNameLst>
                                      </p:cBhvr>
                                    </p:anim>
                                    <p:animRot by="21600000">
                                      <p:cBhvr>
                                        <p:cTn id="10" dur="1000" fill="hold">
                                          <p:stCondLst>
                                            <p:cond delay="0"/>
                                          </p:stCondLst>
                                        </p:cTn>
                                        <p:tgtEl>
                                          <p:spTgt spid="4">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5">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5">
                                            <p:txEl>
                                              <p:pRg st="0" end="0"/>
                                            </p:txEl>
                                          </p:spTgt>
                                        </p:tgtEl>
                                        <p:attrNameLst>
                                          <p:attrName>ppt_w</p:attrName>
                                        </p:attrNameLst>
                                      </p:cBhvr>
                                    </p:anim>
                                    <p:anim by="(#ppt_w*0.50)" calcmode="lin" valueType="num">
                                      <p:cBhvr>
                                        <p:cTn id="16" dur="500" decel="50000" autoRev="1" fill="hold">
                                          <p:stCondLst>
                                            <p:cond delay="0"/>
                                          </p:stCondLst>
                                        </p:cTn>
                                        <p:tgtEl>
                                          <p:spTgt spid="5">
                                            <p:txEl>
                                              <p:pRg st="0" end="0"/>
                                            </p:txEl>
                                          </p:spTgt>
                                        </p:tgtEl>
                                        <p:attrNameLst>
                                          <p:attrName>ppt_x</p:attrName>
                                        </p:attrNameLst>
                                      </p:cBhvr>
                                    </p:anim>
                                    <p:anim from="(-#ppt_h/2)" to="(#ppt_y)" calcmode="lin" valueType="num">
                                      <p:cBhvr>
                                        <p:cTn id="17" dur="1000" fill="hold">
                                          <p:stCondLst>
                                            <p:cond delay="0"/>
                                          </p:stCondLst>
                                        </p:cTn>
                                        <p:tgtEl>
                                          <p:spTgt spid="5">
                                            <p:txEl>
                                              <p:pRg st="0" end="0"/>
                                            </p:txEl>
                                          </p:spTgt>
                                        </p:tgtEl>
                                        <p:attrNameLst>
                                          <p:attrName>ppt_y</p:attrName>
                                        </p:attrNameLst>
                                      </p:cBhvr>
                                    </p:anim>
                                    <p:animRot by="21600000">
                                      <p:cBhvr>
                                        <p:cTn id="18" dur="1000" fill="hold">
                                          <p:stCondLst>
                                            <p:cond delay="0"/>
                                          </p:stCondLst>
                                        </p:cTn>
                                        <p:tgtEl>
                                          <p:spTgt spid="5">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010400" y="6356350"/>
            <a:ext cx="2133600" cy="365125"/>
          </a:xfrm>
        </p:spPr>
        <p:txBody>
          <a:bodyPr/>
          <a:lstStyle/>
          <a:p>
            <a:fld id="{AC3D67BE-E573-495D-9AAA-AFCEBFE465B1}" type="slidenum">
              <a:rPr lang="en-US" smtClean="0"/>
              <a:t>20</a:t>
            </a:fld>
            <a:endParaRPr lang="en-US"/>
          </a:p>
        </p:txBody>
      </p:sp>
      <p:pic>
        <p:nvPicPr>
          <p:cNvPr id="1026" name="Picture 2"/>
          <p:cNvPicPr>
            <a:picLocks noChangeAspect="1" noChangeArrowheads="1" noCrop="1"/>
          </p:cNvPicPr>
          <p:nvPr/>
        </p:nvPicPr>
        <p:blipFill>
          <a:blip r:embed="rId2">
            <a:extLst>
              <a:ext uri="{28A0092B-C50C-407E-A947-70E740481C1C}">
                <a14:useLocalDpi xmlns:a14="http://schemas.microsoft.com/office/drawing/2010/main" val="0"/>
              </a:ext>
            </a:extLst>
          </a:blip>
          <a:stretch>
            <a:fillRect/>
          </a:stretch>
        </p:blipFill>
        <p:spPr bwMode="auto">
          <a:xfrm>
            <a:off x="323528" y="1124744"/>
            <a:ext cx="3600400" cy="498398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6" name="TextBox 5"/>
          <p:cNvSpPr txBox="1"/>
          <p:nvPr/>
        </p:nvSpPr>
        <p:spPr>
          <a:xfrm>
            <a:off x="5508104" y="1031456"/>
            <a:ext cx="3295972" cy="5539978"/>
          </a:xfrm>
          <a:prstGeom prst="rect">
            <a:avLst/>
          </a:prstGeom>
          <a:solidFill>
            <a:schemeClr val="bg1">
              <a:lumMod val="75000"/>
              <a:alpha val="29000"/>
            </a:schemeClr>
          </a:solidFill>
          <a:ln w="19050">
            <a:solidFill>
              <a:schemeClr val="tx2">
                <a:lumMod val="75000"/>
              </a:schemeClr>
            </a:solidFill>
          </a:ln>
        </p:spPr>
        <p:txBody>
          <a:bodyPr wrap="square" rtlCol="0" anchor="ctr">
            <a:spAutoFit/>
          </a:bodyPr>
          <a:lstStyle/>
          <a:p>
            <a:pPr algn="ctr" rtl="1">
              <a:lnSpc>
                <a:spcPct val="150000"/>
              </a:lnSpc>
            </a:pPr>
            <a:r>
              <a:rPr lang="fa-IR" sz="28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cs typeface="B Nazanin" panose="00000400000000000000" pitchFamily="2" charset="-78"/>
              </a:rPr>
              <a:t>امام </a:t>
            </a:r>
            <a:r>
              <a:rPr lang="fa-IR" sz="2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cs typeface="B Nazanin" panose="00000400000000000000" pitchFamily="2" charset="-78"/>
              </a:rPr>
              <a:t>رضا </a:t>
            </a:r>
            <a:r>
              <a:rPr lang="fa-IR" sz="2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cs typeface="B Nazanin" panose="00000400000000000000" pitchFamily="2" charset="-78"/>
              </a:rPr>
              <a:t>علیه السلام </a:t>
            </a:r>
            <a:r>
              <a:rPr lang="fa-IR" sz="28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cs typeface="B Nazanin" panose="00000400000000000000" pitchFamily="2" charset="-78"/>
              </a:rPr>
              <a:t>فرمودند:</a:t>
            </a:r>
          </a:p>
          <a:p>
            <a:pPr algn="ctr" rtl="1">
              <a:lnSpc>
                <a:spcPct val="150000"/>
              </a:lnSpc>
            </a:pPr>
            <a:r>
              <a:rPr lang="fa-IR" sz="2800" b="1" dirty="0" smtClean="0">
                <a:solidFill>
                  <a:srgbClr val="C00000"/>
                </a:solidFill>
                <a:effectLst>
                  <a:outerShdw blurRad="38100" dist="38100" dir="2700000" algn="tl">
                    <a:srgbClr val="000000">
                      <a:alpha val="43137"/>
                    </a:srgbClr>
                  </a:outerShdw>
                </a:effectLst>
                <a:cs typeface="B Nazanin" panose="00000400000000000000" pitchFamily="2" charset="-78"/>
              </a:rPr>
              <a:t> </a:t>
            </a:r>
            <a:r>
              <a:rPr lang="fa-IR" sz="3600" b="1" dirty="0">
                <a:solidFill>
                  <a:srgbClr val="C00000"/>
                </a:solidFill>
                <a:effectLst>
                  <a:outerShdw blurRad="38100" dist="38100" dir="2700000" algn="tl">
                    <a:srgbClr val="000000">
                      <a:alpha val="43137"/>
                    </a:srgbClr>
                  </a:outerShdw>
                </a:effectLst>
                <a:cs typeface="B Nazanin" panose="00000400000000000000" pitchFamily="2" charset="-78"/>
              </a:rPr>
              <a:t>امام مثل مادر مهربان نسبت به فرزند کوچکش است</a:t>
            </a:r>
            <a:r>
              <a:rPr lang="fa-IR" sz="3600" b="1" dirty="0">
                <a:solidFill>
                  <a:schemeClr val="accent3">
                    <a:lumMod val="50000"/>
                  </a:schemeClr>
                </a:solidFill>
                <a:effectLst>
                  <a:outerShdw blurRad="38100" dist="38100" dir="2700000" algn="tl">
                    <a:srgbClr val="000000">
                      <a:alpha val="43137"/>
                    </a:srgbClr>
                  </a:outerShdw>
                </a:effectLst>
                <a:cs typeface="B Nazanin" panose="00000400000000000000" pitchFamily="2" charset="-78"/>
              </a:rPr>
              <a:t>، او مانند پدر دلسوز است.</a:t>
            </a:r>
            <a:endParaRPr lang="en-US" sz="3200" b="1" dirty="0">
              <a:solidFill>
                <a:schemeClr val="accent3">
                  <a:lumMod val="50000"/>
                </a:schemeClr>
              </a:solidFill>
              <a:effectLst>
                <a:outerShdw blurRad="38100" dist="38100" dir="2700000" algn="tl">
                  <a:srgbClr val="000000">
                    <a:alpha val="43137"/>
                  </a:srgbClr>
                </a:outerShdw>
              </a:effectLst>
              <a:cs typeface="B Homa" panose="00000400000000000000" pitchFamily="2" charset="-78"/>
            </a:endParaRPr>
          </a:p>
        </p:txBody>
      </p:sp>
    </p:spTree>
    <p:extLst>
      <p:ext uri="{BB962C8B-B14F-4D97-AF65-F5344CB8AC3E}">
        <p14:creationId xmlns:p14="http://schemas.microsoft.com/office/powerpoint/2010/main" val="3168609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23828" y="1268760"/>
            <a:ext cx="3096344" cy="22158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TextBox 3"/>
          <p:cNvSpPr txBox="1"/>
          <p:nvPr/>
        </p:nvSpPr>
        <p:spPr>
          <a:xfrm>
            <a:off x="251520" y="4246551"/>
            <a:ext cx="8640960" cy="1977464"/>
          </a:xfrm>
          <a:prstGeom prst="rect">
            <a:avLst/>
          </a:prstGeom>
          <a:solidFill>
            <a:srgbClr val="DDA09F">
              <a:alpha val="28235"/>
            </a:srgbClr>
          </a:solidFill>
          <a:ln w="28575">
            <a:solidFill>
              <a:schemeClr val="tx2">
                <a:lumMod val="75000"/>
              </a:schemeClr>
            </a:solidFill>
          </a:ln>
        </p:spPr>
        <p:txBody>
          <a:bodyPr wrap="square" rtlCol="0" anchor="ctr">
            <a:spAutoFit/>
          </a:bodyPr>
          <a:lstStyle/>
          <a:p>
            <a:pPr algn="ctr" rtl="1">
              <a:lnSpc>
                <a:spcPct val="150000"/>
              </a:lnSpc>
            </a:pPr>
            <a:r>
              <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Titr" pitchFamily="2" charset="-78"/>
              </a:rPr>
              <a:t>پدر </a:t>
            </a:r>
            <a:r>
              <a:rPr lang="fa-IR"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Titr" pitchFamily="2" charset="-78"/>
              </a:rPr>
              <a:t>برای ما زحمت کشیده و دلسوز و مشفق است؛ امام هم دلسوز ماست</a:t>
            </a:r>
            <a:r>
              <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Titr" pitchFamily="2" charset="-78"/>
              </a:rPr>
              <a:t>.</a:t>
            </a:r>
          </a:p>
          <a:p>
            <a:pPr algn="ctr" rtl="1">
              <a:lnSpc>
                <a:spcPct val="150000"/>
              </a:lnSpc>
            </a:pPr>
            <a:r>
              <a:rPr lang="fa-IR" sz="2800" b="1" dirty="0" smtClean="0">
                <a:ln w="22225">
                  <a:solidFill>
                    <a:schemeClr val="accent2"/>
                  </a:solidFill>
                  <a:prstDash val="solid"/>
                </a:ln>
                <a:solidFill>
                  <a:schemeClr val="accent2">
                    <a:lumMod val="40000"/>
                    <a:lumOff val="60000"/>
                  </a:schemeClr>
                </a:solidFill>
                <a:cs typeface="B Titr" pitchFamily="2" charset="-78"/>
              </a:rPr>
              <a:t> </a:t>
            </a:r>
            <a:r>
              <a:rPr lang="fa-IR" sz="2800" b="1" dirty="0">
                <a:ln w="22225">
                  <a:solidFill>
                    <a:schemeClr val="accent2"/>
                  </a:solidFill>
                  <a:prstDash val="solid"/>
                </a:ln>
                <a:solidFill>
                  <a:schemeClr val="accent2">
                    <a:lumMod val="40000"/>
                    <a:lumOff val="60000"/>
                  </a:schemeClr>
                </a:solidFill>
                <a:cs typeface="B Titr" pitchFamily="2" charset="-78"/>
              </a:rPr>
              <a:t>امام از پدر و مادر هم دلسوزتر و مهربان تر است. </a:t>
            </a:r>
            <a:endParaRPr lang="fa-IR" sz="2400" b="1" dirty="0" smtClean="0">
              <a:ln w="22225">
                <a:solidFill>
                  <a:schemeClr val="accent2"/>
                </a:solidFill>
                <a:prstDash val="solid"/>
              </a:ln>
              <a:solidFill>
                <a:schemeClr val="accent2">
                  <a:lumMod val="40000"/>
                  <a:lumOff val="60000"/>
                </a:schemeClr>
              </a:solidFill>
              <a:cs typeface="B Titr" pitchFamily="2" charset="-78"/>
            </a:endParaRPr>
          </a:p>
        </p:txBody>
      </p:sp>
    </p:spTree>
    <p:extLst>
      <p:ext uri="{BB962C8B-B14F-4D97-AF65-F5344CB8AC3E}">
        <p14:creationId xmlns:p14="http://schemas.microsoft.com/office/powerpoint/2010/main" val="32733447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95536" y="1916832"/>
            <a:ext cx="3888432" cy="4587837"/>
          </a:xfrm>
        </p:spPr>
        <p:style>
          <a:lnRef idx="1">
            <a:schemeClr val="accent1"/>
          </a:lnRef>
          <a:fillRef idx="2">
            <a:schemeClr val="accent1"/>
          </a:fillRef>
          <a:effectRef idx="1">
            <a:schemeClr val="accent1"/>
          </a:effectRef>
          <a:fontRef idx="minor">
            <a:schemeClr val="dk1"/>
          </a:fontRef>
        </p:style>
        <p:txBody>
          <a:bodyPr>
            <a:normAutofit fontScale="90000"/>
          </a:bodyPr>
          <a:lstStyle/>
          <a:p>
            <a:pPr>
              <a:lnSpc>
                <a:spcPct val="150000"/>
              </a:lnSpc>
            </a:pPr>
            <a:r>
              <a:rPr lang="fa-IR" b="1" dirty="0" smtClean="0">
                <a:solidFill>
                  <a:srgbClr val="002060"/>
                </a:solidFill>
                <a:effectLst>
                  <a:outerShdw blurRad="38100" dist="38100" dir="2700000" algn="tl">
                    <a:srgbClr val="000000">
                      <a:alpha val="43137"/>
                    </a:srgbClr>
                  </a:outerShdw>
                </a:effectLst>
                <a:cs typeface="B Nazanin" pitchFamily="2" charset="-78"/>
              </a:rPr>
              <a:t>می توانیم با </a:t>
            </a:r>
            <a:r>
              <a:rPr lang="fa-IR" b="1" dirty="0">
                <a:solidFill>
                  <a:srgbClr val="002060"/>
                </a:solidFill>
                <a:effectLst>
                  <a:outerShdw blurRad="38100" dist="38100" dir="2700000" algn="tl">
                    <a:srgbClr val="000000">
                      <a:alpha val="43137"/>
                    </a:srgbClr>
                  </a:outerShdw>
                </a:effectLst>
                <a:cs typeface="B Nazanin" pitchFamily="2" charset="-78"/>
              </a:rPr>
              <a:t>امام زمان صحبت </a:t>
            </a:r>
            <a:r>
              <a:rPr lang="fa-IR" b="1" dirty="0" smtClean="0">
                <a:solidFill>
                  <a:srgbClr val="002060"/>
                </a:solidFill>
                <a:effectLst>
                  <a:outerShdw blurRad="38100" dist="38100" dir="2700000" algn="tl">
                    <a:srgbClr val="000000">
                      <a:alpha val="43137"/>
                    </a:srgbClr>
                  </a:outerShdw>
                </a:effectLst>
                <a:cs typeface="B Nazanin" pitchFamily="2" charset="-78"/>
              </a:rPr>
              <a:t>کنیم، </a:t>
            </a:r>
            <a:r>
              <a:rPr lang="fa-IR" b="1" dirty="0">
                <a:solidFill>
                  <a:srgbClr val="002060"/>
                </a:solidFill>
                <a:effectLst>
                  <a:outerShdw blurRad="38100" dist="38100" dir="2700000" algn="tl">
                    <a:srgbClr val="000000">
                      <a:alpha val="43137"/>
                    </a:srgbClr>
                  </a:outerShdw>
                </a:effectLst>
                <a:cs typeface="B Nazanin" pitchFamily="2" charset="-78"/>
              </a:rPr>
              <a:t>حرف </a:t>
            </a:r>
            <a:r>
              <a:rPr lang="fa-IR" b="1" dirty="0" smtClean="0">
                <a:solidFill>
                  <a:srgbClr val="002060"/>
                </a:solidFill>
                <a:effectLst>
                  <a:outerShdw blurRad="38100" dist="38100" dir="2700000" algn="tl">
                    <a:srgbClr val="000000">
                      <a:alpha val="43137"/>
                    </a:srgbClr>
                  </a:outerShdw>
                </a:effectLst>
                <a:cs typeface="B Nazanin" pitchFamily="2" charset="-78"/>
              </a:rPr>
              <a:t>بزنیم </a:t>
            </a:r>
            <a:r>
              <a:rPr lang="fa-IR" b="1" dirty="0">
                <a:solidFill>
                  <a:srgbClr val="002060"/>
                </a:solidFill>
                <a:effectLst>
                  <a:outerShdw blurRad="38100" dist="38100" dir="2700000" algn="tl">
                    <a:srgbClr val="000000">
                      <a:alpha val="43137"/>
                    </a:srgbClr>
                  </a:outerShdw>
                </a:effectLst>
                <a:cs typeface="B Nazanin" pitchFamily="2" charset="-78"/>
              </a:rPr>
              <a:t>و درد دل </a:t>
            </a:r>
            <a:r>
              <a:rPr lang="fa-IR" b="1" dirty="0" smtClean="0">
                <a:solidFill>
                  <a:srgbClr val="002060"/>
                </a:solidFill>
                <a:effectLst>
                  <a:outerShdw blurRad="38100" dist="38100" dir="2700000" algn="tl">
                    <a:srgbClr val="000000">
                      <a:alpha val="43137"/>
                    </a:srgbClr>
                  </a:outerShdw>
                </a:effectLst>
                <a:cs typeface="B Nazanin" pitchFamily="2" charset="-78"/>
              </a:rPr>
              <a:t>کنیم، </a:t>
            </a:r>
            <a:br>
              <a:rPr lang="fa-IR" b="1" dirty="0" smtClean="0">
                <a:solidFill>
                  <a:srgbClr val="002060"/>
                </a:solidFill>
                <a:effectLst>
                  <a:outerShdw blurRad="38100" dist="38100" dir="2700000" algn="tl">
                    <a:srgbClr val="000000">
                      <a:alpha val="43137"/>
                    </a:srgbClr>
                  </a:outerShdw>
                </a:effectLst>
                <a:cs typeface="B Nazanin" pitchFamily="2" charset="-78"/>
              </a:rPr>
            </a:br>
            <a:r>
              <a:rPr lang="fa-IR" b="1" dirty="0" smtClean="0">
                <a:solidFill>
                  <a:srgbClr val="002060"/>
                </a:solidFill>
                <a:effectLst>
                  <a:outerShdw blurRad="38100" dist="38100" dir="2700000" algn="tl">
                    <a:srgbClr val="000000">
                      <a:alpha val="43137"/>
                    </a:srgbClr>
                  </a:outerShdw>
                </a:effectLst>
                <a:cs typeface="B Nazanin" pitchFamily="2" charset="-78"/>
              </a:rPr>
              <a:t>حضرت </a:t>
            </a:r>
            <a:r>
              <a:rPr lang="fa-IR" b="1" dirty="0">
                <a:solidFill>
                  <a:srgbClr val="002060"/>
                </a:solidFill>
                <a:effectLst>
                  <a:outerShdw blurRad="38100" dist="38100" dir="2700000" algn="tl">
                    <a:srgbClr val="000000">
                      <a:alpha val="43137"/>
                    </a:srgbClr>
                  </a:outerShdw>
                </a:effectLst>
                <a:cs typeface="B Nazanin" pitchFamily="2" charset="-78"/>
              </a:rPr>
              <a:t>حرف ما را گوش می کنند، مشفقانه به ما کمک می کنند، غم ما را می خورند و دلسوزانه و از روی محبت </a:t>
            </a:r>
            <a:r>
              <a:rPr lang="fa-IR" b="1" dirty="0" smtClean="0">
                <a:solidFill>
                  <a:srgbClr val="002060"/>
                </a:solidFill>
                <a:effectLst>
                  <a:outerShdw blurRad="38100" dist="38100" dir="2700000" algn="tl">
                    <a:srgbClr val="000000">
                      <a:alpha val="43137"/>
                    </a:srgbClr>
                  </a:outerShdw>
                </a:effectLst>
                <a:cs typeface="B Nazanin" pitchFamily="2" charset="-78"/>
              </a:rPr>
              <a:t>مشکلات ما را حل می </a:t>
            </a:r>
            <a:r>
              <a:rPr lang="fa-IR" b="1" dirty="0">
                <a:solidFill>
                  <a:srgbClr val="002060"/>
                </a:solidFill>
                <a:effectLst>
                  <a:outerShdw blurRad="38100" dist="38100" dir="2700000" algn="tl">
                    <a:srgbClr val="000000">
                      <a:alpha val="43137"/>
                    </a:srgbClr>
                  </a:outerShdw>
                </a:effectLst>
                <a:cs typeface="B Nazanin" pitchFamily="2" charset="-78"/>
              </a:rPr>
              <a:t>کنند.</a:t>
            </a:r>
            <a:endParaRPr lang="en-US" sz="2400" b="1" dirty="0">
              <a:solidFill>
                <a:srgbClr val="005426"/>
              </a:solidFill>
              <a:effectLst>
                <a:outerShdw blurRad="38100" dist="38100" dir="2700000" algn="tl">
                  <a:srgbClr val="000000">
                    <a:alpha val="43137"/>
                  </a:srgbClr>
                </a:outerShdw>
              </a:effectLst>
              <a:cs typeface="B Nazanin" pitchFamily="2" charset="-78"/>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6704"/>
          <a:stretch/>
        </p:blipFill>
        <p:spPr>
          <a:xfrm>
            <a:off x="5076056" y="1916832"/>
            <a:ext cx="3267123" cy="458783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244520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13" y="0"/>
            <a:ext cx="9144000" cy="6858000"/>
          </a:xfrm>
          <a:prstGeom prst="rect">
            <a:avLst/>
          </a:prstGeom>
        </p:spPr>
      </p:pic>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4175"/>
          <a:stretch/>
        </p:blipFill>
        <p:spPr>
          <a:xfrm>
            <a:off x="35496" y="0"/>
            <a:ext cx="7847856" cy="6858000"/>
          </a:xfrm>
          <a:prstGeom prst="rect">
            <a:avLst/>
          </a:prstGeom>
        </p:spPr>
      </p:pic>
      <p:sp>
        <p:nvSpPr>
          <p:cNvPr id="7" name="Round Diagonal Corner Rectangle 6"/>
          <p:cNvSpPr/>
          <p:nvPr/>
        </p:nvSpPr>
        <p:spPr>
          <a:xfrm>
            <a:off x="6156176" y="1052736"/>
            <a:ext cx="2736304" cy="5112568"/>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4000" dirty="0" smtClean="0">
                <a:ln w="0"/>
                <a:solidFill>
                  <a:schemeClr val="tx1"/>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rPr>
              <a:t>خداوند نعمتهای بسیاری به ما داده است.</a:t>
            </a:r>
          </a:p>
          <a:p>
            <a:pPr algn="ctr"/>
            <a:r>
              <a:rPr lang="fa-IR" sz="4000" dirty="0" smtClean="0">
                <a:ln w="0"/>
                <a:solidFill>
                  <a:schemeClr val="tx1"/>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rPr>
              <a:t>نعمتهای خدا دو دسته هستند:</a:t>
            </a:r>
          </a:p>
          <a:p>
            <a:pPr algn="r" rtl="1">
              <a:buFont typeface="Arial" panose="020B0604020202020204" pitchFamily="34" charset="0"/>
              <a:buChar char="•"/>
            </a:pPr>
            <a:r>
              <a:rPr lang="fa-IR" sz="4000" dirty="0" smtClean="0">
                <a:ln w="0"/>
                <a:solidFill>
                  <a:schemeClr val="accent5">
                    <a:lumMod val="50000"/>
                  </a:schemeClr>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rPr>
              <a:t>نعمتهای مادی</a:t>
            </a:r>
            <a:endParaRPr lang="en-US" sz="4000" dirty="0" smtClean="0">
              <a:ln w="0"/>
              <a:solidFill>
                <a:schemeClr val="accent5">
                  <a:lumMod val="50000"/>
                </a:schemeClr>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endParaRPr>
          </a:p>
          <a:p>
            <a:pPr algn="r" rtl="1">
              <a:buFont typeface="Arial" panose="020B0604020202020204" pitchFamily="34" charset="0"/>
              <a:buChar char="•"/>
            </a:pPr>
            <a:r>
              <a:rPr lang="fa-IR" sz="4000" dirty="0" smtClean="0">
                <a:ln w="0"/>
                <a:solidFill>
                  <a:schemeClr val="accent5">
                    <a:lumMod val="50000"/>
                  </a:schemeClr>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rPr>
              <a:t>نعمتهای معنوی</a:t>
            </a:r>
          </a:p>
        </p:txBody>
      </p:sp>
    </p:spTree>
    <p:extLst>
      <p:ext uri="{BB962C8B-B14F-4D97-AF65-F5344CB8AC3E}">
        <p14:creationId xmlns:p14="http://schemas.microsoft.com/office/powerpoint/2010/main" val="34644708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up)">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up)">
                                      <p:cBhvr>
                                        <p:cTn id="2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p:cNvSpPr>
            <a:spLocks noGrp="1"/>
          </p:cNvSpPr>
          <p:nvPr>
            <p:ph type="pic" idx="1"/>
          </p:nvPr>
        </p:nvSpPr>
        <p:spPr/>
      </p:sp>
      <p:sp>
        <p:nvSpPr>
          <p:cNvPr id="3" name="Slide Number Placeholder 2"/>
          <p:cNvSpPr>
            <a:spLocks noGrp="1"/>
          </p:cNvSpPr>
          <p:nvPr>
            <p:ph type="sldNum" sz="quarter" idx="4294967295"/>
          </p:nvPr>
        </p:nvSpPr>
        <p:spPr>
          <a:xfrm>
            <a:off x="7010400" y="6356350"/>
            <a:ext cx="2133600" cy="365125"/>
          </a:xfrm>
        </p:spPr>
        <p:txBody>
          <a:bodyPr/>
          <a:lstStyle/>
          <a:p>
            <a:fld id="{18028AC2-BA72-4E74-AD3E-AA20C2C56C0A}" type="slidenum">
              <a:rPr lang="en-US" smtClean="0"/>
              <a:pPr/>
              <a:t>24</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315" y="1767680"/>
            <a:ext cx="10002173" cy="5084438"/>
          </a:xfrm>
          <a:prstGeom prst="rect">
            <a:avLst/>
          </a:prstGeom>
        </p:spPr>
      </p:pic>
      <p:sp>
        <p:nvSpPr>
          <p:cNvPr id="7" name="Rectangle 6"/>
          <p:cNvSpPr/>
          <p:nvPr/>
        </p:nvSpPr>
        <p:spPr>
          <a:xfrm>
            <a:off x="0" y="0"/>
            <a:ext cx="9139544" cy="1773562"/>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marL="108000" algn="r" rtl="1">
              <a:lnSpc>
                <a:spcPct val="150000"/>
              </a:lnSpc>
            </a:pPr>
            <a:r>
              <a:rPr lang="fa-IR" sz="3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ea typeface="Calibri" panose="020F0502020204030204" pitchFamily="34" charset="0"/>
                <a:cs typeface="B Zar" panose="00000400000000000000" pitchFamily="2" charset="-78"/>
              </a:rPr>
              <a:t>این‌که </a:t>
            </a:r>
            <a:r>
              <a:rPr lang="fa-IR" sz="3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ea typeface="Calibri" panose="020F0502020204030204" pitchFamily="34" charset="0"/>
                <a:cs typeface="B Zar" panose="00000400000000000000" pitchFamily="2" charset="-78"/>
              </a:rPr>
              <a:t>خداوند توفیق داد تا در جشن میلاد امام زمانمان دور هم جمع شویم، </a:t>
            </a:r>
            <a:r>
              <a:rPr lang="fa-IR" sz="3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ea typeface="Calibri" panose="020F0502020204030204" pitchFamily="34" charset="0"/>
                <a:cs typeface="B Zar" panose="00000400000000000000" pitchFamily="2" charset="-78"/>
              </a:rPr>
              <a:t>یک </a:t>
            </a:r>
            <a:r>
              <a:rPr lang="fa-IR" sz="3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ea typeface="Calibri" panose="020F0502020204030204" pitchFamily="34" charset="0"/>
                <a:cs typeface="B Zar" panose="00000400000000000000" pitchFamily="2" charset="-78"/>
              </a:rPr>
              <a:t>نعمت معنوی است. </a:t>
            </a:r>
            <a:endParaRPr lang="en-US" sz="38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95902142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7010400" y="6356350"/>
            <a:ext cx="2133600" cy="365125"/>
          </a:xfrm>
        </p:spPr>
        <p:txBody>
          <a:bodyPr/>
          <a:lstStyle/>
          <a:p>
            <a:fld id="{AC3D67BE-E573-495D-9AAA-AFCEBFE465B1}" type="slidenum">
              <a:rPr lang="en-US" smtClean="0"/>
              <a:t>25</a:t>
            </a:fld>
            <a:endParaRPr lang="en-US"/>
          </a:p>
        </p:txBody>
      </p:sp>
      <p:sp>
        <p:nvSpPr>
          <p:cNvPr id="5" name="Title 1"/>
          <p:cNvSpPr txBox="1">
            <a:spLocks/>
          </p:cNvSpPr>
          <p:nvPr/>
        </p:nvSpPr>
        <p:spPr>
          <a:xfrm>
            <a:off x="1547664" y="332656"/>
            <a:ext cx="5799584" cy="2232248"/>
          </a:xfrm>
          <a:prstGeom prst="round2DiagRect">
            <a:avLst>
              <a:gd name="adj1" fmla="val 47047"/>
              <a:gd name="adj2" fmla="val 0"/>
            </a:avLst>
          </a:prstGeom>
          <a:solidFill>
            <a:schemeClr val="accent6">
              <a:lumMod val="75000"/>
            </a:schemeClr>
          </a:solidFill>
          <a:ln/>
        </p:spPr>
        <p:style>
          <a:lnRef idx="1">
            <a:schemeClr val="accent3"/>
          </a:lnRef>
          <a:fillRef idx="2">
            <a:schemeClr val="accent3"/>
          </a:fillRef>
          <a:effectRef idx="1">
            <a:schemeClr val="accent3"/>
          </a:effectRef>
          <a:fontRef idx="minor">
            <a:schemeClr val="dk1"/>
          </a:fontRef>
        </p:style>
        <p:txBody>
          <a:bodyPr vert="horz" lIns="45720" tIns="0" rIns="45720" bIns="0" anchor="b" anchorCtr="0">
            <a:noAutofit/>
          </a:bodyPr>
          <a:lstStyle/>
          <a:p>
            <a:pPr algn="ctr" rtl="1"/>
            <a:r>
              <a:rPr lang="fa-IR" sz="4400" dirty="0">
                <a:solidFill>
                  <a:schemeClr val="bg1"/>
                </a:solidFill>
                <a:cs typeface="B Titr" panose="00000700000000000000" pitchFamily="2" charset="-78"/>
              </a:rPr>
              <a:t>عبد یعنی چه</a:t>
            </a:r>
            <a:r>
              <a:rPr lang="fa-IR" sz="3600" dirty="0">
                <a:solidFill>
                  <a:schemeClr val="bg1"/>
                </a:solidFill>
                <a:cs typeface="B Titr" panose="00000700000000000000" pitchFamily="2" charset="-78"/>
              </a:rPr>
              <a:t>؟</a:t>
            </a:r>
            <a:endParaRPr lang="en-US" sz="3600" dirty="0">
              <a:solidFill>
                <a:schemeClr val="bg1"/>
              </a:solidFill>
              <a:cs typeface="B Titr" panose="00000700000000000000" pitchFamily="2" charset="-78"/>
            </a:endParaRPr>
          </a:p>
          <a:p>
            <a:pPr algn="ctr" rtl="1"/>
            <a:endParaRPr lang="en-US" sz="3600" b="1" dirty="0" smtClean="0">
              <a:solidFill>
                <a:schemeClr val="bg1"/>
              </a:solidFill>
              <a:latin typeface="IPT.Nazanin" pitchFamily="2" charset="2"/>
              <a:cs typeface="B Titr" panose="00000700000000000000" pitchFamily="2" charset="-78"/>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69" y="-74930"/>
            <a:ext cx="9144000" cy="6431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5949280"/>
            <a:ext cx="9144000" cy="908720"/>
          </a:xfrm>
          <a:prstGeom prst="rect">
            <a:avLst/>
          </a:prstGeom>
          <a:solidFill>
            <a:srgbClr val="0909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845361" y="2657819"/>
            <a:ext cx="4248472" cy="3609499"/>
          </a:xfrm>
          <a:prstGeom prst="roundRect">
            <a:avLst/>
          </a:prstGeom>
          <a:solidFill>
            <a:schemeClr val="accent6">
              <a:lumMod val="20000"/>
              <a:lumOff val="80000"/>
            </a:schemeClr>
          </a:solidFill>
          <a:ln w="28575">
            <a:solidFill>
              <a:schemeClr val="accent6">
                <a:lumMod val="75000"/>
              </a:schemeClr>
            </a:solidFill>
          </a:ln>
        </p:spPr>
        <p:txBody>
          <a:bodyPr wrap="square" tIns="0" bIns="548640" rtlCol="0" anchor="t" anchorCtr="0">
            <a:spAutoFit/>
          </a:bodyPr>
          <a:lstStyle/>
          <a:p>
            <a:pPr algn="ctr" rtl="1"/>
            <a:r>
              <a:rPr lang="fa-IR" sz="4400" b="1" dirty="0" smtClean="0">
                <a:ln w="22225">
                  <a:solidFill>
                    <a:schemeClr val="accent2"/>
                  </a:solidFill>
                  <a:prstDash val="solid"/>
                </a:ln>
                <a:solidFill>
                  <a:schemeClr val="accent2">
                    <a:lumMod val="40000"/>
                    <a:lumOff val="60000"/>
                  </a:schemeClr>
                </a:solidFill>
                <a:cs typeface="B Nazanin" panose="00000400000000000000" pitchFamily="2" charset="-78"/>
              </a:rPr>
              <a:t>بیاییم با امام زمانمان در همین جشن مبارک آشتی کنیم.</a:t>
            </a:r>
            <a:endParaRPr lang="en-US" sz="4000" b="1" dirty="0">
              <a:ln w="22225">
                <a:solidFill>
                  <a:schemeClr val="accent2"/>
                </a:solidFill>
                <a:prstDash val="solid"/>
              </a:ln>
              <a:solidFill>
                <a:schemeClr val="accent2">
                  <a:lumMod val="40000"/>
                  <a:lumOff val="60000"/>
                </a:schemeClr>
              </a:solidFill>
              <a:cs typeface="B Nazanin" panose="00000400000000000000" pitchFamily="2" charset="-78"/>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43482" y1="21056" x2="43482" y2="21056"/>
                        <a14:foregroundMark x1="57376" y1="32282" x2="57376" y2="32282"/>
                        <a14:foregroundMark x1="51801" y1="28762" x2="51801" y2="28762"/>
                        <a14:foregroundMark x1="46741" y1="13774" x2="46741" y2="13774"/>
                        <a14:foregroundMark x1="46141" y1="52913" x2="46141" y2="52913"/>
                        <a14:foregroundMark x1="56175" y1="68932" x2="56175" y2="68932"/>
                        <a14:foregroundMark x1="59091" y1="72937" x2="59091" y2="72937"/>
                        <a14:foregroundMark x1="34391" y1="38350" x2="34391" y2="38350"/>
                        <a14:foregroundMark x1="34134" y1="36650" x2="34134" y2="36650"/>
                        <a14:foregroundMark x1="31818" y1="37015" x2="31818" y2="37015"/>
                        <a14:foregroundMark x1="28731" y1="37075" x2="28731" y2="37075"/>
                        <a14:foregroundMark x1="29331" y1="37318" x2="29331" y2="37318"/>
                        <a14:foregroundMark x1="30532" y1="38714" x2="30532" y2="38714"/>
                        <a14:foregroundMark x1="32161" y1="41748" x2="32161" y2="41748"/>
                        <a14:foregroundMark x1="29846" y1="38107" x2="29846" y2="38107"/>
                        <a14:foregroundMark x1="29160" y1="40231" x2="29160" y2="40231"/>
                      </a14:backgroundRemoval>
                    </a14:imgEffect>
                  </a14:imgLayer>
                </a14:imgProps>
              </a:ext>
              <a:ext uri="{28A0092B-C50C-407E-A947-70E740481C1C}">
                <a14:useLocalDpi xmlns:a14="http://schemas.microsoft.com/office/drawing/2010/main" val="0"/>
              </a:ext>
            </a:extLst>
          </a:blip>
          <a:stretch>
            <a:fillRect/>
          </a:stretch>
        </p:blipFill>
        <p:spPr>
          <a:xfrm>
            <a:off x="840068" y="2475533"/>
            <a:ext cx="1916179" cy="2708920"/>
          </a:xfrm>
          <a:prstGeom prst="rect">
            <a:avLst/>
          </a:prstGeom>
        </p:spPr>
      </p:pic>
    </p:spTree>
    <p:extLst>
      <p:ext uri="{BB962C8B-B14F-4D97-AF65-F5344CB8AC3E}">
        <p14:creationId xmlns:p14="http://schemas.microsoft.com/office/powerpoint/2010/main" val="1721410776"/>
      </p:ext>
    </p:extLst>
  </p:cSld>
  <p:clrMapOvr>
    <a:masterClrMapping/>
  </p:clrMapOvr>
  <p:transition spd="slow">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Content Placeholder 2"/>
          <p:cNvSpPr txBox="1">
            <a:spLocks/>
          </p:cNvSpPr>
          <p:nvPr/>
        </p:nvSpPr>
        <p:spPr>
          <a:xfrm>
            <a:off x="611560" y="1787522"/>
            <a:ext cx="8208912" cy="4680520"/>
          </a:xfrm>
          <a:prstGeom prst="rect">
            <a:avLst/>
          </a:prstGeom>
        </p:spPr>
        <p:txBody>
          <a:bodyPr vert="horz" lIns="91440" tIns="45720" rIns="91440" bIns="45720" rtlCol="0">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a:p>
        </p:txBody>
      </p:sp>
      <p:pic>
        <p:nvPicPr>
          <p:cNvPr id="5" name="Picture 2" descr="C:\Users\bahari\Desktop\picture\منظره\1161722_76676002.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8610"/>
            <a:ext cx="9144000" cy="684939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15617" y="417443"/>
            <a:ext cx="6480720" cy="1323439"/>
          </a:xfrm>
          <a:prstGeom prst="rect">
            <a:avLst/>
          </a:prstGeom>
          <a:noFill/>
        </p:spPr>
        <p:txBody>
          <a:bodyPr wrap="square" rtlCol="0">
            <a:spAutoFit/>
          </a:bodyPr>
          <a:lstStyle/>
          <a:p>
            <a:pPr algn="r" rtl="1"/>
            <a:r>
              <a:rPr lang="fa-IR" sz="4000" b="1" dirty="0" smtClean="0">
                <a:ln w="9525">
                  <a:solidFill>
                    <a:schemeClr val="bg1"/>
                  </a:solidFill>
                  <a:prstDash val="solid"/>
                </a:ln>
                <a:solidFill>
                  <a:schemeClr val="accent2">
                    <a:lumMod val="50000"/>
                  </a:schemeClr>
                </a:solidFill>
                <a:effectLst>
                  <a:outerShdw blurRad="12700" dist="38100" dir="2700000" algn="tl" rotWithShape="0">
                    <a:schemeClr val="bg1">
                      <a:lumMod val="50000"/>
                    </a:schemeClr>
                  </a:outerShdw>
                </a:effectLst>
                <a:cs typeface="B Kourosh" panose="00000400000000000000" pitchFamily="2" charset="-78"/>
              </a:rPr>
              <a:t>چگونه ارتباطمان را با امام زمان علیه السلام بیشتر کنیم تا به ایشان بیشتر نزدیک شویم؟</a:t>
            </a:r>
            <a:endParaRPr lang="en-US" sz="4000" b="1" dirty="0">
              <a:ln w="9525">
                <a:solidFill>
                  <a:schemeClr val="bg1"/>
                </a:solidFill>
                <a:prstDash val="solid"/>
              </a:ln>
              <a:solidFill>
                <a:schemeClr val="accent2">
                  <a:lumMod val="50000"/>
                </a:schemeClr>
              </a:solidFill>
              <a:effectLst>
                <a:outerShdw blurRad="12700" dist="38100" dir="2700000" algn="tl" rotWithShape="0">
                  <a:schemeClr val="bg1">
                    <a:lumMod val="50000"/>
                  </a:schemeClr>
                </a:outerShdw>
              </a:effectLst>
              <a:cs typeface="B Kourosh" panose="00000400000000000000" pitchFamily="2" charset="-78"/>
            </a:endParaRPr>
          </a:p>
        </p:txBody>
      </p:sp>
    </p:spTree>
    <p:extLst>
      <p:ext uri="{BB962C8B-B14F-4D97-AF65-F5344CB8AC3E}">
        <p14:creationId xmlns:p14="http://schemas.microsoft.com/office/powerpoint/2010/main" val="28757528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darya\Desktop\picture\منظره\987081_660659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138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11560" y="1650019"/>
            <a:ext cx="4464496" cy="3813810"/>
          </a:xfrm>
          <a:prstGeom prst="roundRect">
            <a:avLst/>
          </a:prstGeom>
          <a:solidFill>
            <a:schemeClr val="accent3">
              <a:lumMod val="20000"/>
              <a:lumOff val="80000"/>
            </a:schemeClr>
          </a:solidFill>
          <a:ln w="38100">
            <a:solidFill>
              <a:srgbClr val="005426"/>
            </a:solidFill>
          </a:ln>
        </p:spPr>
        <p:txBody>
          <a:bodyPr wrap="square" tIns="0" bIns="548640" rtlCol="0" anchor="ctr" anchorCtr="0">
            <a:spAutoFit/>
          </a:bodyPr>
          <a:lstStyle/>
          <a:p>
            <a:pPr algn="ctr" rtl="1">
              <a:lnSpc>
                <a:spcPct val="150000"/>
              </a:lnSpc>
            </a:pPr>
            <a:r>
              <a:rPr lang="fa-IR" sz="3200" b="1" dirty="0" smtClean="0">
                <a:solidFill>
                  <a:srgbClr val="002060"/>
                </a:solidFill>
                <a:cs typeface="B Nazanin" panose="00000400000000000000" pitchFamily="2" charset="-78"/>
              </a:rPr>
              <a:t>برای </a:t>
            </a:r>
            <a:r>
              <a:rPr lang="fa-IR" sz="3200" b="1" dirty="0">
                <a:solidFill>
                  <a:srgbClr val="002060"/>
                </a:solidFill>
                <a:cs typeface="B Nazanin" panose="00000400000000000000" pitchFamily="2" charset="-78"/>
              </a:rPr>
              <a:t>امام زمان هرروز دعا می‌کنیم. دعای فرج، صلوات، خواندن آیه الکرسی، زیارت آل یس ، دعای عهد و ....</a:t>
            </a:r>
            <a:endParaRPr lang="en-US" sz="3200" b="1" dirty="0">
              <a:solidFill>
                <a:srgbClr val="C00000"/>
              </a:solidFill>
              <a:cs typeface="B Nazanin" panose="00000400000000000000" pitchFamily="2" charset="-78"/>
            </a:endParaRPr>
          </a:p>
        </p:txBody>
      </p:sp>
    </p:spTree>
    <p:extLst>
      <p:ext uri="{BB962C8B-B14F-4D97-AF65-F5344CB8AC3E}">
        <p14:creationId xmlns:p14="http://schemas.microsoft.com/office/powerpoint/2010/main" val="123572349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539552" y="476672"/>
            <a:ext cx="4427984" cy="5009064"/>
          </a:xfrm>
          <a:prstGeom prst="rect">
            <a:avLst/>
          </a:prstGeom>
        </p:spPr>
        <p:txBody>
          <a:bodyPr wrap="square">
            <a:spAutoFit/>
          </a:bodyPr>
          <a:lstStyle/>
          <a:p>
            <a:pPr algn="ctr" rtl="1">
              <a:lnSpc>
                <a:spcPct val="150000"/>
              </a:lnSpc>
            </a:pPr>
            <a:r>
              <a:rPr lang="fa-IR" sz="3600" b="1" dirty="0" smtClean="0">
                <a:solidFill>
                  <a:srgbClr val="005426"/>
                </a:solidFill>
                <a:cs typeface="B Nazanin" panose="00000400000000000000" pitchFamily="2" charset="-78"/>
              </a:rPr>
              <a:t>یادمان </a:t>
            </a:r>
            <a:r>
              <a:rPr lang="fa-IR" sz="3600" b="1" dirty="0">
                <a:solidFill>
                  <a:srgbClr val="005426"/>
                </a:solidFill>
                <a:cs typeface="B Nazanin" panose="00000400000000000000" pitchFamily="2" charset="-78"/>
              </a:rPr>
              <a:t>نمی رود که هر روز </a:t>
            </a:r>
            <a:r>
              <a:rPr lang="fa-IR" sz="3600" b="1" dirty="0">
                <a:solidFill>
                  <a:schemeClr val="accent6">
                    <a:lumMod val="75000"/>
                  </a:schemeClr>
                </a:solidFill>
                <a:cs typeface="B Nazanin" panose="00000400000000000000" pitchFamily="2" charset="-78"/>
              </a:rPr>
              <a:t>برای سلامتی امام زمان </a:t>
            </a:r>
            <a:r>
              <a:rPr lang="fa-IR" sz="3600" b="1" dirty="0" smtClean="0">
                <a:solidFill>
                  <a:schemeClr val="accent6">
                    <a:lumMod val="75000"/>
                  </a:schemeClr>
                </a:solidFill>
                <a:cs typeface="B Nazanin" panose="00000400000000000000" pitchFamily="2" charset="-78"/>
              </a:rPr>
              <a:t>علیه السلام صدقه </a:t>
            </a:r>
            <a:r>
              <a:rPr lang="fa-IR" sz="3600" b="1" dirty="0">
                <a:solidFill>
                  <a:srgbClr val="005426"/>
                </a:solidFill>
                <a:cs typeface="B Nazanin" panose="00000400000000000000" pitchFamily="2" charset="-78"/>
              </a:rPr>
              <a:t>بدهیم تا به امام مهربانمان نشان دهیم ما هم دوستشان داریم. </a:t>
            </a:r>
            <a:endParaRPr lang="en-US" sz="3600" b="1" dirty="0">
              <a:solidFill>
                <a:srgbClr val="005426"/>
              </a:solidFill>
              <a:cs typeface="B Nazanin" panose="00000400000000000000" pitchFamily="2" charset="-78"/>
            </a:endParaRPr>
          </a:p>
        </p:txBody>
      </p:sp>
    </p:spTree>
    <p:extLst>
      <p:ext uri="{BB962C8B-B14F-4D97-AF65-F5344CB8AC3E}">
        <p14:creationId xmlns:p14="http://schemas.microsoft.com/office/powerpoint/2010/main" val="2838612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eelOff"/>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l="5906" r="10428" b="-400"/>
          <a:stretch/>
        </p:blipFill>
        <p:spPr>
          <a:xfrm>
            <a:off x="-36512" y="-27384"/>
            <a:ext cx="9180512" cy="6885384"/>
          </a:xfrm>
        </p:spPr>
      </p:pic>
      <p:sp>
        <p:nvSpPr>
          <p:cNvPr id="7" name="Rectangle 6"/>
          <p:cNvSpPr/>
          <p:nvPr/>
        </p:nvSpPr>
        <p:spPr>
          <a:xfrm>
            <a:off x="395536" y="620688"/>
            <a:ext cx="4035591" cy="5078313"/>
          </a:xfrm>
          <a:prstGeom prst="rect">
            <a:avLst/>
          </a:prstGeom>
          <a:solidFill>
            <a:srgbClr val="000000">
              <a:alpha val="63922"/>
            </a:srgbClr>
          </a:solidFill>
        </p:spPr>
        <p:style>
          <a:lnRef idx="0">
            <a:schemeClr val="dk1"/>
          </a:lnRef>
          <a:fillRef idx="3">
            <a:schemeClr val="dk1"/>
          </a:fillRef>
          <a:effectRef idx="3">
            <a:schemeClr val="dk1"/>
          </a:effectRef>
          <a:fontRef idx="minor">
            <a:schemeClr val="lt1"/>
          </a:fontRef>
        </p:style>
        <p:txBody>
          <a:bodyPr wrap="square">
            <a:spAutoFit/>
          </a:bodyPr>
          <a:lstStyle/>
          <a:p>
            <a:pPr marL="108000" algn="r" rtl="1">
              <a:lnSpc>
                <a:spcPct val="150000"/>
              </a:lnSpc>
            </a:pPr>
            <a:r>
              <a:rPr lang="fa-IR"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ea typeface="Calibri" panose="020F0502020204030204" pitchFamily="34" charset="0"/>
                <a:cs typeface="B Zar" panose="00000400000000000000" pitchFamily="2" charset="-78"/>
              </a:rPr>
              <a:t>ما حتی می توانیم دیگران را هم در این </a:t>
            </a:r>
            <a:r>
              <a:rPr lang="fa-IR" sz="3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ea typeface="Calibri" panose="020F0502020204030204" pitchFamily="34" charset="0"/>
                <a:cs typeface="B Zar" panose="00000400000000000000" pitchFamily="2" charset="-78"/>
              </a:rPr>
              <a:t>تجربه‌ی‌ </a:t>
            </a:r>
            <a:r>
              <a:rPr lang="fa-IR"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ea typeface="Calibri" panose="020F0502020204030204" pitchFamily="34" charset="0"/>
                <a:cs typeface="B Zar" panose="00000400000000000000" pitchFamily="2" charset="-78"/>
              </a:rPr>
              <a:t>دلنشینِ دوستی با امام زمان شریک کنیم و دوستای امام زمان را زیاد کنیم. </a:t>
            </a:r>
            <a:endPar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78407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7010400" y="6356350"/>
            <a:ext cx="2133600" cy="365125"/>
          </a:xfrm>
        </p:spPr>
        <p:txBody>
          <a:bodyPr/>
          <a:lstStyle/>
          <a:p>
            <a:fld id="{AC3D67BE-E573-495D-9AAA-AFCEBFE465B1}" type="slidenum">
              <a:rPr lang="en-US" smtClean="0"/>
              <a:t>3</a:t>
            </a:fld>
            <a:endParaRPr lang="en-US"/>
          </a:p>
        </p:txBody>
      </p:sp>
      <p:sp>
        <p:nvSpPr>
          <p:cNvPr id="3" name="Content Placeholder 2"/>
          <p:cNvSpPr>
            <a:spLocks noGrp="1"/>
          </p:cNvSpPr>
          <p:nvPr>
            <p:ph idx="4294967295"/>
          </p:nvPr>
        </p:nvSpPr>
        <p:spPr>
          <a:xfrm>
            <a:off x="467544" y="1927499"/>
            <a:ext cx="8352928" cy="4624697"/>
          </a:xfrm>
          <a:ln w="38100">
            <a:solidFill>
              <a:schemeClr val="accent6">
                <a:lumMod val="75000"/>
              </a:schemeClr>
            </a:solidFill>
          </a:ln>
        </p:spPr>
        <p:style>
          <a:lnRef idx="0">
            <a:schemeClr val="accent4"/>
          </a:lnRef>
          <a:fillRef idx="1001">
            <a:schemeClr val="dk2"/>
          </a:fillRef>
          <a:effectRef idx="3">
            <a:schemeClr val="accent4"/>
          </a:effectRef>
          <a:fontRef idx="minor">
            <a:schemeClr val="lt1"/>
          </a:fontRef>
        </p:style>
        <p:txBody>
          <a:bodyPr>
            <a:normAutofit/>
          </a:bodyPr>
          <a:lstStyle/>
          <a:p>
            <a:pPr marL="0" indent="0" algn="ctr">
              <a:lnSpc>
                <a:spcPct val="170000"/>
              </a:lnSpc>
              <a:buNone/>
            </a:pPr>
            <a:r>
              <a:rPr lang="fa-IR" sz="2800" b="1" dirty="0">
                <a:effectLst>
                  <a:outerShdw blurRad="50800" dist="38100" algn="l" rotWithShape="0">
                    <a:prstClr val="black">
                      <a:alpha val="40000"/>
                    </a:prstClr>
                  </a:outerShdw>
                </a:effectLst>
                <a:cs typeface="B Mitra" panose="00000400000000000000" pitchFamily="2" charset="-78"/>
              </a:rPr>
              <a:t>نام مبارک مادرشان: </a:t>
            </a:r>
            <a:r>
              <a:rPr lang="fa-IR" sz="2800" b="1" dirty="0">
                <a:solidFill>
                  <a:srgbClr val="FFFF00"/>
                </a:solidFill>
                <a:effectLst>
                  <a:outerShdw blurRad="50800" dist="38100" algn="l" rotWithShape="0">
                    <a:prstClr val="black">
                      <a:alpha val="40000"/>
                    </a:prstClr>
                  </a:outerShdw>
                </a:effectLst>
                <a:cs typeface="B Mitra" panose="00000400000000000000" pitchFamily="2" charset="-78"/>
              </a:rPr>
              <a:t>حضرت نرجس خاتون</a:t>
            </a:r>
          </a:p>
          <a:p>
            <a:pPr marL="0" indent="0" algn="ctr">
              <a:lnSpc>
                <a:spcPct val="170000"/>
              </a:lnSpc>
              <a:buNone/>
            </a:pPr>
            <a:r>
              <a:rPr lang="fa-IR" sz="2800" b="1" dirty="0">
                <a:effectLst>
                  <a:outerShdw blurRad="50800" dist="38100" algn="l" rotWithShape="0">
                    <a:prstClr val="black">
                      <a:alpha val="40000"/>
                    </a:prstClr>
                  </a:outerShdw>
                </a:effectLst>
                <a:cs typeface="B Mitra" panose="00000400000000000000" pitchFamily="2" charset="-78"/>
              </a:rPr>
              <a:t>نام مبارک پدرشان: </a:t>
            </a:r>
            <a:r>
              <a:rPr lang="fa-IR" sz="2800" b="1" dirty="0">
                <a:solidFill>
                  <a:srgbClr val="FFFF00"/>
                </a:solidFill>
                <a:effectLst>
                  <a:outerShdw blurRad="50800" dist="38100" algn="l" rotWithShape="0">
                    <a:prstClr val="black">
                      <a:alpha val="40000"/>
                    </a:prstClr>
                  </a:outerShdw>
                </a:effectLst>
                <a:cs typeface="B Mitra" panose="00000400000000000000" pitchFamily="2" charset="-78"/>
              </a:rPr>
              <a:t>حضرت امام حسن عسکری </a:t>
            </a:r>
            <a:r>
              <a:rPr lang="fa-IR" sz="2800" b="1" dirty="0">
                <a:effectLst>
                  <a:outerShdw blurRad="50800" dist="38100" algn="l" rotWithShape="0">
                    <a:prstClr val="black">
                      <a:alpha val="40000"/>
                    </a:prstClr>
                  </a:outerShdw>
                </a:effectLst>
                <a:cs typeface="B Mitra" panose="00000400000000000000" pitchFamily="2" charset="-78"/>
              </a:rPr>
              <a:t>علیه السلام امام یازدهم</a:t>
            </a:r>
          </a:p>
          <a:p>
            <a:pPr marL="0" indent="0" algn="ctr">
              <a:lnSpc>
                <a:spcPct val="170000"/>
              </a:lnSpc>
              <a:buNone/>
            </a:pPr>
            <a:r>
              <a:rPr lang="fa-IR" sz="2800" b="1" dirty="0">
                <a:effectLst>
                  <a:outerShdw blurRad="50800" dist="38100" algn="l" rotWithShape="0">
                    <a:prstClr val="black">
                      <a:alpha val="40000"/>
                    </a:prstClr>
                  </a:outerShdw>
                </a:effectLst>
                <a:cs typeface="B Mitra" panose="00000400000000000000" pitchFamily="2" charset="-78"/>
              </a:rPr>
              <a:t>ولادت حضرت: 15 شعبان سال </a:t>
            </a:r>
            <a:r>
              <a:rPr lang="fa-IR" sz="2800" b="1" dirty="0" smtClean="0">
                <a:effectLst>
                  <a:outerShdw blurRad="50800" dist="38100" algn="l" rotWithShape="0">
                    <a:prstClr val="black">
                      <a:alpha val="40000"/>
                    </a:prstClr>
                  </a:outerShdw>
                </a:effectLst>
                <a:cs typeface="B Mitra" panose="00000400000000000000" pitchFamily="2" charset="-78"/>
              </a:rPr>
              <a:t>255 </a:t>
            </a:r>
            <a:r>
              <a:rPr lang="fa-IR" sz="2800" b="1" dirty="0">
                <a:effectLst>
                  <a:outerShdw blurRad="50800" dist="38100" algn="l" rotWithShape="0">
                    <a:prstClr val="black">
                      <a:alpha val="40000"/>
                    </a:prstClr>
                  </a:outerShdw>
                </a:effectLst>
                <a:cs typeface="B Mitra" panose="00000400000000000000" pitchFamily="2" charset="-78"/>
              </a:rPr>
              <a:t>هجری</a:t>
            </a:r>
          </a:p>
          <a:p>
            <a:pPr marL="0" indent="0" algn="ctr">
              <a:lnSpc>
                <a:spcPct val="170000"/>
              </a:lnSpc>
              <a:buNone/>
            </a:pPr>
            <a:r>
              <a:rPr lang="fa-IR" sz="2800" b="1" dirty="0">
                <a:effectLst>
                  <a:outerShdw blurRad="50800" dist="38100" algn="l" rotWithShape="0">
                    <a:prstClr val="black">
                      <a:alpha val="40000"/>
                    </a:prstClr>
                  </a:outerShdw>
                </a:effectLst>
                <a:cs typeface="B Mitra" panose="00000400000000000000" pitchFamily="2" charset="-78"/>
              </a:rPr>
              <a:t>شروع امامت ایشان سال </a:t>
            </a:r>
            <a:r>
              <a:rPr lang="fa-IR" sz="2800" b="1" dirty="0" smtClean="0">
                <a:effectLst>
                  <a:outerShdw blurRad="50800" dist="38100" algn="l" rotWithShape="0">
                    <a:prstClr val="black">
                      <a:alpha val="40000"/>
                    </a:prstClr>
                  </a:outerShdw>
                </a:effectLst>
                <a:cs typeface="B Mitra" panose="00000400000000000000" pitchFamily="2" charset="-78"/>
              </a:rPr>
              <a:t>260</a:t>
            </a:r>
            <a:endParaRPr lang="fa-IR" sz="2800" b="1" dirty="0">
              <a:effectLst>
                <a:outerShdw blurRad="50800" dist="38100" algn="l" rotWithShape="0">
                  <a:prstClr val="black">
                    <a:alpha val="40000"/>
                  </a:prstClr>
                </a:outerShdw>
              </a:effectLst>
              <a:cs typeface="B Mitra" panose="00000400000000000000" pitchFamily="2" charset="-78"/>
            </a:endParaRPr>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43482" y1="21056" x2="43482" y2="21056"/>
                        <a14:foregroundMark x1="57376" y1="32282" x2="57376" y2="32282"/>
                        <a14:foregroundMark x1="51801" y1="28762" x2="51801" y2="28762"/>
                        <a14:foregroundMark x1="46741" y1="13774" x2="46741" y2="13774"/>
                        <a14:foregroundMark x1="46141" y1="52913" x2="46141" y2="52913"/>
                        <a14:foregroundMark x1="56175" y1="68932" x2="56175" y2="68932"/>
                        <a14:foregroundMark x1="59091" y1="72937" x2="59091" y2="72937"/>
                        <a14:foregroundMark x1="34391" y1="38350" x2="34391" y2="38350"/>
                        <a14:foregroundMark x1="34134" y1="36650" x2="34134" y2="36650"/>
                        <a14:foregroundMark x1="31818" y1="37015" x2="31818" y2="37015"/>
                        <a14:foregroundMark x1="28731" y1="37075" x2="28731" y2="37075"/>
                        <a14:foregroundMark x1="29331" y1="37318" x2="29331" y2="37318"/>
                        <a14:foregroundMark x1="30532" y1="38714" x2="30532" y2="38714"/>
                        <a14:foregroundMark x1="32161" y1="41748" x2="32161" y2="41748"/>
                        <a14:foregroundMark x1="29846" y1="38107" x2="29846" y2="38107"/>
                        <a14:foregroundMark x1="29160" y1="40231" x2="29160" y2="40231"/>
                      </a14:backgroundRemoval>
                    </a14:imgEffect>
                  </a14:imgLayer>
                </a14:imgProps>
              </a:ext>
              <a:ext uri="{28A0092B-C50C-407E-A947-70E740481C1C}">
                <a14:useLocalDpi xmlns:a14="http://schemas.microsoft.com/office/drawing/2010/main" val="0"/>
              </a:ext>
            </a:extLst>
          </a:blip>
          <a:stretch>
            <a:fillRect/>
          </a:stretch>
        </p:blipFill>
        <p:spPr>
          <a:xfrm>
            <a:off x="7227821" y="0"/>
            <a:ext cx="1916179" cy="2708920"/>
          </a:xfrm>
          <a:prstGeom prst="rect">
            <a:avLst/>
          </a:prstGeom>
        </p:spPr>
      </p:pic>
    </p:spTree>
    <p:extLst>
      <p:ext uri="{BB962C8B-B14F-4D97-AF65-F5344CB8AC3E}">
        <p14:creationId xmlns:p14="http://schemas.microsoft.com/office/powerpoint/2010/main" val="1457556583"/>
      </p:ext>
    </p:extLst>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solidFill>
                <a:srgbClr val="7CDE81"/>
              </a:solidFill>
            </a:endParaRPr>
          </a:p>
        </p:txBody>
      </p:sp>
      <p:sp>
        <p:nvSpPr>
          <p:cNvPr id="3" name="Content Placeholder 2"/>
          <p:cNvSpPr>
            <a:spLocks noGrp="1"/>
          </p:cNvSpPr>
          <p:nvPr>
            <p:ph idx="1"/>
          </p:nvPr>
        </p:nvSpPr>
        <p:spPr>
          <a:xfrm>
            <a:off x="0" y="0"/>
            <a:ext cx="9144000" cy="6858000"/>
          </a:xfrm>
          <a:solidFill>
            <a:schemeClr val="tx1"/>
          </a:solidFill>
        </p:spPr>
        <p:txBody>
          <a:bodyPr/>
          <a:lstStyle/>
          <a:p>
            <a:pPr marL="0" indent="0">
              <a:buNone/>
            </a:pPr>
            <a:r>
              <a:rPr lang="fa-IR" dirty="0" smtClean="0">
                <a:solidFill>
                  <a:srgbClr val="7CDE81"/>
                </a:solidFill>
              </a:rPr>
              <a:t> </a:t>
            </a:r>
            <a:endParaRPr lang="en-US" dirty="0">
              <a:solidFill>
                <a:srgbClr val="7CDE81"/>
              </a:solidFill>
            </a:endParaRPr>
          </a:p>
        </p:txBody>
      </p:sp>
      <p:pic>
        <p:nvPicPr>
          <p:cNvPr id="2050" name="Picture 2" descr="http://www.mashreghnews.ir/files/fa/news/1390/6/2/88734_464.jpg"/>
          <p:cNvPicPr>
            <a:picLocks noChangeAspect="1" noChangeArrowheads="1"/>
          </p:cNvPicPr>
          <p:nvPr/>
        </p:nvPicPr>
        <p:blipFill rotWithShape="1">
          <a:blip r:embed="rId2">
            <a:extLst>
              <a:ext uri="{28A0092B-C50C-407E-A947-70E740481C1C}">
                <a14:useLocalDpi xmlns:a14="http://schemas.microsoft.com/office/drawing/2010/main" val="0"/>
              </a:ext>
            </a:extLst>
          </a:blip>
          <a:srcRect b="3903"/>
          <a:stretch/>
        </p:blipFill>
        <p:spPr bwMode="auto">
          <a:xfrm>
            <a:off x="808545" y="2105472"/>
            <a:ext cx="8335456" cy="472800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149648" y="277151"/>
            <a:ext cx="3600743" cy="2031325"/>
          </a:xfrm>
          <a:prstGeom prst="rect">
            <a:avLst/>
          </a:prstGeom>
        </p:spPr>
        <p:txBody>
          <a:bodyPr wrap="square">
            <a:spAutoFit/>
          </a:bodyPr>
          <a:lstStyle/>
          <a:p>
            <a:pPr algn="r" rtl="1">
              <a:lnSpc>
                <a:spcPct val="150000"/>
              </a:lnSpc>
            </a:pPr>
            <a:r>
              <a:rPr lang="fa-IR" sz="2800" b="1" dirty="0">
                <a:ln>
                  <a:solidFill>
                    <a:schemeClr val="accent3">
                      <a:lumMod val="75000"/>
                    </a:schemeClr>
                  </a:solidFill>
                </a:ln>
                <a:solidFill>
                  <a:srgbClr val="7CDE81"/>
                </a:solidFill>
                <a:cs typeface="B Nazanin" panose="00000400000000000000" pitchFamily="2" charset="-78"/>
              </a:rPr>
              <a:t>در نهایت با هم برای کوتاه شدن دوران غیبت </a:t>
            </a:r>
            <a:r>
              <a:rPr lang="fa-IR" sz="2800" b="1" dirty="0" smtClean="0">
                <a:ln>
                  <a:solidFill>
                    <a:schemeClr val="accent3">
                      <a:lumMod val="75000"/>
                    </a:schemeClr>
                  </a:solidFill>
                </a:ln>
                <a:solidFill>
                  <a:srgbClr val="7CDE81"/>
                </a:solidFill>
                <a:cs typeface="B Nazanin" panose="00000400000000000000" pitchFamily="2" charset="-78"/>
              </a:rPr>
              <a:t>امام </a:t>
            </a:r>
            <a:r>
              <a:rPr lang="fa-IR" sz="2800" b="1" dirty="0">
                <a:ln>
                  <a:solidFill>
                    <a:schemeClr val="accent3">
                      <a:lumMod val="75000"/>
                    </a:schemeClr>
                  </a:solidFill>
                </a:ln>
                <a:solidFill>
                  <a:srgbClr val="7CDE81"/>
                </a:solidFill>
                <a:cs typeface="B Nazanin" panose="00000400000000000000" pitchFamily="2" charset="-78"/>
              </a:rPr>
              <a:t>زمان دعا می کنیم...</a:t>
            </a:r>
            <a:endParaRPr lang="en-US" sz="2800" b="1" dirty="0">
              <a:ln>
                <a:solidFill>
                  <a:schemeClr val="accent3">
                    <a:lumMod val="75000"/>
                  </a:schemeClr>
                </a:solidFill>
              </a:ln>
              <a:solidFill>
                <a:srgbClr val="7CDE81"/>
              </a:solidFill>
              <a:cs typeface="B Nazanin" panose="00000400000000000000" pitchFamily="2" charset="-78"/>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24" y="356616"/>
            <a:ext cx="4322064" cy="6144768"/>
          </a:xfrm>
          <a:prstGeom prst="rect">
            <a:avLst/>
          </a:prstGeom>
          <a:ln>
            <a:noFill/>
          </a:ln>
          <a:effectLst>
            <a:softEdge rad="112500"/>
          </a:effectLst>
        </p:spPr>
      </p:pic>
    </p:spTree>
    <p:extLst>
      <p:ext uri="{BB962C8B-B14F-4D97-AF65-F5344CB8AC3E}">
        <p14:creationId xmlns:p14="http://schemas.microsoft.com/office/powerpoint/2010/main" val="40750267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56542"/>
            <a:ext cx="9170298" cy="6606381"/>
          </a:xfrm>
        </p:spPr>
      </p:pic>
      <p:pic>
        <p:nvPicPr>
          <p:cNvPr id="4098" name="Picture 2" descr="http://www.hammihan.com/users/users2015/status/original/HamMihan-2015979348485562551436058259.6813.png"/>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3923928" y="2780928"/>
            <a:ext cx="4416491"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50127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7010400" y="6356350"/>
            <a:ext cx="2133600" cy="365125"/>
          </a:xfrm>
        </p:spPr>
        <p:txBody>
          <a:bodyPr/>
          <a:lstStyle/>
          <a:p>
            <a:fld id="{AC3D67BE-E573-495D-9AAA-AFCEBFE465B1}" type="slidenum">
              <a:rPr lang="en-US" smtClean="0"/>
              <a:t>4</a:t>
            </a:fld>
            <a:endParaRPr lang="en-US"/>
          </a:p>
        </p:txBody>
      </p:sp>
      <p:sp>
        <p:nvSpPr>
          <p:cNvPr id="6" name="Content Placeholder 2"/>
          <p:cNvSpPr txBox="1">
            <a:spLocks/>
          </p:cNvSpPr>
          <p:nvPr/>
        </p:nvSpPr>
        <p:spPr>
          <a:xfrm>
            <a:off x="395536" y="2188679"/>
            <a:ext cx="8352928" cy="4167671"/>
          </a:xfrm>
          <a:prstGeom prst="rect">
            <a:avLst/>
          </a:prstGeom>
          <a:gradFill>
            <a:gsLst>
              <a:gs pos="0">
                <a:schemeClr val="lt1">
                  <a:tint val="40000"/>
                  <a:satMod val="350000"/>
                </a:schemeClr>
              </a:gs>
              <a:gs pos="40000">
                <a:srgbClr val="EEF3F6"/>
              </a:gs>
              <a:gs pos="94000">
                <a:srgbClr val="E4C6D0"/>
              </a:gs>
            </a:gsLst>
          </a:gradFill>
          <a:ln w="25400" cap="flat" cmpd="sng" algn="ctr">
            <a:solidFill>
              <a:schemeClr val="bg1"/>
            </a:solidFill>
            <a:prstDash val="solid"/>
          </a:ln>
        </p:spPr>
        <p:style>
          <a:lnRef idx="2">
            <a:schemeClr val="accent2"/>
          </a:lnRef>
          <a:fillRef idx="1002">
            <a:schemeClr val="lt1"/>
          </a:fillRef>
          <a:effectRef idx="0">
            <a:schemeClr val="accent2"/>
          </a:effectRef>
          <a:fontRef idx="minor">
            <a:schemeClr val="dk1"/>
          </a:fontRef>
        </p:style>
        <p:txBody>
          <a:bodyPr vert="horz" lIns="91440" tIns="45720" rIns="91440" bIns="45720" rtlCol="0">
            <a:normAutofit fontScale="92500"/>
          </a:bodyPr>
          <a:lstStyle>
            <a:lvl1pPr marL="342900" indent="-342900" algn="r" defTabSz="914400" rtl="1"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739775" indent="-457200" algn="just">
              <a:lnSpc>
                <a:spcPct val="200000"/>
              </a:lnSpc>
              <a:buFont typeface="Wingdings" panose="05000000000000000000" pitchFamily="2" charset="2"/>
              <a:buChar char="v"/>
            </a:pPr>
            <a:r>
              <a:rPr lang="fa-IR" sz="2800" b="1" dirty="0" smtClean="0">
                <a:ln/>
                <a:pattFill prst="dkUpDiag">
                  <a:fgClr>
                    <a:schemeClr val="bg1">
                      <a:lumMod val="50000"/>
                    </a:schemeClr>
                  </a:fgClr>
                  <a:bgClr>
                    <a:schemeClr val="tx1">
                      <a:lumMod val="75000"/>
                      <a:lumOff val="25000"/>
                    </a:schemeClr>
                  </a:bgClr>
                </a:pattFill>
                <a:effectLst>
                  <a:glow rad="101600">
                    <a:schemeClr val="accent3">
                      <a:satMod val="175000"/>
                      <a:alpha val="40000"/>
                    </a:schemeClr>
                  </a:glow>
                  <a:outerShdw blurRad="38100" dist="19050" dir="2700000" algn="tl" rotWithShape="0">
                    <a:schemeClr val="dk1">
                      <a:lumMod val="50000"/>
                      <a:alpha val="40000"/>
                    </a:schemeClr>
                  </a:outerShdw>
                </a:effectLst>
                <a:cs typeface="B Nazanin" pitchFamily="2" charset="-78"/>
              </a:rPr>
              <a:t>پیامبران</a:t>
            </a:r>
            <a:r>
              <a:rPr lang="fa-IR"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B Nazanin" pitchFamily="2" charset="-78"/>
              </a:rPr>
              <a:t> راهنمایان انسانها به سوی سعادت از سوی خدای مهربان </a:t>
            </a:r>
          </a:p>
          <a:p>
            <a:pPr marL="739775" indent="-457200" algn="just">
              <a:lnSpc>
                <a:spcPct val="200000"/>
              </a:lnSpc>
              <a:buFont typeface="Wingdings" panose="05000000000000000000" pitchFamily="2" charset="2"/>
              <a:buChar char="v"/>
            </a:pPr>
            <a:r>
              <a:rPr lang="fa-IR"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B Nazanin" pitchFamily="2" charset="-78"/>
              </a:rPr>
              <a:t>حضرت</a:t>
            </a:r>
            <a:r>
              <a:rPr lang="fa-IR" sz="2800" b="1" dirty="0" smtClean="0">
                <a:ln/>
                <a:pattFill prst="dkUpDiag">
                  <a:fgClr>
                    <a:schemeClr val="bg1">
                      <a:lumMod val="50000"/>
                    </a:schemeClr>
                  </a:fgClr>
                  <a:bgClr>
                    <a:schemeClr val="tx1">
                      <a:lumMod val="75000"/>
                      <a:lumOff val="25000"/>
                    </a:schemeClr>
                  </a:bgClr>
                </a:pattFill>
                <a:effectLst>
                  <a:glow rad="101600">
                    <a:schemeClr val="accent3">
                      <a:satMod val="175000"/>
                      <a:alpha val="40000"/>
                    </a:schemeClr>
                  </a:glow>
                  <a:outerShdw blurRad="38100" dist="19050" dir="2700000" algn="tl" rotWithShape="0">
                    <a:schemeClr val="dk1">
                      <a:lumMod val="50000"/>
                      <a:alpha val="40000"/>
                    </a:schemeClr>
                  </a:outerShdw>
                </a:effectLst>
                <a:cs typeface="B Nazanin" pitchFamily="2" charset="-78"/>
              </a:rPr>
              <a:t> </a:t>
            </a:r>
            <a:r>
              <a:rPr lang="fa-IR" sz="2800" b="1" dirty="0">
                <a:ln/>
                <a:pattFill prst="dkUpDiag">
                  <a:fgClr>
                    <a:schemeClr val="bg1">
                      <a:lumMod val="50000"/>
                    </a:schemeClr>
                  </a:fgClr>
                  <a:bgClr>
                    <a:schemeClr val="tx1">
                      <a:lumMod val="75000"/>
                      <a:lumOff val="25000"/>
                    </a:schemeClr>
                  </a:bgClr>
                </a:pattFill>
                <a:effectLst>
                  <a:glow rad="101600">
                    <a:schemeClr val="accent3">
                      <a:satMod val="175000"/>
                      <a:alpha val="40000"/>
                    </a:schemeClr>
                  </a:glow>
                  <a:outerShdw blurRad="38100" dist="19050" dir="2700000" algn="tl" rotWithShape="0">
                    <a:schemeClr val="dk1">
                      <a:lumMod val="50000"/>
                      <a:alpha val="40000"/>
                    </a:schemeClr>
                  </a:outerShdw>
                </a:effectLst>
                <a:cs typeface="B Nazanin" pitchFamily="2" charset="-78"/>
              </a:rPr>
              <a:t>محمد </a:t>
            </a:r>
            <a:r>
              <a:rPr lang="fa-IR" sz="2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B Nazanin" pitchFamily="2" charset="-78"/>
              </a:rPr>
              <a:t>صلوات الله علیه و آله آخرین </a:t>
            </a:r>
            <a:r>
              <a:rPr lang="fa-IR"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B Nazanin" pitchFamily="2" charset="-78"/>
              </a:rPr>
              <a:t>پیامبرِ خدای مهربان</a:t>
            </a:r>
          </a:p>
          <a:p>
            <a:pPr marL="739775" indent="-457200" algn="just">
              <a:lnSpc>
                <a:spcPct val="200000"/>
              </a:lnSpc>
              <a:buFont typeface="Wingdings" panose="05000000000000000000" pitchFamily="2" charset="2"/>
              <a:buChar char="v"/>
            </a:pPr>
            <a:r>
              <a:rPr lang="fa-IR"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B Nazanin" pitchFamily="2" charset="-78"/>
              </a:rPr>
              <a:t>بعد </a:t>
            </a:r>
            <a:r>
              <a:rPr lang="fa-IR" sz="2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B Nazanin" pitchFamily="2" charset="-78"/>
              </a:rPr>
              <a:t>از </a:t>
            </a:r>
            <a:r>
              <a:rPr lang="fa-IR"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B Nazanin" pitchFamily="2" charset="-78"/>
              </a:rPr>
              <a:t>پیامبر،</a:t>
            </a:r>
            <a:r>
              <a:rPr lang="fa-IR" sz="2800" b="1" dirty="0" smtClean="0">
                <a:ln/>
                <a:pattFill prst="dkUpDiag">
                  <a:fgClr>
                    <a:schemeClr val="bg1">
                      <a:lumMod val="50000"/>
                    </a:schemeClr>
                  </a:fgClr>
                  <a:bgClr>
                    <a:schemeClr val="tx1">
                      <a:lumMod val="75000"/>
                      <a:lumOff val="25000"/>
                    </a:schemeClr>
                  </a:bgClr>
                </a:pattFill>
                <a:effectLst>
                  <a:glow rad="101600">
                    <a:schemeClr val="accent3">
                      <a:satMod val="175000"/>
                      <a:alpha val="40000"/>
                    </a:schemeClr>
                  </a:glow>
                  <a:outerShdw blurRad="38100" dist="19050" dir="2700000" algn="tl" rotWithShape="0">
                    <a:schemeClr val="dk1">
                      <a:lumMod val="50000"/>
                      <a:alpha val="40000"/>
                    </a:schemeClr>
                  </a:outerShdw>
                </a:effectLst>
                <a:cs typeface="B Nazanin" pitchFamily="2" charset="-78"/>
              </a:rPr>
              <a:t> امامان </a:t>
            </a:r>
            <a:r>
              <a:rPr lang="fa-IR"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B Nazanin" pitchFamily="2" charset="-78"/>
              </a:rPr>
              <a:t>راهنمایان الهی</a:t>
            </a:r>
          </a:p>
          <a:p>
            <a:pPr marL="739775" indent="-457200" algn="just">
              <a:lnSpc>
                <a:spcPct val="200000"/>
              </a:lnSpc>
              <a:buFont typeface="Wingdings" panose="05000000000000000000" pitchFamily="2" charset="2"/>
              <a:buChar char="v"/>
            </a:pPr>
            <a:r>
              <a:rPr lang="fa-IR"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B Nazanin" pitchFamily="2" charset="-78"/>
              </a:rPr>
              <a:t>اولین امام حضرت </a:t>
            </a:r>
            <a:r>
              <a:rPr lang="fa-IR" sz="2800" b="1" dirty="0" smtClean="0">
                <a:ln/>
                <a:pattFill prst="dkUpDiag">
                  <a:fgClr>
                    <a:schemeClr val="bg1">
                      <a:lumMod val="50000"/>
                    </a:schemeClr>
                  </a:fgClr>
                  <a:bgClr>
                    <a:schemeClr val="tx1">
                      <a:lumMod val="75000"/>
                      <a:lumOff val="25000"/>
                    </a:schemeClr>
                  </a:bgClr>
                </a:pattFill>
                <a:effectLst>
                  <a:glow rad="101600">
                    <a:schemeClr val="accent3">
                      <a:satMod val="175000"/>
                      <a:alpha val="40000"/>
                    </a:schemeClr>
                  </a:glow>
                  <a:outerShdw blurRad="38100" dist="19050" dir="2700000" algn="tl" rotWithShape="0">
                    <a:schemeClr val="dk1">
                      <a:lumMod val="50000"/>
                      <a:alpha val="40000"/>
                    </a:schemeClr>
                  </a:outerShdw>
                </a:effectLst>
                <a:cs typeface="B Nazanin" pitchFamily="2" charset="-78"/>
              </a:rPr>
              <a:t>امیرالمومنین </a:t>
            </a:r>
            <a:r>
              <a:rPr lang="fa-IR" sz="2800" b="1" dirty="0">
                <a:ln/>
                <a:pattFill prst="dkUpDiag">
                  <a:fgClr>
                    <a:schemeClr val="bg1">
                      <a:lumMod val="50000"/>
                    </a:schemeClr>
                  </a:fgClr>
                  <a:bgClr>
                    <a:schemeClr val="tx1">
                      <a:lumMod val="75000"/>
                      <a:lumOff val="25000"/>
                    </a:schemeClr>
                  </a:bgClr>
                </a:pattFill>
                <a:effectLst>
                  <a:glow rad="101600">
                    <a:schemeClr val="accent3">
                      <a:satMod val="175000"/>
                      <a:alpha val="40000"/>
                    </a:schemeClr>
                  </a:glow>
                  <a:outerShdw blurRad="38100" dist="19050" dir="2700000" algn="tl" rotWithShape="0">
                    <a:schemeClr val="dk1">
                      <a:lumMod val="50000"/>
                      <a:alpha val="40000"/>
                    </a:schemeClr>
                  </a:outerShdw>
                </a:effectLst>
                <a:cs typeface="B Nazanin" pitchFamily="2" charset="-78"/>
              </a:rPr>
              <a:t>علی </a:t>
            </a:r>
            <a:r>
              <a:rPr lang="fa-IR" sz="2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B Nazanin" pitchFamily="2" charset="-78"/>
              </a:rPr>
              <a:t>علیه </a:t>
            </a:r>
            <a:r>
              <a:rPr lang="fa-IR"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B Nazanin" pitchFamily="2" charset="-78"/>
              </a:rPr>
              <a:t>السلام</a:t>
            </a:r>
          </a:p>
          <a:p>
            <a:pPr marL="739775" indent="-457200" algn="just">
              <a:lnSpc>
                <a:spcPct val="200000"/>
              </a:lnSpc>
              <a:buFont typeface="Wingdings" panose="05000000000000000000" pitchFamily="2" charset="2"/>
              <a:buChar char="v"/>
            </a:pPr>
            <a:endParaRPr lang="fa-IR"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B Nazanin" pitchFamily="2" charset="-78"/>
            </a:endParaRPr>
          </a:p>
          <a:p>
            <a:pPr marL="739775" indent="-457200" algn="just">
              <a:lnSpc>
                <a:spcPct val="200000"/>
              </a:lnSpc>
              <a:buFont typeface="Wingdings" panose="05000000000000000000" pitchFamily="2" charset="2"/>
              <a:buChar char="v"/>
            </a:pPr>
            <a:endParaRPr lang="en-US" sz="2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B Nazanin" panose="00000400000000000000" pitchFamily="2" charset="-78"/>
            </a:endParaRP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43482" y1="21056" x2="43482" y2="21056"/>
                        <a14:foregroundMark x1="57376" y1="32282" x2="57376" y2="32282"/>
                        <a14:foregroundMark x1="51801" y1="28762" x2="51801" y2="28762"/>
                        <a14:foregroundMark x1="46741" y1="13774" x2="46741" y2="13774"/>
                        <a14:foregroundMark x1="46141" y1="52913" x2="46141" y2="52913"/>
                        <a14:foregroundMark x1="56175" y1="68932" x2="56175" y2="68932"/>
                        <a14:foregroundMark x1="59091" y1="72937" x2="59091" y2="72937"/>
                        <a14:foregroundMark x1="34391" y1="38350" x2="34391" y2="38350"/>
                        <a14:foregroundMark x1="34134" y1="36650" x2="34134" y2="36650"/>
                        <a14:foregroundMark x1="31818" y1="37015" x2="31818" y2="37015"/>
                        <a14:foregroundMark x1="28731" y1="37075" x2="28731" y2="37075"/>
                        <a14:foregroundMark x1="29331" y1="37318" x2="29331" y2="37318"/>
                        <a14:foregroundMark x1="30532" y1="38714" x2="30532" y2="38714"/>
                        <a14:foregroundMark x1="32161" y1="41748" x2="32161" y2="41748"/>
                        <a14:foregroundMark x1="29846" y1="38107" x2="29846" y2="38107"/>
                        <a14:foregroundMark x1="29160" y1="40231" x2="29160" y2="40231"/>
                      </a14:backgroundRemoval>
                    </a14:imgEffect>
                  </a14:imgLayer>
                </a14:imgProps>
              </a:ext>
              <a:ext uri="{28A0092B-C50C-407E-A947-70E740481C1C}">
                <a14:useLocalDpi xmlns:a14="http://schemas.microsoft.com/office/drawing/2010/main" val="0"/>
              </a:ext>
            </a:extLst>
          </a:blip>
          <a:stretch>
            <a:fillRect/>
          </a:stretch>
        </p:blipFill>
        <p:spPr>
          <a:xfrm>
            <a:off x="7227821" y="0"/>
            <a:ext cx="1916179" cy="2708920"/>
          </a:xfrm>
          <a:prstGeom prst="rect">
            <a:avLst/>
          </a:prstGeom>
        </p:spPr>
      </p:pic>
    </p:spTree>
    <p:extLst>
      <p:ext uri="{BB962C8B-B14F-4D97-AF65-F5344CB8AC3E}">
        <p14:creationId xmlns:p14="http://schemas.microsoft.com/office/powerpoint/2010/main" val="40694154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1000"/>
                                        <p:tgtEl>
                                          <p:spTgt spid="6">
                                            <p:bg/>
                                          </p:spTgt>
                                        </p:tgtEl>
                                      </p:cBhvr>
                                    </p:animEffect>
                                    <p:anim calcmode="lin" valueType="num">
                                      <p:cBhvr>
                                        <p:cTn id="8" dur="1000" fill="hold"/>
                                        <p:tgtEl>
                                          <p:spTgt spid="6">
                                            <p:bg/>
                                          </p:spTgt>
                                        </p:tgtEl>
                                        <p:attrNameLst>
                                          <p:attrName>ppt_x</p:attrName>
                                        </p:attrNameLst>
                                      </p:cBhvr>
                                      <p:tavLst>
                                        <p:tav tm="0">
                                          <p:val>
                                            <p:strVal val="#ppt_x"/>
                                          </p:val>
                                        </p:tav>
                                        <p:tav tm="100000">
                                          <p:val>
                                            <p:strVal val="#ppt_x"/>
                                          </p:val>
                                        </p:tav>
                                      </p:tavLst>
                                    </p:anim>
                                    <p:anim calcmode="lin" valueType="num">
                                      <p:cBhvr>
                                        <p:cTn id="9"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0"/>
                                        <p:tgtEl>
                                          <p:spTgt spid="6">
                                            <p:txEl>
                                              <p:pRg st="1" end="1"/>
                                            </p:txEl>
                                          </p:spTgt>
                                        </p:tgtEl>
                                      </p:cBhvr>
                                    </p:animEffect>
                                    <p:anim calcmode="lin" valueType="num">
                                      <p:cBhvr>
                                        <p:cTn id="2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1000"/>
                                        <p:tgtEl>
                                          <p:spTgt spid="6">
                                            <p:txEl>
                                              <p:pRg st="2" end="2"/>
                                            </p:txEl>
                                          </p:spTgt>
                                        </p:tgtEl>
                                      </p:cBhvr>
                                    </p:animEffect>
                                    <p:anim calcmode="lin" valueType="num">
                                      <p:cBhvr>
                                        <p:cTn id="2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1000"/>
                                        <p:tgtEl>
                                          <p:spTgt spid="6">
                                            <p:txEl>
                                              <p:pRg st="3" end="3"/>
                                            </p:txEl>
                                          </p:spTgt>
                                        </p:tgtEl>
                                      </p:cBhvr>
                                    </p:animEffect>
                                    <p:anim calcmode="lin" valueType="num">
                                      <p:cBhvr>
                                        <p:cTn id="36"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1"/>
          <p:cNvSpPr txBox="1">
            <a:spLocks/>
          </p:cNvSpPr>
          <p:nvPr/>
        </p:nvSpPr>
        <p:spPr>
          <a:xfrm>
            <a:off x="539552" y="595985"/>
            <a:ext cx="7846640" cy="3697111"/>
          </a:xfrm>
          <a:prstGeom prst="rect">
            <a:avLst/>
          </a:prstGeom>
          <a:solidFill>
            <a:schemeClr val="tx1">
              <a:lumMod val="50000"/>
              <a:alpha val="44000"/>
            </a:schemeClr>
          </a:solidFill>
        </p:spPr>
        <p:txBody>
          <a:bodyPr vert="horz" lIns="91440" tIns="45720" rIns="91440" bIns="45720" rtlCol="0" anchor="ctr">
            <a:noAutofit/>
          </a:bodyPr>
          <a:lstStyle/>
          <a:p>
            <a:pPr algn="ctr" rtl="1">
              <a:spcBef>
                <a:spcPct val="0"/>
              </a:spcBef>
            </a:pPr>
            <a:endParaRPr lang="en-US" sz="3600" b="1" dirty="0" smtClean="0">
              <a:ln w="6350">
                <a:solidFill>
                  <a:schemeClr val="bg1"/>
                </a:solidFill>
              </a:ln>
              <a:solidFill>
                <a:schemeClr val="bg1"/>
              </a:solidFill>
              <a:cs typeface="B Nazanin" pitchFamily="2" charset="-78"/>
            </a:endParaRPr>
          </a:p>
          <a:p>
            <a:pPr algn="ctr" rtl="1">
              <a:spcBef>
                <a:spcPct val="0"/>
              </a:spcBef>
            </a:pPr>
            <a:r>
              <a:rPr lang="fa-IR" sz="3600" b="1" dirty="0" smtClean="0">
                <a:ln w="6350">
                  <a:solidFill>
                    <a:schemeClr val="bg1"/>
                  </a:solidFill>
                </a:ln>
                <a:solidFill>
                  <a:schemeClr val="bg1"/>
                </a:solidFill>
                <a:cs typeface="B Nazanin" pitchFamily="2" charset="-78"/>
              </a:rPr>
              <a:t>«</a:t>
            </a:r>
            <a:r>
              <a:rPr lang="fa-IR" sz="3600" b="1" dirty="0">
                <a:ln w="6350">
                  <a:solidFill>
                    <a:schemeClr val="bg1"/>
                  </a:solidFill>
                </a:ln>
                <a:solidFill>
                  <a:schemeClr val="bg1"/>
                </a:solidFill>
                <a:cs typeface="B Nazanin" pitchFamily="2" charset="-78"/>
              </a:rPr>
              <a:t>الْحَمْدُ لِلَّهِ رَبِّ الْعالَمينَ *</a:t>
            </a:r>
            <a:r>
              <a:rPr lang="fa-IR" sz="3600" b="1" dirty="0">
                <a:ln w="6600">
                  <a:solidFill>
                    <a:schemeClr val="accent2"/>
                  </a:solidFill>
                  <a:prstDash val="solid"/>
                </a:ln>
                <a:solidFill>
                  <a:srgbClr val="FFFFFF"/>
                </a:solidFill>
                <a:effectLst>
                  <a:outerShdw dist="38100" dir="2700000" algn="tl" rotWithShape="0">
                    <a:schemeClr val="accent2"/>
                  </a:outerShdw>
                </a:effectLst>
                <a:cs typeface="B Nazanin" pitchFamily="2" charset="-78"/>
              </a:rPr>
              <a:t>الرَّحْمنِ الرَّحيمِ</a:t>
            </a:r>
            <a:r>
              <a:rPr lang="fa-IR" sz="3600" b="1" dirty="0" smtClean="0">
                <a:ln w="6350">
                  <a:solidFill>
                    <a:schemeClr val="bg1"/>
                  </a:solidFill>
                </a:ln>
                <a:solidFill>
                  <a:schemeClr val="bg1"/>
                </a:solidFill>
                <a:cs typeface="B Nazanin" pitchFamily="2" charset="-78"/>
              </a:rPr>
              <a:t>»</a:t>
            </a:r>
            <a:endParaRPr lang="en-US" sz="3600" b="1" dirty="0" smtClean="0">
              <a:ln w="6350">
                <a:solidFill>
                  <a:schemeClr val="bg1"/>
                </a:solidFill>
              </a:ln>
              <a:solidFill>
                <a:schemeClr val="bg1"/>
              </a:solidFill>
              <a:cs typeface="B Nazanin" pitchFamily="2" charset="-78"/>
            </a:endParaRPr>
          </a:p>
          <a:p>
            <a:pPr algn="ctr" rtl="1">
              <a:spcBef>
                <a:spcPct val="0"/>
              </a:spcBef>
            </a:pPr>
            <a:endParaRPr lang="en-US" sz="3600" b="1" dirty="0" smtClean="0">
              <a:ln w="6350">
                <a:solidFill>
                  <a:schemeClr val="bg1"/>
                </a:solidFill>
              </a:ln>
              <a:solidFill>
                <a:schemeClr val="bg1"/>
              </a:solidFill>
              <a:cs typeface="B Nazanin" pitchFamily="2" charset="-78"/>
            </a:endParaRPr>
          </a:p>
          <a:p>
            <a:pPr algn="ctr" rtl="1">
              <a:spcBef>
                <a:spcPct val="0"/>
              </a:spcBef>
            </a:pPr>
            <a:r>
              <a:rPr lang="fa-IR" sz="3600" b="1" dirty="0">
                <a:ln w="6350">
                  <a:solidFill>
                    <a:schemeClr val="bg1"/>
                  </a:solidFill>
                </a:ln>
                <a:solidFill>
                  <a:schemeClr val="bg1"/>
                </a:solidFill>
                <a:cs typeface="B Nazanin" pitchFamily="2" charset="-78"/>
              </a:rPr>
              <a:t>ستايش مخصوص خداوندى است كه پروردگار جهانيان است. </a:t>
            </a:r>
            <a:r>
              <a:rPr lang="fa-IR" sz="3600" b="1" dirty="0" smtClean="0">
                <a:ln w="6350">
                  <a:solidFill>
                    <a:schemeClr val="bg1"/>
                  </a:solidFill>
                </a:ln>
                <a:solidFill>
                  <a:schemeClr val="bg1"/>
                </a:solidFill>
                <a:cs typeface="B Nazanin" pitchFamily="2" charset="-78"/>
              </a:rPr>
              <a:t>(خداوندى </a:t>
            </a:r>
            <a:r>
              <a:rPr lang="fa-IR" sz="3600" b="1" dirty="0">
                <a:ln w="6350">
                  <a:solidFill>
                    <a:schemeClr val="bg1"/>
                  </a:solidFill>
                </a:ln>
                <a:solidFill>
                  <a:schemeClr val="bg1"/>
                </a:solidFill>
                <a:cs typeface="B Nazanin" pitchFamily="2" charset="-78"/>
              </a:rPr>
              <a:t>كه) </a:t>
            </a:r>
            <a:r>
              <a:rPr lang="fa-IR" sz="3600" b="1" dirty="0" smtClean="0">
                <a:ln w="6600">
                  <a:solidFill>
                    <a:schemeClr val="accent2"/>
                  </a:solidFill>
                  <a:prstDash val="solid"/>
                </a:ln>
                <a:solidFill>
                  <a:srgbClr val="FFFFFF"/>
                </a:solidFill>
                <a:effectLst>
                  <a:outerShdw dist="38100" dir="2700000" algn="tl" rotWithShape="0">
                    <a:schemeClr val="accent2"/>
                  </a:outerShdw>
                </a:effectLst>
                <a:cs typeface="B Nazanin" pitchFamily="2" charset="-78"/>
              </a:rPr>
              <a:t>بخشنده و بخشايشگر</a:t>
            </a:r>
            <a:r>
              <a:rPr lang="fa-IR" sz="3600" b="1" dirty="0" smtClean="0">
                <a:ln w="6350">
                  <a:solidFill>
                    <a:schemeClr val="bg1"/>
                  </a:solidFill>
                </a:ln>
                <a:solidFill>
                  <a:schemeClr val="bg1"/>
                </a:solidFill>
                <a:cs typeface="B Nazanin" pitchFamily="2" charset="-78"/>
              </a:rPr>
              <a:t> است</a:t>
            </a:r>
            <a:r>
              <a:rPr lang="en-US" sz="3600" b="1" dirty="0" smtClean="0">
                <a:ln w="6350">
                  <a:solidFill>
                    <a:schemeClr val="bg1"/>
                  </a:solidFill>
                </a:ln>
                <a:solidFill>
                  <a:schemeClr val="bg1"/>
                </a:solidFill>
                <a:cs typeface="B Nazanin" pitchFamily="2" charset="-78"/>
              </a:rPr>
              <a:t>.</a:t>
            </a:r>
            <a:endParaRPr lang="fa-IR" sz="3600" b="1" dirty="0">
              <a:ln w="6350">
                <a:solidFill>
                  <a:schemeClr val="bg1"/>
                </a:solidFill>
              </a:ln>
              <a:solidFill>
                <a:schemeClr val="bg1"/>
              </a:solidFill>
              <a:cs typeface="B Nazanin" pitchFamily="2" charset="-78"/>
            </a:endParaRPr>
          </a:p>
        </p:txBody>
      </p:sp>
      <p:sp>
        <p:nvSpPr>
          <p:cNvPr id="4" name="Title 1"/>
          <p:cNvSpPr>
            <a:spLocks noGrp="1"/>
          </p:cNvSpPr>
          <p:nvPr>
            <p:ph type="title"/>
          </p:nvPr>
        </p:nvSpPr>
        <p:spPr>
          <a:xfrm>
            <a:off x="1732620" y="260648"/>
            <a:ext cx="5460504" cy="909126"/>
          </a:xfrm>
          <a:solidFill>
            <a:srgbClr val="005024">
              <a:alpha val="59000"/>
            </a:srgbClr>
          </a:solidFill>
        </p:spPr>
        <p:txBody>
          <a:bodyPr anchor="ctr">
            <a:noAutofit/>
            <a:scene3d>
              <a:camera prst="orthographicFront"/>
              <a:lightRig rig="soft" dir="t">
                <a:rot lat="0" lon="0" rev="16800000"/>
              </a:lightRig>
            </a:scene3d>
            <a:sp3d prstMaterial="softEdge"/>
          </a:bodyPr>
          <a:lstStyle/>
          <a:p>
            <a:r>
              <a:rPr lang="fa-IR" sz="2800" b="1" dirty="0">
                <a:solidFill>
                  <a:schemeClr val="bg1"/>
                </a:solidFill>
                <a:effectLst>
                  <a:outerShdw blurRad="38100" dist="38100" dir="2700000" algn="tl">
                    <a:srgbClr val="000000">
                      <a:alpha val="43137"/>
                    </a:srgbClr>
                  </a:outerShdw>
                </a:effectLst>
                <a:cs typeface="B Nazanin" pitchFamily="2" charset="-78"/>
              </a:rPr>
              <a:t>در </a:t>
            </a:r>
            <a:r>
              <a:rPr lang="fa-IR" sz="2800" b="1" dirty="0" smtClean="0">
                <a:solidFill>
                  <a:schemeClr val="bg1"/>
                </a:solidFill>
                <a:effectLst>
                  <a:outerShdw blurRad="38100" dist="38100" dir="2700000" algn="tl">
                    <a:srgbClr val="000000">
                      <a:alpha val="43137"/>
                    </a:srgbClr>
                  </a:outerShdw>
                </a:effectLst>
                <a:cs typeface="B Nazanin" pitchFamily="2" charset="-78"/>
              </a:rPr>
              <a:t>سوره ی حمد در هر نماز</a:t>
            </a:r>
            <a:r>
              <a:rPr lang="fa-IR" sz="2000" b="1" dirty="0" smtClean="0">
                <a:solidFill>
                  <a:schemeClr val="bg1"/>
                </a:solidFill>
                <a:effectLst>
                  <a:outerShdw blurRad="38100" dist="38100" dir="2700000" algn="tl">
                    <a:srgbClr val="000000">
                      <a:alpha val="43137"/>
                    </a:srgbClr>
                  </a:outerShdw>
                </a:effectLst>
                <a:cs typeface="B Nazanin" pitchFamily="2" charset="-78"/>
              </a:rPr>
              <a:t> </a:t>
            </a:r>
            <a:r>
              <a:rPr lang="fa-IR" sz="2800" b="1" dirty="0">
                <a:solidFill>
                  <a:schemeClr val="bg1"/>
                </a:solidFill>
                <a:effectLst>
                  <a:outerShdw blurRad="38100" dist="38100" dir="2700000" algn="tl">
                    <a:srgbClr val="000000">
                      <a:alpha val="43137"/>
                    </a:srgbClr>
                  </a:outerShdw>
                </a:effectLst>
                <a:cs typeface="B Nazanin" pitchFamily="2" charset="-78"/>
              </a:rPr>
              <a:t>می‌خوانیم:</a:t>
            </a:r>
          </a:p>
        </p:txBody>
      </p:sp>
    </p:spTree>
    <p:extLst>
      <p:ext uri="{BB962C8B-B14F-4D97-AF65-F5344CB8AC3E}">
        <p14:creationId xmlns:p14="http://schemas.microsoft.com/office/powerpoint/2010/main" val="64805622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type="ctrTitle" idx="4294967295"/>
          </p:nvPr>
        </p:nvSpPr>
        <p:spPr>
          <a:xfrm>
            <a:off x="391634" y="4405198"/>
            <a:ext cx="8352928" cy="1512393"/>
          </a:xfrm>
          <a:ln w="38100">
            <a:solidFill>
              <a:schemeClr val="accent6">
                <a:lumMod val="75000"/>
              </a:schemeClr>
            </a:solidFill>
          </a:ln>
        </p:spPr>
        <p:style>
          <a:lnRef idx="0">
            <a:schemeClr val="accent4"/>
          </a:lnRef>
          <a:fillRef idx="1001">
            <a:schemeClr val="dk2"/>
          </a:fillRef>
          <a:effectRef idx="3">
            <a:schemeClr val="accent4"/>
          </a:effectRef>
          <a:fontRef idx="minor">
            <a:schemeClr val="lt1"/>
          </a:fontRef>
        </p:style>
        <p:txBody>
          <a:bodyPr anchor="t">
            <a:noAutofit/>
          </a:bodyPr>
          <a:lstStyle/>
          <a:p>
            <a:pPr marL="225425" indent="-168275">
              <a:lnSpc>
                <a:spcPct val="150000"/>
              </a:lnSpc>
            </a:pPr>
            <a:r>
              <a:rPr lang="fa-IR" sz="2800" b="1" dirty="0">
                <a:ln w="12700">
                  <a:solidFill>
                    <a:schemeClr val="accent5"/>
                  </a:solidFill>
                  <a:prstDash val="solid"/>
                </a:ln>
                <a:pattFill prst="ltDnDiag">
                  <a:fgClr>
                    <a:schemeClr val="accent5">
                      <a:lumMod val="60000"/>
                      <a:lumOff val="40000"/>
                    </a:schemeClr>
                  </a:fgClr>
                  <a:bgClr>
                    <a:schemeClr val="bg1"/>
                  </a:bgClr>
                </a:pattFill>
                <a:cs typeface="B Nazanin" pitchFamily="2" charset="-78"/>
              </a:rPr>
              <a:t>وقتی خدا ما انسان‌ها را خلق کرد، ما را رها نکرد؛ پیامبرانی برای هدایت مردم فرستاد. </a:t>
            </a:r>
            <a:endParaRPr lang="en-US" sz="3600" b="1" dirty="0">
              <a:ln w="12700">
                <a:solidFill>
                  <a:schemeClr val="accent5"/>
                </a:solidFill>
                <a:prstDash val="solid"/>
              </a:ln>
              <a:pattFill prst="ltDnDiag">
                <a:fgClr>
                  <a:schemeClr val="accent5">
                    <a:lumMod val="60000"/>
                    <a:lumOff val="40000"/>
                  </a:schemeClr>
                </a:fgClr>
                <a:bgClr>
                  <a:schemeClr val="bg1"/>
                </a:bgClr>
              </a:pattFill>
              <a:cs typeface="B Nazanin" panose="0000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72312"/>
            <a:ext cx="3517811" cy="168202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634" y="147637"/>
            <a:ext cx="2466975" cy="1847850"/>
          </a:xfrm>
          <a:prstGeom prst="ellipse">
            <a:avLst/>
          </a:prstGeom>
          <a:ln>
            <a:noFill/>
          </a:ln>
          <a:effectLst>
            <a:softEdge rad="11250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4492" y="0"/>
            <a:ext cx="2929508" cy="2070186"/>
          </a:xfrm>
          <a:prstGeom prst="ellipse">
            <a:avLst/>
          </a:prstGeom>
          <a:ln>
            <a:noFill/>
          </a:ln>
          <a:effectLst>
            <a:softEdge rad="112500"/>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3292" y="1985942"/>
            <a:ext cx="3190708" cy="2254767"/>
          </a:xfrm>
          <a:prstGeom prst="ellipse">
            <a:avLst/>
          </a:prstGeom>
          <a:ln>
            <a:noFill/>
          </a:ln>
          <a:effectLst>
            <a:softEdge rad="112500"/>
          </a:effec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71675" y="1469733"/>
            <a:ext cx="3044498" cy="2152812"/>
          </a:xfrm>
          <a:prstGeom prst="ellipse">
            <a:avLst/>
          </a:prstGeom>
          <a:ln>
            <a:noFill/>
          </a:ln>
          <a:effectLst>
            <a:softEdge rad="112500"/>
          </a:effectLst>
        </p:spPr>
      </p:pic>
    </p:spTree>
    <p:extLst>
      <p:ext uri="{BB962C8B-B14F-4D97-AF65-F5344CB8AC3E}">
        <p14:creationId xmlns:p14="http://schemas.microsoft.com/office/powerpoint/2010/main" val="361720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59632" y="260648"/>
            <a:ext cx="6136484" cy="4708981"/>
          </a:xfrm>
          <a:prstGeom prst="rect">
            <a:avLst/>
          </a:prstGeom>
        </p:spPr>
        <p:txBody>
          <a:bodyPr wrap="square">
            <a:spAutoFit/>
          </a:bodyPr>
          <a:lstStyle/>
          <a:p>
            <a:pPr algn="ctr">
              <a:lnSpc>
                <a:spcPct val="150000"/>
              </a:lnSpc>
            </a:pPr>
            <a:r>
              <a:rPr lang="fa-IR" sz="4000" b="1" dirty="0" smtClean="0">
                <a:ln w="22225">
                  <a:solidFill>
                    <a:schemeClr val="accent2"/>
                  </a:solidFill>
                  <a:prstDash val="solid"/>
                </a:ln>
                <a:solidFill>
                  <a:schemeClr val="accent2">
                    <a:lumMod val="40000"/>
                    <a:lumOff val="60000"/>
                  </a:schemeClr>
                </a:solidFill>
                <a:cs typeface="B Nazanin" pitchFamily="2" charset="-78"/>
              </a:rPr>
              <a:t>با اینکه پیامبران بسیار مهربان بودند و فقط می خواستند انسانها سعادتمند باشند اما انسانهای </a:t>
            </a:r>
            <a:r>
              <a:rPr lang="fa-IR" sz="4000" b="1" dirty="0">
                <a:ln w="22225">
                  <a:solidFill>
                    <a:schemeClr val="accent2"/>
                  </a:solidFill>
                  <a:prstDash val="solid"/>
                </a:ln>
                <a:solidFill>
                  <a:schemeClr val="accent2">
                    <a:lumMod val="40000"/>
                    <a:lumOff val="60000"/>
                  </a:schemeClr>
                </a:solidFill>
                <a:cs typeface="B Nazanin" pitchFamily="2" charset="-78"/>
              </a:rPr>
              <a:t>ظالم، همه‌ی پیامبران را بسیار اذیت </a:t>
            </a:r>
            <a:r>
              <a:rPr lang="fa-IR" sz="4000" b="1" dirty="0" smtClean="0">
                <a:ln w="22225">
                  <a:solidFill>
                    <a:schemeClr val="accent2"/>
                  </a:solidFill>
                  <a:prstDash val="solid"/>
                </a:ln>
                <a:solidFill>
                  <a:schemeClr val="accent2">
                    <a:lumMod val="40000"/>
                    <a:lumOff val="60000"/>
                  </a:schemeClr>
                </a:solidFill>
                <a:cs typeface="B Nazanin" pitchFamily="2" charset="-78"/>
              </a:rPr>
              <a:t>کردند</a:t>
            </a:r>
            <a:endParaRPr lang="en-US" sz="40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01986972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7010400" y="6356350"/>
            <a:ext cx="2133600" cy="365125"/>
          </a:xfrm>
        </p:spPr>
        <p:txBody>
          <a:bodyPr/>
          <a:lstStyle/>
          <a:p>
            <a:fld id="{AC3D67BE-E573-495D-9AAA-AFCEBFE465B1}" type="slidenum">
              <a:rPr lang="en-US" smtClean="0"/>
              <a:t>8</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Content Placeholder 2"/>
          <p:cNvSpPr>
            <a:spLocks noGrp="1"/>
          </p:cNvSpPr>
          <p:nvPr>
            <p:ph type="ctrTitle" idx="4294967295"/>
          </p:nvPr>
        </p:nvSpPr>
        <p:spPr>
          <a:xfrm>
            <a:off x="107504" y="3573016"/>
            <a:ext cx="9036496" cy="792088"/>
          </a:xfrm>
          <a:ln/>
        </p:spPr>
        <p:style>
          <a:lnRef idx="0">
            <a:schemeClr val="accent2"/>
          </a:lnRef>
          <a:fillRef idx="3">
            <a:schemeClr val="accent2"/>
          </a:fillRef>
          <a:effectRef idx="3">
            <a:schemeClr val="accent2"/>
          </a:effectRef>
          <a:fontRef idx="minor">
            <a:schemeClr val="lt1"/>
          </a:fontRef>
        </p:style>
        <p:txBody>
          <a:bodyPr anchor="t">
            <a:normAutofit/>
          </a:bodyPr>
          <a:lstStyle/>
          <a:p>
            <a:pPr marL="225425" indent="-225425">
              <a:lnSpc>
                <a:spcPct val="150000"/>
              </a:lnSpc>
              <a:tabLst>
                <a:tab pos="6230938" algn="l"/>
              </a:tabLst>
            </a:pPr>
            <a:r>
              <a:rPr lang="fa-IR"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B Nazanin" pitchFamily="2" charset="-78"/>
              </a:rPr>
              <a:t>انسانهای ظالم، </a:t>
            </a:r>
            <a:r>
              <a:rPr lang="fa-IR" sz="2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cs typeface="B Nazanin" pitchFamily="2" charset="-78"/>
              </a:rPr>
              <a:t>پیامبر </a:t>
            </a:r>
            <a:r>
              <a:rPr lang="fa-IR"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B Nazanin" pitchFamily="2" charset="-78"/>
              </a:rPr>
              <a:t>ما حضرت محمد بن </a:t>
            </a:r>
            <a:r>
              <a:rPr lang="fa-IR" sz="2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cs typeface="B Nazanin" pitchFamily="2" charset="-78"/>
              </a:rPr>
              <a:t>عبدالله علیه السلام </a:t>
            </a:r>
            <a:r>
              <a:rPr lang="fa-IR"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B Nazanin" pitchFamily="2" charset="-78"/>
              </a:rPr>
              <a:t>را </a:t>
            </a:r>
            <a:r>
              <a:rPr lang="fa-IR" sz="2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cs typeface="B Nazanin" pitchFamily="2" charset="-78"/>
              </a:rPr>
              <a:t>بسیار </a:t>
            </a:r>
            <a:r>
              <a:rPr lang="fa-IR"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B Nazanin" pitchFamily="2" charset="-78"/>
              </a:rPr>
              <a:t>شکنجه دادند. </a:t>
            </a:r>
            <a:endPar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B Nazanin" pitchFamily="2" charset="-78"/>
            </a:endParaRPr>
          </a:p>
        </p:txBody>
      </p:sp>
    </p:spTree>
    <p:extLst>
      <p:ext uri="{BB962C8B-B14F-4D97-AF65-F5344CB8AC3E}">
        <p14:creationId xmlns:p14="http://schemas.microsoft.com/office/powerpoint/2010/main" val="30288465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449" r="16334" b="-1"/>
          <a:stretch/>
        </p:blipFill>
        <p:spPr>
          <a:xfrm>
            <a:off x="0" y="-99392"/>
            <a:ext cx="9180512" cy="6957392"/>
          </a:xfrm>
          <a:prstGeom prst="rect">
            <a:avLst/>
          </a:prstGeom>
        </p:spPr>
      </p:pic>
      <p:sp>
        <p:nvSpPr>
          <p:cNvPr id="4" name="Rectangle 3"/>
          <p:cNvSpPr/>
          <p:nvPr/>
        </p:nvSpPr>
        <p:spPr>
          <a:xfrm>
            <a:off x="288032" y="1986615"/>
            <a:ext cx="8604448" cy="2785378"/>
          </a:xfrm>
          <a:prstGeom prst="rect">
            <a:avLst/>
          </a:prstGeom>
          <a:solidFill>
            <a:schemeClr val="tx1">
              <a:alpha val="47059"/>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just" rtl="1">
              <a:lnSpc>
                <a:spcPct val="150000"/>
              </a:lnSpc>
              <a:spcAft>
                <a:spcPts val="0"/>
              </a:spcAft>
            </a:pPr>
            <a:r>
              <a:rPr lang="fa-IR" sz="4000" b="1" dirty="0">
                <a:ln w="6600">
                  <a:solidFill>
                    <a:schemeClr val="accent2"/>
                  </a:solidFill>
                  <a:prstDash val="solid"/>
                </a:ln>
                <a:solidFill>
                  <a:srgbClr val="FFFFFF"/>
                </a:solidFill>
                <a:effectLst>
                  <a:outerShdw dist="38100" dir="2700000" algn="tl" rotWithShape="0">
                    <a:schemeClr val="accent2"/>
                  </a:outerShdw>
                </a:effectLst>
                <a:latin typeface="B Zar" panose="00000400000000000000" pitchFamily="2" charset="-78"/>
                <a:ea typeface="Calibri" panose="020F0502020204030204" pitchFamily="34" charset="0"/>
                <a:cs typeface="B Zar" panose="00000400000000000000" pitchFamily="2" charset="-78"/>
              </a:rPr>
              <a:t>بعد از پیامبران، </a:t>
            </a:r>
            <a:r>
              <a:rPr lang="fa-IR" sz="4000" b="1" dirty="0" smtClean="0">
                <a:ln w="6600">
                  <a:solidFill>
                    <a:schemeClr val="accent2"/>
                  </a:solidFill>
                  <a:prstDash val="solid"/>
                </a:ln>
                <a:solidFill>
                  <a:srgbClr val="FFFFFF"/>
                </a:solidFill>
                <a:effectLst>
                  <a:outerShdw dist="38100" dir="2700000" algn="tl" rotWithShape="0">
                    <a:schemeClr val="accent2"/>
                  </a:outerShdw>
                </a:effectLst>
                <a:latin typeface="B Zar" panose="00000400000000000000" pitchFamily="2" charset="-78"/>
                <a:ea typeface="Calibri" panose="020F0502020204030204" pitchFamily="34" charset="0"/>
                <a:cs typeface="B Zar" panose="00000400000000000000" pitchFamily="2" charset="-78"/>
              </a:rPr>
              <a:t>خداوند امامان را </a:t>
            </a:r>
            <a:r>
              <a:rPr lang="fa-IR" sz="4000" b="1" dirty="0">
                <a:ln w="6600">
                  <a:solidFill>
                    <a:schemeClr val="accent2"/>
                  </a:solidFill>
                  <a:prstDash val="solid"/>
                </a:ln>
                <a:solidFill>
                  <a:srgbClr val="FFFFFF"/>
                </a:solidFill>
                <a:effectLst>
                  <a:outerShdw dist="38100" dir="2700000" algn="tl" rotWithShape="0">
                    <a:schemeClr val="accent2"/>
                  </a:outerShdw>
                </a:effectLst>
                <a:latin typeface="B Zar" panose="00000400000000000000" pitchFamily="2" charset="-78"/>
                <a:ea typeface="Calibri" panose="020F0502020204030204" pitchFamily="34" charset="0"/>
                <a:cs typeface="B Zar" panose="00000400000000000000" pitchFamily="2" charset="-78"/>
              </a:rPr>
              <a:t>برای </a:t>
            </a:r>
            <a:r>
              <a:rPr lang="fa-IR" sz="4000" b="1" dirty="0" smtClean="0">
                <a:ln w="6600">
                  <a:solidFill>
                    <a:schemeClr val="accent2"/>
                  </a:solidFill>
                  <a:prstDash val="solid"/>
                </a:ln>
                <a:solidFill>
                  <a:srgbClr val="FFFFFF"/>
                </a:solidFill>
                <a:effectLst>
                  <a:outerShdw dist="38100" dir="2700000" algn="tl" rotWithShape="0">
                    <a:schemeClr val="accent2"/>
                  </a:outerShdw>
                </a:effectLst>
                <a:latin typeface="B Zar" panose="00000400000000000000" pitchFamily="2" charset="-78"/>
                <a:ea typeface="Calibri" panose="020F0502020204030204" pitchFamily="34" charset="0"/>
                <a:cs typeface="B Zar" panose="00000400000000000000" pitchFamily="2" charset="-78"/>
              </a:rPr>
              <a:t>راهنمایی مردم  به راه سعادت  فرستاد، اما آنها هم توسط ظالمین </a:t>
            </a:r>
            <a:r>
              <a:rPr lang="fa-IR" sz="4000" b="1" dirty="0">
                <a:ln w="6600">
                  <a:solidFill>
                    <a:schemeClr val="accent2"/>
                  </a:solidFill>
                  <a:prstDash val="solid"/>
                </a:ln>
                <a:solidFill>
                  <a:srgbClr val="FFFFFF"/>
                </a:solidFill>
                <a:effectLst>
                  <a:outerShdw dist="38100" dir="2700000" algn="tl" rotWithShape="0">
                    <a:schemeClr val="accent2"/>
                  </a:outerShdw>
                </a:effectLst>
                <a:latin typeface="B Zar" panose="00000400000000000000" pitchFamily="2" charset="-78"/>
                <a:ea typeface="Calibri" panose="020F0502020204030204" pitchFamily="34" charset="0"/>
                <a:cs typeface="B Zar" panose="00000400000000000000" pitchFamily="2" charset="-78"/>
              </a:rPr>
              <a:t>بسیار اذیت شدند. </a:t>
            </a:r>
            <a:endParaRPr lang="fa-IR" sz="4000" b="1" dirty="0" smtClean="0">
              <a:ln w="6600">
                <a:solidFill>
                  <a:schemeClr val="accent2"/>
                </a:solidFill>
                <a:prstDash val="solid"/>
              </a:ln>
              <a:solidFill>
                <a:srgbClr val="FFFFFF"/>
              </a:solidFill>
              <a:effectLst>
                <a:outerShdw dist="38100" dir="2700000" algn="tl" rotWithShape="0">
                  <a:schemeClr val="accent2"/>
                </a:outerShdw>
              </a:effectLst>
              <a:latin typeface="B Zar" panose="00000400000000000000" pitchFamily="2" charset="-78"/>
              <a:ea typeface="Calibri" panose="020F0502020204030204" pitchFamily="34" charset="0"/>
              <a:cs typeface="B Zar" panose="00000400000000000000" pitchFamily="2" charset="-78"/>
            </a:endParaRPr>
          </a:p>
        </p:txBody>
      </p:sp>
    </p:spTree>
    <p:extLst>
      <p:ext uri="{BB962C8B-B14F-4D97-AF65-F5344CB8AC3E}">
        <p14:creationId xmlns:p14="http://schemas.microsoft.com/office/powerpoint/2010/main" val="239348824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4">
                                            <p:txEl>
                                              <p:pRg st="0" end="0"/>
                                            </p:txEl>
                                          </p:spTgt>
                                        </p:tgtEl>
                                        <p:attrNameLst>
                                          <p:attrName>ppt_w</p:attrName>
                                        </p:attrNameLst>
                                      </p:cBhvr>
                                    </p:anim>
                                    <p:anim by="(#ppt_w*0.50)" calcmode="lin" valueType="num">
                                      <p:cBhvr>
                                        <p:cTn id="8" dur="500" decel="50000" autoRev="1" fill="hold">
                                          <p:stCondLst>
                                            <p:cond delay="0"/>
                                          </p:stCondLst>
                                        </p:cTn>
                                        <p:tgtEl>
                                          <p:spTgt spid="4">
                                            <p:txEl>
                                              <p:pRg st="0" end="0"/>
                                            </p:txEl>
                                          </p:spTgt>
                                        </p:tgtEl>
                                        <p:attrNameLst>
                                          <p:attrName>ppt_x</p:attrName>
                                        </p:attrNameLst>
                                      </p:cBhvr>
                                    </p:anim>
                                    <p:anim from="(-#ppt_h/2)" to="(#ppt_y)" calcmode="lin" valueType="num">
                                      <p:cBhvr>
                                        <p:cTn id="9" dur="1000" fill="hold">
                                          <p:stCondLst>
                                            <p:cond delay="0"/>
                                          </p:stCondLst>
                                        </p:cTn>
                                        <p:tgtEl>
                                          <p:spTgt spid="4">
                                            <p:txEl>
                                              <p:pRg st="0" end="0"/>
                                            </p:txEl>
                                          </p:spTgt>
                                        </p:tgtEl>
                                        <p:attrNameLst>
                                          <p:attrName>ppt_y</p:attrName>
                                        </p:attrNameLst>
                                      </p:cBhvr>
                                    </p:anim>
                                    <p:animRot by="21600000">
                                      <p:cBhvr>
                                        <p:cTn id="10" dur="1000" fill="hold">
                                          <p:stCondLst>
                                            <p:cond delay="0"/>
                                          </p:stCondLst>
                                        </p:cTn>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theme/theme1.xml><?xml version="1.0" encoding="utf-8"?>
<a:theme xmlns:a="http://schemas.openxmlformats.org/drawingml/2006/main" name="10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gol o morgh</Template>
  <TotalTime>4065</TotalTime>
  <Words>766</Words>
  <Application>Microsoft Office PowerPoint</Application>
  <PresentationFormat>On-screen Show (4:3)</PresentationFormat>
  <Paragraphs>68</Paragraphs>
  <Slides>31</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31</vt:i4>
      </vt:variant>
    </vt:vector>
  </HeadingPairs>
  <TitlesOfParts>
    <vt:vector size="44" baseType="lpstr">
      <vt:lpstr>Adobe Arabic</vt:lpstr>
      <vt:lpstr>Arial</vt:lpstr>
      <vt:lpstr>B Homa</vt:lpstr>
      <vt:lpstr>B Kourosh</vt:lpstr>
      <vt:lpstr>B Lotus</vt:lpstr>
      <vt:lpstr>B Mitra</vt:lpstr>
      <vt:lpstr>B Nazanin</vt:lpstr>
      <vt:lpstr>B Titr</vt:lpstr>
      <vt:lpstr>B Zar</vt:lpstr>
      <vt:lpstr>Calibri</vt:lpstr>
      <vt:lpstr>IPT.Nazanin</vt:lpstr>
      <vt:lpstr>Wingdings</vt:lpstr>
      <vt:lpstr>100</vt:lpstr>
      <vt:lpstr>PowerPoint Presentation</vt:lpstr>
      <vt:lpstr>PowerPoint Presentation</vt:lpstr>
      <vt:lpstr>PowerPoint Presentation</vt:lpstr>
      <vt:lpstr>PowerPoint Presentation</vt:lpstr>
      <vt:lpstr>در سوره ی حمد در هر نماز می‌خوانیم:</vt:lpstr>
      <vt:lpstr>وقتی خدا ما انسان‌ها را خلق کرد، ما را رها نکرد؛ پیامبرانی برای هدایت مردم فرستاد. </vt:lpstr>
      <vt:lpstr>PowerPoint Presentation</vt:lpstr>
      <vt:lpstr>انسانهای ظالم، پیامبر ما حضرت محمد بن عبدالله علیه السلام را بسیار شکنجه دادند. </vt:lpstr>
      <vt:lpstr>PowerPoint Presentation</vt:lpstr>
      <vt:lpstr>PowerPoint Presentation</vt:lpstr>
      <vt:lpstr>PowerPoint Presentation</vt:lpstr>
      <vt:lpstr>PowerPoint Presentation</vt:lpstr>
      <vt:lpstr>PowerPoint Presentation</vt:lpstr>
      <vt:lpstr>قرار بود خداوند 12 امام (علیهم السلام) را برای راهنمایی مردم بفرستد. اما انسانهای ظالم 11 امام را به این‌صورت به شهادت رساندند؛ اگر خداوند امام دوازدهم را هم به همان صورت سابق که ائمه‌ی پیشین را فرستاده بود، می فرستاد همان بلا سر ایشان می آمد. به این دلیل امام زمان علیه السلام را از بین مردم غایب کردند که کشته نشوند.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می توانیم با امام زمان صحبت کنیم، حرف بزنیم و درد دل کنیم،  حضرت حرف ما را گوش می کنند، مشفقانه به ما کمک می کنند، غم ما را می خورند و دلسوزانه و از روی محبت مشکلات ما را حل می کنند.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از زيارات ماثور كه به عنوان زيارت هفتم در مفاتيح آمده،ودر بحارالانوار/ج101/ص199 نقل شده،در تشرفات امام زمان(ع) آمده كه خود ايشان اين زيارت را خواندند و در مصباح الزائر مرحوم سيد بن طاووس كه كتابي بسيار معتبر است هم موجود است.</dc:title>
  <dc:creator>bahari</dc:creator>
  <cp:lastModifiedBy>User</cp:lastModifiedBy>
  <cp:revision>128</cp:revision>
  <dcterms:created xsi:type="dcterms:W3CDTF">2013-06-21T14:08:44Z</dcterms:created>
  <dcterms:modified xsi:type="dcterms:W3CDTF">2016-05-15T19:29:58Z</dcterms:modified>
</cp:coreProperties>
</file>