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5"/>
  </p:notesMasterIdLst>
  <p:sldIdLst>
    <p:sldId id="271" r:id="rId6"/>
    <p:sldId id="272" r:id="rId7"/>
    <p:sldId id="269" r:id="rId8"/>
    <p:sldId id="277" r:id="rId9"/>
    <p:sldId id="294" r:id="rId10"/>
    <p:sldId id="262" r:id="rId11"/>
    <p:sldId id="282" r:id="rId12"/>
    <p:sldId id="297" r:id="rId13"/>
    <p:sldId id="263" r:id="rId14"/>
    <p:sldId id="283" r:id="rId15"/>
    <p:sldId id="290" r:id="rId16"/>
    <p:sldId id="266" r:id="rId17"/>
    <p:sldId id="286" r:id="rId18"/>
    <p:sldId id="291" r:id="rId19"/>
    <p:sldId id="270" r:id="rId20"/>
    <p:sldId id="289" r:id="rId21"/>
    <p:sldId id="303" r:id="rId22"/>
    <p:sldId id="385" r:id="rId23"/>
    <p:sldId id="386" r:id="rId24"/>
    <p:sldId id="387" r:id="rId25"/>
    <p:sldId id="394" r:id="rId26"/>
    <p:sldId id="414" r:id="rId27"/>
    <p:sldId id="415" r:id="rId28"/>
    <p:sldId id="429" r:id="rId29"/>
    <p:sldId id="430" r:id="rId30"/>
    <p:sldId id="431" r:id="rId31"/>
    <p:sldId id="437" r:id="rId32"/>
    <p:sldId id="438" r:id="rId33"/>
    <p:sldId id="439" r:id="rId34"/>
    <p:sldId id="445" r:id="rId35"/>
    <p:sldId id="446" r:id="rId36"/>
    <p:sldId id="447" r:id="rId37"/>
    <p:sldId id="393" r:id="rId38"/>
    <p:sldId id="304" r:id="rId39"/>
    <p:sldId id="395" r:id="rId40"/>
    <p:sldId id="399" r:id="rId41"/>
    <p:sldId id="400" r:id="rId42"/>
    <p:sldId id="401" r:id="rId43"/>
    <p:sldId id="40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DDDDDD"/>
    <a:srgbClr val="384392"/>
    <a:srgbClr val="FF9900"/>
    <a:srgbClr val="000066"/>
    <a:srgbClr val="F4C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9" autoAdjust="0"/>
    <p:restoredTop sz="93042" autoAdjust="0"/>
  </p:normalViewPr>
  <p:slideViewPr>
    <p:cSldViewPr>
      <p:cViewPr varScale="1">
        <p:scale>
          <a:sx n="69" d="100"/>
          <a:sy n="69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331254B-67F7-4539-9422-08D2A3BA5133}" type="datetimeFigureOut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EEEFCD3-AEA5-4936-AC38-B3AF9B5FF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18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EFCD3-AEA5-4936-AC38-B3AF9B5FFE6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8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B2367-C512-4CD2-AE92-BF83C0F76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2367-A715-4C61-9015-8448945FB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CBB0E-E268-4B65-9A00-9C77BF4B3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B2367-C512-4CD2-AE92-BF83C0F762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21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5A5EB-1206-44C1-B084-C5FDF5D6E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3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EAA3-E522-4B90-A170-12016A1A6A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99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84082-F759-4A39-8B94-580507F5A7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96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E219-925F-4EF0-A355-03D982983A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08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E374-D424-4210-A108-04B7622E7F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21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7B30-22C1-41B6-8D32-6E25D534A2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02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023E-1459-4715-87BA-E24BAE5900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4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5A5EB-1206-44C1-B084-C5FDF5D6E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21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E085-2079-4239-947C-062A514F8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28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2367-A715-4C61-9015-8448945FB7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14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CBB0E-E268-4B65-9A00-9C77BF4B3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0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B2367-C512-4CD2-AE92-BF83C0F762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24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5A5EB-1206-44C1-B084-C5FDF5D6E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72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EAA3-E522-4B90-A170-12016A1A6A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82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84082-F759-4A39-8B94-580507F5A7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36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E219-925F-4EF0-A355-03D982983A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87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E374-D424-4210-A108-04B7622E7F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5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7B30-22C1-41B6-8D32-6E25D534A2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0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EAA3-E522-4B90-A170-12016A1A6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77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023E-1459-4715-87BA-E24BAE5900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34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E085-2079-4239-947C-062A514F8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2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2367-A715-4C61-9015-8448945FB7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39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CBB0E-E268-4B65-9A00-9C77BF4B3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00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B2367-C512-4CD2-AE92-BF83C0F762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8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5A5EB-1206-44C1-B084-C5FDF5D6E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21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EAA3-E522-4B90-A170-12016A1A6A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10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84082-F759-4A39-8B94-580507F5A7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58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E219-925F-4EF0-A355-03D982983A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94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E374-D424-4210-A108-04B7622E7F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9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84082-F759-4A39-8B94-580507F5A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49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7B30-22C1-41B6-8D32-6E25D534A2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87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023E-1459-4715-87BA-E24BAE5900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87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E085-2079-4239-947C-062A514F8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83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2367-A715-4C61-9015-8448945FB7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27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CBB0E-E268-4B65-9A00-9C77BF4B3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03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B2367-C512-4CD2-AE92-BF83C0F762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48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5A5EB-1206-44C1-B084-C5FDF5D6E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15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EAA3-E522-4B90-A170-12016A1A6A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00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84082-F759-4A39-8B94-580507F5A7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02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E219-925F-4EF0-A355-03D982983A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E219-925F-4EF0-A355-03D982983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398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E374-D424-4210-A108-04B7622E7F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36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7B30-22C1-41B6-8D32-6E25D534A2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14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023E-1459-4715-87BA-E24BAE5900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88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E085-2079-4239-947C-062A514F8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32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2367-A715-4C61-9015-8448945FB7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6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CBB0E-E268-4B65-9A00-9C77BF4B3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2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E374-D424-4210-A108-04B7622E7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4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7B30-22C1-41B6-8D32-6E25D534A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7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023E-1459-4715-87BA-E24BAE590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0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E085-2079-4239-947C-062A514F8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8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6732396-C3F3-4172-83F5-482F2C91B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6732396-C3F3-4172-83F5-482F2C91B9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6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6732396-C3F3-4172-83F5-482F2C91B9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2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6732396-C3F3-4172-83F5-482F2C91B9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5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6732396-C3F3-4172-83F5-482F2C91B9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6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609600" y="2819400"/>
            <a:ext cx="8001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4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نادرست مي باشد</a:t>
            </a:r>
            <a:endParaRPr lang="en-US" sz="4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59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457200"/>
            <a:ext cx="8915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B01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382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صحيح مي باشد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rgbClr val="156B1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546725" y="3313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ransition>
    <p:sndAc>
      <p:stSnd>
        <p:snd r:embed="rId2" name="A04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993182" y="152400"/>
            <a:ext cx="523733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Lotus" pitchFamily="2" charset="-78"/>
              </a:defRPr>
            </a:lvl1pPr>
          </a:lstStyle>
          <a:p>
            <a:r>
              <a:rPr lang="fa-IR" sz="4800" dirty="0" smtClean="0"/>
              <a:t>4-مباهله به چه معناست؟</a:t>
            </a:r>
            <a:endParaRPr lang="en-US" sz="4800" dirty="0"/>
          </a:p>
        </p:txBody>
      </p:sp>
      <p:sp>
        <p:nvSpPr>
          <p:cNvPr id="26627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11844" y="1710789"/>
            <a:ext cx="39225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defRPr>
            </a:lvl1pPr>
          </a:lstStyle>
          <a:p>
            <a:pPr algn="r" rtl="1"/>
            <a:r>
              <a:rPr lang="fa-IR" dirty="0" smtClean="0"/>
              <a:t>1- درخواست عذاب برای طرف دروغگو</a:t>
            </a:r>
            <a:endParaRPr lang="en-US" dirty="0"/>
          </a:p>
        </p:txBody>
      </p:sp>
      <p:sp>
        <p:nvSpPr>
          <p:cNvPr id="26628" name="Text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44208" y="1710790"/>
            <a:ext cx="4093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defRPr>
            </a:lvl1pPr>
          </a:lstStyle>
          <a:p>
            <a:pPr algn="r" rtl="1"/>
            <a:r>
              <a:rPr lang="fa-IR" dirty="0"/>
              <a:t>2- </a:t>
            </a:r>
            <a:r>
              <a:rPr lang="fa-IR" dirty="0" smtClean="0"/>
              <a:t>دعا برای یکدیگر</a:t>
            </a:r>
            <a:endParaRPr lang="en-US" dirty="0"/>
          </a:p>
        </p:txBody>
      </p:sp>
      <p:sp>
        <p:nvSpPr>
          <p:cNvPr id="26629" name="Text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3211049"/>
            <a:ext cx="388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defRPr>
            </a:lvl1pPr>
          </a:lstStyle>
          <a:p>
            <a:pPr algn="r" rtl="1"/>
            <a:r>
              <a:rPr lang="fa-IR" dirty="0" smtClean="0"/>
              <a:t>3- مصافحه با یکدیگر</a:t>
            </a:r>
            <a:endParaRPr lang="en-US" dirty="0"/>
          </a:p>
        </p:txBody>
      </p:sp>
      <p:sp>
        <p:nvSpPr>
          <p:cNvPr id="26630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211048"/>
            <a:ext cx="4237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defRPr>
            </a:lvl1pPr>
          </a:lstStyle>
          <a:p>
            <a:pPr algn="r" rtl="1"/>
            <a:r>
              <a:rPr lang="fa-IR" dirty="0" smtClean="0"/>
              <a:t>4- مورد ب و ج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609600" y="2819400"/>
            <a:ext cx="8001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4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نادرست مي باشد</a:t>
            </a:r>
            <a:endParaRPr lang="en-US" sz="4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651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457200"/>
            <a:ext cx="8915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B05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533400" y="2514600"/>
            <a:ext cx="7924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صحيح مي باشد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rgbClr val="156B1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546725" y="3313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ransition>
    <p:sndAc>
      <p:stSnd>
        <p:snd r:embed="rId2" name="A07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8860118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Lotus" pitchFamily="2" charset="-78"/>
              </a:defRPr>
            </a:lvl1pPr>
          </a:lstStyle>
          <a:p>
            <a:r>
              <a:rPr lang="fa-IR" dirty="0"/>
              <a:t>5-کدام یک از کتاب زیر در کلیسای </a:t>
            </a:r>
            <a:r>
              <a:rPr lang="fa-IR" dirty="0" smtClean="0"/>
              <a:t>نجران</a:t>
            </a:r>
            <a:endParaRPr lang="en-US" dirty="0" smtClean="0"/>
          </a:p>
          <a:p>
            <a:r>
              <a:rPr lang="fa-IR" dirty="0" smtClean="0"/>
              <a:t> </a:t>
            </a:r>
            <a:r>
              <a:rPr lang="fa-IR" dirty="0"/>
              <a:t>مورد برسی قرار نگرفت؟</a:t>
            </a:r>
            <a:endParaRPr lang="en-US" dirty="0"/>
          </a:p>
        </p:txBody>
      </p:sp>
      <p:sp>
        <p:nvSpPr>
          <p:cNvPr id="34819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777132" y="2363092"/>
            <a:ext cx="299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1- صحیفه شیث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34820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2363092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2-صحیفه </a:t>
            </a:r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شمعون</a:t>
            </a:r>
            <a:endParaRPr lang="fa-I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34821" name="Text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777132" y="3600657"/>
            <a:ext cx="299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3-صحیفه ابراهیم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34822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3600657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4- صحیفه ادریس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609600" y="2819400"/>
            <a:ext cx="8001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4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نادرست مي باشد</a:t>
            </a:r>
            <a:endParaRPr lang="en-US" sz="4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843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0"/>
            <a:ext cx="8915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B01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457200" y="2438400"/>
            <a:ext cx="8153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صحيح مي باشد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rgbClr val="156B1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sndAc>
      <p:stSnd>
        <p:snd r:embed="rId2" name="A04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925495" y="164659"/>
            <a:ext cx="752161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Lotus" pitchFamily="2" charset="-78"/>
              </a:defRPr>
            </a:lvl1pPr>
          </a:lstStyle>
          <a:p>
            <a:pPr rtl="1"/>
            <a:r>
              <a:rPr lang="fa-IR" dirty="0"/>
              <a:t>6-جزیه مقرر شده در زمان </a:t>
            </a:r>
            <a:r>
              <a:rPr lang="fa-IR" dirty="0" smtClean="0"/>
              <a:t>پیامبر</a:t>
            </a:r>
            <a:r>
              <a:rPr lang="fa-IR" sz="2400" dirty="0" smtClean="0"/>
              <a:t>(ص</a:t>
            </a:r>
            <a:r>
              <a:rPr lang="fa-IR" sz="2400" dirty="0"/>
              <a:t>)</a:t>
            </a:r>
            <a:r>
              <a:rPr lang="fa-IR" dirty="0"/>
              <a:t> </a:t>
            </a:r>
            <a:endParaRPr lang="fa-IR" dirty="0" smtClean="0"/>
          </a:p>
          <a:p>
            <a:pPr rtl="1"/>
            <a:r>
              <a:rPr lang="fa-IR" dirty="0" smtClean="0"/>
              <a:t>چند حُله </a:t>
            </a:r>
            <a:r>
              <a:rPr lang="fa-IR" dirty="0"/>
              <a:t>بود؟</a:t>
            </a:r>
            <a:endParaRPr lang="en-US" dirty="0"/>
          </a:p>
        </p:txBody>
      </p:sp>
      <p:sp>
        <p:nvSpPr>
          <p:cNvPr id="43011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2461700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1-1000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43013" name="Text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334445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3-1600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7" name="Text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095500" y="2461700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2-1400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8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095500" y="334445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4-2000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609600" y="2819400"/>
            <a:ext cx="8001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4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نادرست مي باشد</a:t>
            </a:r>
            <a:endParaRPr lang="en-US" sz="4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4035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57200"/>
            <a:ext cx="8915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" y="228600"/>
            <a:ext cx="8915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B05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381000" y="2209800"/>
            <a:ext cx="82296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صحيح مي باشد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rgbClr val="156B1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sndAc>
      <p:stSnd>
        <p:snd r:embed="rId2" name="A05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0" y="281855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Lotus" pitchFamily="2" charset="-78"/>
              </a:defRPr>
            </a:lvl1pPr>
          </a:lstStyle>
          <a:p>
            <a:pPr rtl="1"/>
            <a:r>
              <a:rPr lang="en-US" dirty="0" smtClean="0">
                <a:solidFill>
                  <a:srgbClr val="002060"/>
                </a:solidFill>
              </a:rPr>
              <a:t>7</a:t>
            </a:r>
            <a:r>
              <a:rPr lang="fa-IR" dirty="0" smtClean="0">
                <a:solidFill>
                  <a:srgbClr val="002060"/>
                </a:solidFill>
              </a:rPr>
              <a:t>- آیه ی مباهله کدام آیه از کدام سوره ی قرآن است؟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342" y="224972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1- </a:t>
            </a:r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آیه 59 سوره ی  نساء</a:t>
            </a:r>
          </a:p>
          <a:p>
            <a:pPr algn="r" rtl="1" eaLnBrk="1" hangingPunct="1"/>
            <a:endParaRPr lang="fa-I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algn="r" rtl="1" eaLnBrk="1" hangingPunct="1"/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7" name="Text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7994" y="32004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2- </a:t>
            </a:r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آیه 61 سوره آل عمران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8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7994" y="4231451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3-آیه 61 سوره احزاب</a:t>
            </a:r>
          </a:p>
          <a:p>
            <a:pPr algn="r" rtl="1" eaLnBrk="1" hangingPunct="1"/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609600" y="2819400"/>
            <a:ext cx="8001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4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نادرست مي باشد</a:t>
            </a:r>
            <a:endParaRPr lang="en-US" sz="4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843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0"/>
            <a:ext cx="8915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56696"/>
      </p:ext>
    </p:extLst>
  </p:cSld>
  <p:clrMapOvr>
    <a:masterClrMapping/>
  </p:clrMapOvr>
  <p:transition>
    <p:sndAc>
      <p:stSnd>
        <p:snd r:embed="rId2" name="B01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457200" y="2438400"/>
            <a:ext cx="8153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صحيح مي باشد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rgbClr val="156B1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175726"/>
      </p:ext>
    </p:extLst>
  </p:cSld>
  <p:clrMapOvr>
    <a:masterClrMapping/>
  </p:clrMapOvr>
  <p:transition>
    <p:sndAc>
      <p:stSnd>
        <p:snd r:embed="rId2" name="A04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117950" y="152400"/>
            <a:ext cx="698781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Lotus" pitchFamily="2" charset="-78"/>
              </a:defRPr>
            </a:lvl1pPr>
          </a:lstStyle>
          <a:p>
            <a:r>
              <a:rPr lang="fa-IR" sz="4800" dirty="0" smtClean="0"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8-عقد برادری بین مهاجر و انصار</a:t>
            </a:r>
          </a:p>
          <a:p>
            <a:r>
              <a:rPr lang="fa-IR" sz="4800" dirty="0" smtClean="0"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 در چه روزی برقرار شد؟</a:t>
            </a:r>
            <a:endParaRPr lang="en-US" sz="4800" dirty="0"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6627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11844" y="2667000"/>
            <a:ext cx="3922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defRPr>
            </a:lvl1pPr>
          </a:lstStyle>
          <a:p>
            <a:pPr algn="r" rtl="1"/>
            <a:r>
              <a:rPr lang="fa-IR" dirty="0" smtClean="0">
                <a:solidFill>
                  <a:srgbClr val="000000"/>
                </a:solidFill>
              </a:rPr>
              <a:t>1-در حجه الوداع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628" name="Text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8417" y="2666999"/>
            <a:ext cx="4093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defRPr>
            </a:lvl1pPr>
          </a:lstStyle>
          <a:p>
            <a:pPr algn="r" rtl="1"/>
            <a:r>
              <a:rPr lang="fa-IR" dirty="0">
                <a:solidFill>
                  <a:srgbClr val="000000"/>
                </a:solidFill>
              </a:rPr>
              <a:t>2- </a:t>
            </a:r>
            <a:r>
              <a:rPr lang="fa-IR" dirty="0" smtClean="0">
                <a:solidFill>
                  <a:srgbClr val="000000"/>
                </a:solidFill>
              </a:rPr>
              <a:t>روز مباهله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629" name="Text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3842433"/>
            <a:ext cx="388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defRPr>
            </a:lvl1pPr>
          </a:lstStyle>
          <a:p>
            <a:pPr algn="r" rtl="1"/>
            <a:r>
              <a:rPr lang="fa-IR" dirty="0">
                <a:solidFill>
                  <a:srgbClr val="000000"/>
                </a:solidFill>
              </a:rPr>
              <a:t>3- </a:t>
            </a:r>
            <a:r>
              <a:rPr lang="fa-IR" dirty="0" smtClean="0">
                <a:solidFill>
                  <a:srgbClr val="000000"/>
                </a:solidFill>
              </a:rPr>
              <a:t>پس از جنگ بدر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630" name="Text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842432"/>
            <a:ext cx="4237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defRPr>
            </a:lvl1pPr>
          </a:lstStyle>
          <a:p>
            <a:pPr algn="r" rtl="1"/>
            <a:r>
              <a:rPr lang="fa-IR" dirty="0" smtClean="0">
                <a:solidFill>
                  <a:srgbClr val="000000"/>
                </a:solidFill>
              </a:rPr>
              <a:t>4-روز عید فطر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609600" y="2819400"/>
            <a:ext cx="8001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4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نادرست مي باشد</a:t>
            </a:r>
            <a:endParaRPr lang="en-US" sz="4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651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457200"/>
            <a:ext cx="8915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77444"/>
      </p:ext>
    </p:extLst>
  </p:cSld>
  <p:clrMapOvr>
    <a:masterClrMapping/>
  </p:clrMapOvr>
  <p:transition>
    <p:sndAc>
      <p:stSnd>
        <p:snd r:embed="rId2" name="B05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533400" y="2514600"/>
            <a:ext cx="7924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صحيح مي باشد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rgbClr val="156B1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546725" y="3313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4272"/>
      </p:ext>
    </p:extLst>
  </p:cSld>
  <p:clrMapOvr>
    <a:masterClrMapping/>
  </p:clrMapOvr>
  <p:transition>
    <p:sndAc>
      <p:stSnd>
        <p:snd r:embed="rId2" name="A07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601695" y="164659"/>
            <a:ext cx="816922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Lotus" pitchFamily="2" charset="-78"/>
              </a:defRPr>
            </a:lvl1pPr>
          </a:lstStyle>
          <a:p>
            <a:pPr rtl="1"/>
            <a:r>
              <a:rPr lang="fa-IR" dirty="0" smtClean="0"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9-مباهله در جه روزی از هفته انحام شد</a:t>
            </a:r>
            <a:endParaRPr lang="en-US" dirty="0"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3011" name="Text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2461700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1-شنبه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43013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334445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3-سه شنبه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7" name="Text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095500" y="2461700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2-دوشنبه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8" name="Text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095500" y="334445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4-چهارشنبه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21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609600" y="2819400"/>
            <a:ext cx="8001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4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نادرست مي باشد</a:t>
            </a:r>
            <a:endParaRPr lang="en-US" sz="4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4035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57200"/>
            <a:ext cx="8915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03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" y="228600"/>
            <a:ext cx="8915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50113"/>
      </p:ext>
    </p:extLst>
  </p:cSld>
  <p:clrMapOvr>
    <a:masterClrMapping/>
  </p:clrMapOvr>
  <p:transition>
    <p:sndAc>
      <p:stSnd>
        <p:snd r:embed="rId2" name="B05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381000" y="2209800"/>
            <a:ext cx="82296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صحيح مي باشد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rgbClr val="156B1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571909"/>
      </p:ext>
    </p:extLst>
  </p:cSld>
  <p:clrMapOvr>
    <a:masterClrMapping/>
  </p:clrMapOvr>
  <p:transition>
    <p:sndAc>
      <p:stSnd>
        <p:snd r:embed="rId2" name="A05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8258175" cy="74453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4400" b="1" kern="10">
              <a:ln w="1587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tx2"/>
              </a:solidFill>
              <a:cs typeface="B Lotus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542" y="423872"/>
            <a:ext cx="85042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Lotus" pitchFamily="2" charset="-78"/>
              </a:rPr>
              <a:t>نام پیامبر(ص) در زبان رومی چه بود؟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172200" y="2013466"/>
            <a:ext cx="252762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a-I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Lotus" pitchFamily="2" charset="-78"/>
              </a:rPr>
              <a:t>1-المنحنا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685800" y="2061865"/>
            <a:ext cx="3124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Lotus" pitchFamily="2" charset="-78"/>
              </a:rPr>
              <a:t>2-فارقلیطا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172200" y="3352800"/>
            <a:ext cx="27955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Lotus" pitchFamily="2" charset="-78"/>
              </a:rPr>
              <a:t>3-شرحبیل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990600" y="3343422"/>
            <a:ext cx="33626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Lotus" pitchFamily="2" charset="-78"/>
              </a:rPr>
              <a:t>4-اسپینا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-46355" y="228600"/>
            <a:ext cx="925766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Lotus" pitchFamily="2" charset="-78"/>
              </a:defRPr>
            </a:lvl1pPr>
          </a:lstStyle>
          <a:p>
            <a:pPr rtl="1"/>
            <a:r>
              <a:rPr lang="fa-IR" sz="4400" dirty="0" smtClean="0"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10-صلح نامه مسلمانان و مسیحیان پس از ترک </a:t>
            </a:r>
          </a:p>
          <a:p>
            <a:pPr rtl="1"/>
            <a:r>
              <a:rPr lang="fa-IR" sz="4400" dirty="0" smtClean="0"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مباهله با نظارت و به دست چه کسی نگاشته شد؟</a:t>
            </a:r>
            <a:endParaRPr lang="en-US" sz="4400" dirty="0"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4819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777132" y="2363092"/>
            <a:ext cx="299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1- </a:t>
            </a:r>
            <a:r>
              <a:rPr lang="fa-I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پیامبر</a:t>
            </a:r>
            <a:r>
              <a:rPr lang="fa-I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اکرم</a:t>
            </a:r>
            <a:r>
              <a:rPr lang="fa-I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(صلی الله علیه و آله)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34820" name="Text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2363092"/>
            <a:ext cx="3276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2-امیرالمومنین</a:t>
            </a:r>
            <a:r>
              <a:rPr lang="fa-I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(علیه السلام)</a:t>
            </a:r>
            <a:endParaRPr lang="fa-I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34821" name="Text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57800" y="3600657"/>
            <a:ext cx="3516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3-اسقف اعظم نجران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34822" name="Text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3600657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4- </a:t>
            </a:r>
            <a:r>
              <a:rPr lang="fa-I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هیچکدام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6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609600" y="2819400"/>
            <a:ext cx="8001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4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نادرست مي باشد</a:t>
            </a:r>
            <a:endParaRPr lang="en-US" sz="4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843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0"/>
            <a:ext cx="8915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51743"/>
      </p:ext>
    </p:extLst>
  </p:cSld>
  <p:clrMapOvr>
    <a:masterClrMapping/>
  </p:clrMapOvr>
  <p:transition>
    <p:sndAc>
      <p:stSnd>
        <p:snd r:embed="rId2" name="B01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457200" y="2438400"/>
            <a:ext cx="8153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صحيح مي باشد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rgbClr val="156B1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001790"/>
      </p:ext>
    </p:extLst>
  </p:cSld>
  <p:clrMapOvr>
    <a:masterClrMapping/>
  </p:clrMapOvr>
  <p:transition>
    <p:sndAc>
      <p:stSnd>
        <p:snd r:embed="rId2" name="A04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4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15716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kern="1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التماس دعا</a:t>
            </a:r>
            <a:endParaRPr lang="en-US" sz="3600" kern="1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609600" y="2819400"/>
            <a:ext cx="8001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4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نادرست مي باشد</a:t>
            </a:r>
            <a:endParaRPr lang="en-US" sz="4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5" name="Rectangl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8600" y="457200"/>
            <a:ext cx="8915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B01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1524000" y="2133600"/>
            <a:ext cx="6553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صحيح مي باشد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rgbClr val="156B1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sndAc>
      <p:stSnd>
        <p:snd r:embed="rId2" name="A0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554" y="304800"/>
            <a:ext cx="83375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Lotus" pitchFamily="2" charset="-78"/>
              </a:rPr>
              <a:t>2- نجران در مرز کدام مناطق است</a:t>
            </a:r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Lotus" pitchFamily="2" charset="-78"/>
              </a:rPr>
              <a:t>؟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211762" y="2068023"/>
            <a:ext cx="29987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1-ربع </a:t>
            </a:r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الخالی و یمن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995362" y="2103438"/>
            <a:ext cx="2586038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rtl="1">
              <a:defRPr/>
            </a:pPr>
            <a:r>
              <a:rPr lang="fa-IR" dirty="0" smtClean="0">
                <a:cs typeface="B Lotus" pitchFamily="2" charset="-78"/>
              </a:rPr>
              <a:t>2- </a:t>
            </a:r>
            <a:r>
              <a:rPr lang="fa-IR" dirty="0" smtClean="0">
                <a:cs typeface="B Lotus" pitchFamily="2" charset="-78"/>
              </a:rPr>
              <a:t>حجاز و یمن</a:t>
            </a:r>
            <a:endParaRPr lang="en-US" dirty="0">
              <a:cs typeface="B Lotus" pitchFamily="2" charset="-78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343650" y="3200400"/>
            <a:ext cx="18669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3-قحطان و حجاز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295400" y="3200400"/>
            <a:ext cx="2286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4-حجاز و ایران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609600" y="2819400"/>
            <a:ext cx="8001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4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نادرست مي باشد</a:t>
            </a:r>
            <a:endParaRPr lang="en-US" sz="4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7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457200"/>
            <a:ext cx="8915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B05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457200" y="1828800"/>
            <a:ext cx="82296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پاسخ شما صحيح مي باشد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rgbClr val="156B1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sndAc>
      <p:stSnd>
        <p:snd r:embed="rId2" name="A07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B Lotus" pitchFamily="2" charset="-78"/>
              </a:rPr>
              <a:t>3-مصداق ابناءنا در آیه مباهله در زمان غیبت چه کسی است؟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B Lotus" pitchFamily="2" charset="-78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4419600" y="1600200"/>
            <a:ext cx="4419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B Lotus" pitchFamily="2" charset="-78"/>
              </a:rPr>
              <a:t>1-فقهای زمان غیبت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B Lotus" pitchFamily="2" charset="-78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350" y="1624013"/>
            <a:ext cx="4191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B Lotus" pitchFamily="2" charset="-78"/>
              </a:rPr>
              <a:t>2-امام حسن و امام حسین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B Lotus" pitchFamily="2" charset="-78"/>
              </a:rPr>
              <a:t>علیهم السلام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B Lotus" pitchFamily="2" charset="-78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533900" y="2590800"/>
            <a:ext cx="4343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B Lotus" pitchFamily="2" charset="-78"/>
              </a:rPr>
              <a:t>3-امیرالمومنین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B Lotus" pitchFamily="2" charset="-78"/>
              </a:rPr>
              <a:t>(علیه السلام)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B Lotus" pitchFamily="2" charset="-78"/>
            </a:endParaRPr>
          </a:p>
        </p:txBody>
      </p:sp>
      <p:sp>
        <p:nvSpPr>
          <p:cNvPr id="18438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87350" y="2701231"/>
            <a:ext cx="3429000" cy="14465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a-IR" dirty="0" smtClean="0">
                <a:latin typeface="Tahoma" pitchFamily="34" charset="0"/>
                <a:ea typeface="Tahoma" pitchFamily="34" charset="0"/>
                <a:cs typeface="B Lotus" pitchFamily="2" charset="-78"/>
              </a:rPr>
              <a:t>4- حضرت مهدی </a:t>
            </a:r>
            <a:r>
              <a:rPr lang="fa-IR" sz="2400" dirty="0" smtClean="0">
                <a:latin typeface="Tahoma" pitchFamily="34" charset="0"/>
                <a:ea typeface="Tahoma" pitchFamily="34" charset="0"/>
                <a:cs typeface="B Lotus" pitchFamily="2" charset="-78"/>
              </a:rPr>
              <a:t>(عجل الله تعالی فرجه الشریف)</a:t>
            </a:r>
            <a:endParaRPr lang="fa-IR" sz="2400" dirty="0">
              <a:latin typeface="Tahoma" pitchFamily="34" charset="0"/>
              <a:ea typeface="Tahoma" pitchFamily="34" charset="0"/>
              <a:cs typeface="B Lotus" pitchFamily="2" charset="-78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344</Words>
  <Application>Microsoft Office PowerPoint</Application>
  <PresentationFormat>On-screen Show (4:3)</PresentationFormat>
  <Paragraphs>75</Paragraphs>
  <Slides>39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B Lotus</vt:lpstr>
      <vt:lpstr>Calibri</vt:lpstr>
      <vt:lpstr>Tahoma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TOSHIBA</cp:lastModifiedBy>
  <cp:revision>142</cp:revision>
  <dcterms:created xsi:type="dcterms:W3CDTF">2001-05-17T04:02:58Z</dcterms:created>
  <dcterms:modified xsi:type="dcterms:W3CDTF">2019-08-22T02:16:50Z</dcterms:modified>
</cp:coreProperties>
</file>